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79" r:id="rId3"/>
    <p:sldId id="483" r:id="rId4"/>
    <p:sldId id="481" r:id="rId5"/>
    <p:sldId id="484" r:id="rId6"/>
    <p:sldId id="482" r:id="rId7"/>
    <p:sldId id="485" r:id="rId8"/>
    <p:sldId id="261" r:id="rId9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Упражнение към тема №14</a:t>
            </a:r>
            <a:br>
              <a:rPr lang="bg-BG" dirty="0" smtClean="0"/>
            </a:b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Анимация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Създайте </a:t>
            </a:r>
            <a:r>
              <a:rPr lang="ru-RU" dirty="0" smtClean="0"/>
              <a:t>сфера</a:t>
            </a:r>
            <a:r>
              <a:rPr lang="ru-RU" dirty="0"/>
              <a:t>, която се движи по </a:t>
            </a:r>
            <a:r>
              <a:rPr lang="ru-RU" dirty="0" smtClean="0"/>
              <a:t>окръжност: </a:t>
            </a:r>
            <a:endParaRPr lang="ru-RU" dirty="0"/>
          </a:p>
          <a:p>
            <a:pPr lvl="2"/>
            <a:r>
              <a:rPr lang="ru-RU" dirty="0" smtClean="0"/>
              <a:t>по </a:t>
            </a:r>
            <a:r>
              <a:rPr lang="ru-RU" dirty="0"/>
              <a:t>часовниковата стрелка</a:t>
            </a:r>
          </a:p>
          <a:p>
            <a:pPr lvl="2"/>
            <a:r>
              <a:rPr lang="ru-RU" dirty="0" smtClean="0"/>
              <a:t>обратно </a:t>
            </a:r>
            <a:r>
              <a:rPr lang="ru-RU" dirty="0"/>
              <a:t>на часовниковата </a:t>
            </a:r>
            <a:r>
              <a:rPr lang="ru-RU" dirty="0" smtClean="0"/>
              <a:t>стрелка</a:t>
            </a:r>
          </a:p>
          <a:p>
            <a:pPr lvl="1"/>
            <a:r>
              <a:rPr lang="ru-RU" dirty="0" smtClean="0"/>
              <a:t>Променете скоростта на движението на сферата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8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9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2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Създайте сфера която:</a:t>
            </a:r>
            <a:endParaRPr lang="ru-RU" dirty="0"/>
          </a:p>
          <a:p>
            <a:pPr lvl="2"/>
            <a:r>
              <a:rPr lang="ru-RU" dirty="0" smtClean="0"/>
              <a:t>се </a:t>
            </a:r>
            <a:r>
              <a:rPr lang="ru-RU" dirty="0"/>
              <a:t>движи бавно по </a:t>
            </a:r>
            <a:r>
              <a:rPr lang="ru-RU" dirty="0" smtClean="0"/>
              <a:t>окръжност с предварително зададен център и радиус</a:t>
            </a:r>
            <a:endParaRPr lang="ru-RU" dirty="0"/>
          </a:p>
          <a:p>
            <a:pPr lvl="2"/>
            <a:r>
              <a:rPr lang="ru-RU" dirty="0"/>
              <a:t>обратно на часовниковата стрелка</a:t>
            </a:r>
          </a:p>
          <a:p>
            <a:pPr lvl="2"/>
            <a:r>
              <a:rPr lang="bg-BG" dirty="0" smtClean="0"/>
              <a:t>червена </a:t>
            </a:r>
            <a:r>
              <a:rPr lang="ru-RU" dirty="0" smtClean="0"/>
              <a:t>на цвят</a:t>
            </a:r>
          </a:p>
          <a:p>
            <a:pPr lvl="1"/>
            <a:r>
              <a:rPr lang="ru-RU" dirty="0" smtClean="0"/>
              <a:t>Създайте втора, по-малка </a:t>
            </a:r>
            <a:r>
              <a:rPr lang="ru-RU" dirty="0"/>
              <a:t>сфера, която:</a:t>
            </a:r>
          </a:p>
          <a:p>
            <a:pPr lvl="2"/>
            <a:r>
              <a:rPr lang="ru-RU" dirty="0"/>
              <a:t>се движи бавно </a:t>
            </a:r>
            <a:r>
              <a:rPr lang="bg-BG" dirty="0" smtClean="0"/>
              <a:t>по окръжност </a:t>
            </a:r>
            <a:r>
              <a:rPr lang="ru-RU" dirty="0" smtClean="0"/>
              <a:t>около първата сфера</a:t>
            </a:r>
            <a:endParaRPr lang="ru-RU" dirty="0"/>
          </a:p>
          <a:p>
            <a:pPr lvl="2"/>
            <a:r>
              <a:rPr lang="ru-RU" dirty="0"/>
              <a:t>по посока на часовниковата стрелка</a:t>
            </a:r>
          </a:p>
          <a:p>
            <a:pPr lvl="2"/>
            <a:r>
              <a:rPr lang="ru-RU" dirty="0" smtClean="0"/>
              <a:t>и </a:t>
            </a:r>
            <a:r>
              <a:rPr lang="ru-RU" dirty="0"/>
              <a:t>е </a:t>
            </a:r>
            <a:r>
              <a:rPr lang="ru-RU" dirty="0" smtClean="0"/>
              <a:t>синя на </a:t>
            </a:r>
            <a:r>
              <a:rPr lang="ru-RU" dirty="0"/>
              <a:t>цвят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1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9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65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Създайте </a:t>
            </a:r>
            <a:r>
              <a:rPr lang="bg-BG" dirty="0" smtClean="0"/>
              <a:t>две </a:t>
            </a:r>
            <a:r>
              <a:rPr lang="ru-RU" dirty="0" smtClean="0"/>
              <a:t>сфери – малка и голяма, които се допират в произволна точка</a:t>
            </a:r>
          </a:p>
          <a:p>
            <a:pPr lvl="1"/>
            <a:r>
              <a:rPr lang="ru-RU" dirty="0" smtClean="0"/>
              <a:t>Дефинирайте движение на малката сфера по повърхността на голямата, като само се допира до нея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7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9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8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13793</TotalTime>
  <Words>119</Words>
  <Application>Microsoft Office PowerPoint</Application>
  <PresentationFormat>On-screen Show (16:9)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Candara</vt:lpstr>
      <vt:lpstr>Gill Sans MT</vt:lpstr>
      <vt:lpstr>Wingdings</vt:lpstr>
      <vt:lpstr>Wingdings 3</vt:lpstr>
      <vt:lpstr>Origin</vt:lpstr>
      <vt:lpstr>Упражнение към тема №14 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768</cp:revision>
  <dcterms:created xsi:type="dcterms:W3CDTF">2015-02-10T15:00:35Z</dcterms:created>
  <dcterms:modified xsi:type="dcterms:W3CDTF">2015-11-30T16:11:16Z</dcterms:modified>
</cp:coreProperties>
</file>