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6" r:id="rId4"/>
    <p:sldId id="481" r:id="rId5"/>
    <p:sldId id="489" r:id="rId6"/>
    <p:sldId id="484" r:id="rId7"/>
    <p:sldId id="490" r:id="rId8"/>
    <p:sldId id="261" r:id="rId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501/Problem-15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502/Problem-15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503/Problem-1503-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№15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Интерактивност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Създайте програма, която при всяко щракване с произволен бунот на мишката в графичния прозорец се изчертава сфера с:</a:t>
            </a:r>
          </a:p>
          <a:p>
            <a:pPr lvl="2"/>
            <a:r>
              <a:rPr lang="ru-RU" dirty="0"/>
              <a:t>произволен цвят</a:t>
            </a:r>
          </a:p>
          <a:p>
            <a:pPr lvl="2"/>
            <a:r>
              <a:rPr lang="ru-RU" dirty="0"/>
              <a:t>произволен радиус между </a:t>
            </a:r>
            <a:r>
              <a:rPr lang="en-US" dirty="0" smtClean="0"/>
              <a:t>2</a:t>
            </a:r>
            <a:r>
              <a:rPr lang="ru-RU" dirty="0" smtClean="0"/>
              <a:t>0 </a:t>
            </a:r>
            <a:r>
              <a:rPr lang="ru-RU" dirty="0"/>
              <a:t>и </a:t>
            </a:r>
            <a:r>
              <a:rPr lang="en-US" dirty="0" smtClean="0"/>
              <a:t>5</a:t>
            </a:r>
            <a:r>
              <a:rPr lang="ru-RU" dirty="0" smtClean="0"/>
              <a:t>0</a:t>
            </a:r>
            <a:endParaRPr lang="ru-RU" dirty="0"/>
          </a:p>
          <a:p>
            <a:pPr lvl="2"/>
            <a:r>
              <a:rPr lang="ru-RU" dirty="0"/>
              <a:t>разположена в равнината </a:t>
            </a:r>
            <a:r>
              <a:rPr lang="ru-RU" dirty="0" smtClean="0"/>
              <a:t>Оху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9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Създайте програма, която при всяко щракване с произволен бунот на мишката в графичния прозорец се изчертава </a:t>
            </a:r>
            <a:r>
              <a:rPr lang="ru-RU" dirty="0" smtClean="0"/>
              <a:t>точка</a:t>
            </a:r>
          </a:p>
          <a:p>
            <a:pPr lvl="2"/>
            <a:r>
              <a:rPr lang="ru-RU" dirty="0" smtClean="0"/>
              <a:t>точките са големи и червени на цвят</a:t>
            </a:r>
          </a:p>
          <a:p>
            <a:pPr lvl="2"/>
            <a:r>
              <a:rPr lang="bg-BG" dirty="0" smtClean="0">
                <a:sym typeface="Symbol" pitchFamily="18" charset="2"/>
              </a:rPr>
              <a:t>всяко </a:t>
            </a:r>
            <a:r>
              <a:rPr lang="bg-BG" dirty="0">
                <a:sym typeface="Symbol" pitchFamily="18" charset="2"/>
              </a:rPr>
              <a:t>изчертаване на нова точка тя да се свързва с отсечка с предходната точка, </a:t>
            </a:r>
            <a:r>
              <a:rPr lang="bg-BG" dirty="0" smtClean="0">
                <a:sym typeface="Symbol" pitchFamily="18" charset="2"/>
              </a:rPr>
              <a:t>така </a:t>
            </a:r>
            <a:r>
              <a:rPr lang="bg-BG" dirty="0">
                <a:sym typeface="Symbol" pitchFamily="18" charset="2"/>
              </a:rPr>
              <a:t>че да се получи начупена линия от отсечки свързващи </a:t>
            </a:r>
            <a:r>
              <a:rPr lang="bg-BG" dirty="0" smtClean="0">
                <a:sym typeface="Symbol" pitchFamily="18" charset="2"/>
              </a:rPr>
              <a:t>точките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4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>
                <a:sym typeface="Symbol" pitchFamily="18" charset="2"/>
              </a:rPr>
              <a:t>Модифицирайте Задача </a:t>
            </a:r>
            <a:r>
              <a:rPr lang="en-US" dirty="0" smtClean="0">
                <a:sym typeface="Symbol" pitchFamily="18" charset="2"/>
              </a:rPr>
              <a:t>2</a:t>
            </a:r>
            <a:r>
              <a:rPr lang="bg-BG" dirty="0" smtClean="0">
                <a:sym typeface="Symbol" pitchFamily="18" charset="2"/>
              </a:rPr>
              <a:t>, </a:t>
            </a:r>
            <a:r>
              <a:rPr lang="bg-BG" dirty="0">
                <a:sym typeface="Symbol" pitchFamily="18" charset="2"/>
              </a:rPr>
              <a:t>така че всеки три точки да се свързват с отсечки, така че да образуват триъгълник, т.е. първите три точки да се свържат и да образуват триъгълник, следващите три отново и т.н.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2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14129</TotalTime>
  <Words>149</Words>
  <Application>Microsoft Office PowerPoint</Application>
  <PresentationFormat>On-screen Show (16:9)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Candara</vt:lpstr>
      <vt:lpstr>Consolas</vt:lpstr>
      <vt:lpstr>Gill Sans MT</vt:lpstr>
      <vt:lpstr>Symbol</vt:lpstr>
      <vt:lpstr>Wingdings</vt:lpstr>
      <vt:lpstr>Wingdings 3</vt:lpstr>
      <vt:lpstr>Origin</vt:lpstr>
      <vt:lpstr>Упражнение към тема №15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790</cp:revision>
  <dcterms:created xsi:type="dcterms:W3CDTF">2015-02-10T15:00:35Z</dcterms:created>
  <dcterms:modified xsi:type="dcterms:W3CDTF">2015-12-21T15:56:44Z</dcterms:modified>
</cp:coreProperties>
</file>