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79" r:id="rId3"/>
    <p:sldId id="486" r:id="rId4"/>
    <p:sldId id="481" r:id="rId5"/>
    <p:sldId id="489" r:id="rId6"/>
    <p:sldId id="484" r:id="rId7"/>
    <p:sldId id="490" r:id="rId8"/>
    <p:sldId id="261" r:id="rId9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AF7"/>
    <a:srgbClr val="6666FF"/>
    <a:srgbClr val="D8D8DE"/>
    <a:srgbClr val="9999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590" autoAdjust="0"/>
  </p:normalViewPr>
  <p:slideViewPr>
    <p:cSldViewPr>
      <p:cViewPr varScale="1">
        <p:scale>
          <a:sx n="98" d="100"/>
          <a:sy n="98" d="100"/>
        </p:scale>
        <p:origin x="57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6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2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Example-1101%20Polygons/Example-1101%20Polygons.html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Example-1101%20Polygons/Example-1101%20Polygons.html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Example-1101%20Polygons/Example-1101%20Polygons.html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Упражнение към тема №15</a:t>
            </a:r>
            <a:br>
              <a:rPr lang="bg-BG" dirty="0" smtClean="0"/>
            </a:b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Интерактивност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/>
              <a:t>Създайте програма, която при всяко щракване с произволен бунот на мишката в графичния прозорец се изчертава сфера с:</a:t>
            </a:r>
          </a:p>
          <a:p>
            <a:pPr lvl="2"/>
            <a:r>
              <a:rPr lang="ru-RU" dirty="0"/>
              <a:t>произволен цвят</a:t>
            </a:r>
          </a:p>
          <a:p>
            <a:pPr lvl="2"/>
            <a:r>
              <a:rPr lang="ru-RU" dirty="0"/>
              <a:t>произволен радиус между </a:t>
            </a:r>
            <a:r>
              <a:rPr lang="en-US" dirty="0" smtClean="0"/>
              <a:t>2</a:t>
            </a:r>
            <a:r>
              <a:rPr lang="ru-RU" dirty="0" smtClean="0"/>
              <a:t>0 </a:t>
            </a:r>
            <a:r>
              <a:rPr lang="ru-RU" dirty="0"/>
              <a:t>и </a:t>
            </a:r>
            <a:r>
              <a:rPr lang="en-US" dirty="0" smtClean="0"/>
              <a:t>5</a:t>
            </a:r>
            <a:r>
              <a:rPr lang="ru-RU" dirty="0" smtClean="0"/>
              <a:t>0</a:t>
            </a:r>
            <a:endParaRPr lang="ru-RU" dirty="0"/>
          </a:p>
          <a:p>
            <a:pPr lvl="2"/>
            <a:r>
              <a:rPr lang="ru-RU" dirty="0"/>
              <a:t>разположена в равнината </a:t>
            </a:r>
            <a:r>
              <a:rPr lang="ru-RU" dirty="0" smtClean="0"/>
              <a:t>Оху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84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9" cy="439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93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/>
              <a:t>Създайте програма, която при всяко щракване с произволен бунот на мишката в графичния прозорец се изчертава </a:t>
            </a:r>
            <a:r>
              <a:rPr lang="ru-RU" dirty="0" smtClean="0"/>
              <a:t>точка</a:t>
            </a:r>
          </a:p>
          <a:p>
            <a:pPr lvl="2"/>
            <a:r>
              <a:rPr lang="ru-RU" dirty="0" smtClean="0"/>
              <a:t>точките са големи и червени на цвят</a:t>
            </a:r>
          </a:p>
          <a:p>
            <a:pPr lvl="2"/>
            <a:r>
              <a:rPr lang="bg-BG" dirty="0" smtClean="0">
                <a:sym typeface="Symbol" pitchFamily="18" charset="2"/>
              </a:rPr>
              <a:t>всяко </a:t>
            </a:r>
            <a:r>
              <a:rPr lang="bg-BG" dirty="0">
                <a:sym typeface="Symbol" pitchFamily="18" charset="2"/>
              </a:rPr>
              <a:t>изчертаване на нова точка тя да се свързва с отсечка с предходната точка, </a:t>
            </a:r>
            <a:r>
              <a:rPr lang="bg-BG" dirty="0" smtClean="0">
                <a:sym typeface="Symbol" pitchFamily="18" charset="2"/>
              </a:rPr>
              <a:t>така </a:t>
            </a:r>
            <a:r>
              <a:rPr lang="bg-BG" dirty="0">
                <a:sym typeface="Symbol" pitchFamily="18" charset="2"/>
              </a:rPr>
              <a:t>че да се получи начупена линия от отсечки свързващи </a:t>
            </a:r>
            <a:r>
              <a:rPr lang="bg-BG" dirty="0" smtClean="0">
                <a:sym typeface="Symbol" pitchFamily="18" charset="2"/>
              </a:rPr>
              <a:t>точките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15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8" cy="439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745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>
                <a:sym typeface="Symbol" pitchFamily="18" charset="2"/>
              </a:rPr>
              <a:t>Модифицирайте Задача </a:t>
            </a:r>
            <a:r>
              <a:rPr lang="en-US" dirty="0" smtClean="0">
                <a:sym typeface="Symbol" pitchFamily="18" charset="2"/>
              </a:rPr>
              <a:t>2</a:t>
            </a:r>
            <a:r>
              <a:rPr lang="bg-BG" dirty="0" smtClean="0">
                <a:sym typeface="Symbol" pitchFamily="18" charset="2"/>
              </a:rPr>
              <a:t>, </a:t>
            </a:r>
            <a:r>
              <a:rPr lang="bg-BG" dirty="0">
                <a:sym typeface="Symbol" pitchFamily="18" charset="2"/>
              </a:rPr>
              <a:t>така че всеки три точки да се свързват с отсечки, така че да образуват триъгълник, т.е. първите три точки да се свържат и да образуват триъгълник, следващите три отново и т.н.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32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6" y="194336"/>
            <a:ext cx="6658726" cy="439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16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14129</TotalTime>
  <Words>146</Words>
  <Application>Microsoft Office PowerPoint</Application>
  <PresentationFormat>On-screen Show (16:9)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Candara</vt:lpstr>
      <vt:lpstr>Gill Sans MT</vt:lpstr>
      <vt:lpstr>Symbol</vt:lpstr>
      <vt:lpstr>Wingdings</vt:lpstr>
      <vt:lpstr>Wingdings 3</vt:lpstr>
      <vt:lpstr>Origin</vt:lpstr>
      <vt:lpstr>Упражнение към тема №15 </vt:lpstr>
      <vt:lpstr>Задача №01</vt:lpstr>
      <vt:lpstr>PowerPoint Presentation</vt:lpstr>
      <vt:lpstr>Задача №02</vt:lpstr>
      <vt:lpstr>PowerPoint Presentation</vt:lpstr>
      <vt:lpstr>Задача №03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SUICA-EXERCISE-01</dc:title>
  <dc:creator>Pavel Boytchev</dc:creator>
  <cp:lastModifiedBy>MalcheviBG</cp:lastModifiedBy>
  <cp:revision>791</cp:revision>
  <dcterms:created xsi:type="dcterms:W3CDTF">2015-02-10T15:00:35Z</dcterms:created>
  <dcterms:modified xsi:type="dcterms:W3CDTF">2015-12-21T15:57:31Z</dcterms:modified>
</cp:coreProperties>
</file>