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2" r:id="rId5"/>
    <p:sldId id="484" r:id="rId6"/>
    <p:sldId id="481" r:id="rId7"/>
    <p:sldId id="486" r:id="rId8"/>
    <p:sldId id="485" r:id="rId9"/>
    <p:sldId id="487" r:id="rId10"/>
    <p:sldId id="261" r:id="rId1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1601/Problem-1601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1602/Problem-1602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1603/Problem-1603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Problem-1602/Problem-1602.html" TargetMode="External"/><Relationship Id="rId2" Type="http://schemas.openxmlformats.org/officeDocument/2006/relationships/hyperlink" Target="Problem-1604/Problem-1604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604/Problem-1604_2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</a:t>
            </a:r>
            <a:r>
              <a:rPr lang="bg-BG" dirty="0" smtClean="0"/>
              <a:t>1</a:t>
            </a:r>
            <a:r>
              <a:rPr lang="en-US" dirty="0" smtClean="0"/>
              <a:t>6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В равнината Оху начертайте равнина с формата на тънък </a:t>
            </a:r>
            <a:r>
              <a:rPr lang="ru-RU" dirty="0" smtClean="0"/>
              <a:t>паралелепипед с основа квадрат, </a:t>
            </a:r>
            <a:r>
              <a:rPr lang="ru-RU" dirty="0"/>
              <a:t>геометричният център, на който съвпата с точката О</a:t>
            </a:r>
          </a:p>
          <a:p>
            <a:pPr lvl="1"/>
            <a:r>
              <a:rPr lang="ru-RU" dirty="0"/>
              <a:t>Анимирайте гледната точка, така че първоначално да гледате </a:t>
            </a:r>
            <a:r>
              <a:rPr lang="ru-RU" dirty="0" smtClean="0"/>
              <a:t>фигурата отгоре</a:t>
            </a:r>
            <a:r>
              <a:rPr lang="ru-RU" dirty="0"/>
              <a:t>, към геометричният й център, и постепенно погледа да се отмества, така че накрая да гледате към геометричния център на </a:t>
            </a:r>
            <a:r>
              <a:rPr lang="ru-RU" dirty="0" smtClean="0"/>
              <a:t>фигурата, </a:t>
            </a:r>
            <a:r>
              <a:rPr lang="ru-RU" dirty="0"/>
              <a:t>но отдолу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Модифицирайте </a:t>
            </a:r>
            <a:r>
              <a:rPr lang="ru-RU" dirty="0" smtClean="0"/>
              <a:t>Задача 1, </a:t>
            </a:r>
            <a:r>
              <a:rPr lang="ru-RU" dirty="0"/>
              <a:t>така че:</a:t>
            </a:r>
          </a:p>
          <a:p>
            <a:pPr lvl="2"/>
            <a:r>
              <a:rPr lang="ru-RU" dirty="0"/>
              <a:t>първоначално да гледате </a:t>
            </a:r>
            <a:r>
              <a:rPr lang="ru-RU" dirty="0" smtClean="0"/>
              <a:t>фигурата отгоре</a:t>
            </a:r>
            <a:r>
              <a:rPr lang="ru-RU" dirty="0"/>
              <a:t>, към </a:t>
            </a:r>
            <a:r>
              <a:rPr lang="ru-RU" dirty="0" smtClean="0"/>
              <a:t>геометричният ѝ център </a:t>
            </a:r>
            <a:r>
              <a:rPr lang="ru-RU" dirty="0"/>
              <a:t>и </a:t>
            </a:r>
            <a:r>
              <a:rPr lang="ru-RU" dirty="0" smtClean="0"/>
              <a:t>изглежда сякаш фигурата се върти</a:t>
            </a:r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4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произволен цилиндър, чиято височина е перпендикулярна на равнаната </a:t>
            </a:r>
            <a:r>
              <a:rPr lang="en-US" dirty="0" smtClean="0"/>
              <a:t>Oxy</a:t>
            </a:r>
            <a:r>
              <a:rPr lang="bg-BG" dirty="0" smtClean="0"/>
              <a:t>. </a:t>
            </a:r>
            <a:r>
              <a:rPr lang="ru-RU" dirty="0" smtClean="0"/>
              <a:t>Задайте гледната точка така че да цилиндърът да се вижда като </a:t>
            </a:r>
            <a:r>
              <a:rPr lang="ru-RU" smtClean="0"/>
              <a:t>окръжност.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7" y="1017287"/>
            <a:ext cx="4162813" cy="27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17287"/>
            <a:ext cx="4162813" cy="274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1400" b="1" dirty="0" err="1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l</a:t>
            </a:r>
            <a:r>
              <a:rPr lang="en-US" sz="1400" b="1" dirty="0" err="1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ookAt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Постройте обект наподобяващ дърво, чийто ствол е </a:t>
            </a:r>
            <a:r>
              <a:rPr lang="ru-RU" dirty="0" smtClean="0"/>
              <a:t>цилиндър</a:t>
            </a:r>
            <a:r>
              <a:rPr lang="ru-RU" dirty="0" smtClean="0"/>
              <a:t>, </a:t>
            </a:r>
            <a:r>
              <a:rPr lang="ru-RU" dirty="0"/>
              <a:t>с произволен </a:t>
            </a:r>
            <a:r>
              <a:rPr lang="ru-RU" dirty="0" smtClean="0"/>
              <a:t>център, височина </a:t>
            </a:r>
            <a:r>
              <a:rPr lang="ru-RU" dirty="0" smtClean="0"/>
              <a:t>перпендикулярна </a:t>
            </a:r>
            <a:r>
              <a:rPr lang="ru-RU" dirty="0" smtClean="0"/>
              <a:t>на равнаната </a:t>
            </a:r>
            <a:r>
              <a:rPr lang="en-US" dirty="0" smtClean="0"/>
              <a:t>Oxy</a:t>
            </a:r>
            <a:r>
              <a:rPr lang="bg-BG" dirty="0"/>
              <a:t> </a:t>
            </a:r>
            <a:r>
              <a:rPr lang="bg-BG" dirty="0" smtClean="0"/>
              <a:t>и зелен цвят, и корона – сфера със зелен цвят</a:t>
            </a:r>
            <a:r>
              <a:rPr lang="bg-BG" dirty="0" smtClean="0"/>
              <a:t>. </a:t>
            </a:r>
            <a:r>
              <a:rPr lang="ru-RU" dirty="0" smtClean="0"/>
              <a:t>Задайте гледната </a:t>
            </a:r>
            <a:r>
              <a:rPr lang="ru-RU" dirty="0" smtClean="0"/>
              <a:t>точка, </a:t>
            </a:r>
            <a:r>
              <a:rPr lang="ru-RU" dirty="0" smtClean="0"/>
              <a:t>така </a:t>
            </a:r>
            <a:r>
              <a:rPr lang="ru-RU" dirty="0" smtClean="0"/>
              <a:t>че да се вижда:</a:t>
            </a:r>
          </a:p>
          <a:p>
            <a:pPr lvl="2"/>
            <a:r>
              <a:rPr lang="ru-RU" dirty="0" smtClean="0"/>
              <a:t>само зелен кръг</a:t>
            </a:r>
          </a:p>
          <a:p>
            <a:pPr lvl="2"/>
            <a:r>
              <a:rPr lang="ru-RU" dirty="0" smtClean="0"/>
              <a:t>зелен кръг с вложен в него кафяв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749049" y="366901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1383043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63" y="1383043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976" y="1386692"/>
            <a:ext cx="2911178" cy="19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6" action="ppaction://hlinkfile"/>
          </p:cNvPr>
          <p:cNvSpPr txBox="1"/>
          <p:nvPr/>
        </p:nvSpPr>
        <p:spPr>
          <a:xfrm>
            <a:off x="6857975" y="366901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7" name="TextBox 6">
            <a:hlinkClick r:id="rId7" action="ppaction://hlinkfile"/>
          </p:cNvPr>
          <p:cNvSpPr txBox="1"/>
          <p:nvPr/>
        </p:nvSpPr>
        <p:spPr>
          <a:xfrm>
            <a:off x="731562" y="3661944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1400" b="1" dirty="0" err="1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l</a:t>
            </a:r>
            <a:r>
              <a:rPr lang="en-US" sz="1400" b="1" dirty="0" err="1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ookAt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1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13885</TotalTime>
  <Words>194</Words>
  <Application>Microsoft Office PowerPoint</Application>
  <PresentationFormat>On-screen Show (16:9)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№16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782</cp:revision>
  <dcterms:created xsi:type="dcterms:W3CDTF">2015-02-10T15:00:35Z</dcterms:created>
  <dcterms:modified xsi:type="dcterms:W3CDTF">2016-01-03T13:20:12Z</dcterms:modified>
</cp:coreProperties>
</file>