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9" r:id="rId3"/>
    <p:sldId id="483" r:id="rId4"/>
    <p:sldId id="482" r:id="rId5"/>
    <p:sldId id="484" r:id="rId6"/>
    <p:sldId id="481" r:id="rId7"/>
    <p:sldId id="486" r:id="rId8"/>
    <p:sldId id="485" r:id="rId9"/>
    <p:sldId id="487" r:id="rId10"/>
    <p:sldId id="261" r:id="rId11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към тема №1</a:t>
            </a:r>
            <a:r>
              <a:rPr lang="en-US" dirty="0" smtClean="0"/>
              <a:t>6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Гледна точка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В равнината Оху начертайте равнина с формата на тънък </a:t>
            </a:r>
            <a:r>
              <a:rPr lang="ru-RU" dirty="0" smtClean="0"/>
              <a:t>паралелепипед с основа квадрат, </a:t>
            </a:r>
            <a:r>
              <a:rPr lang="ru-RU" dirty="0"/>
              <a:t>геометричният център, на който съвпата с точката О</a:t>
            </a:r>
          </a:p>
          <a:p>
            <a:pPr lvl="1"/>
            <a:r>
              <a:rPr lang="ru-RU" dirty="0"/>
              <a:t>Анимирайте гледната точка, така че първоначално да гледате </a:t>
            </a:r>
            <a:r>
              <a:rPr lang="ru-RU" dirty="0" smtClean="0"/>
              <a:t>фигурата отгоре</a:t>
            </a:r>
            <a:r>
              <a:rPr lang="ru-RU" dirty="0"/>
              <a:t>, към геометричният й център, и постепенно погледа да се отмества, така че накрая да гледате към геометричния център на </a:t>
            </a:r>
            <a:r>
              <a:rPr lang="ru-RU" dirty="0" smtClean="0"/>
              <a:t>фигурата, </a:t>
            </a:r>
            <a:r>
              <a:rPr lang="ru-RU" dirty="0"/>
              <a:t>но отдолу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9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Модифицирайте </a:t>
            </a:r>
            <a:r>
              <a:rPr lang="ru-RU" dirty="0" smtClean="0"/>
              <a:t>Задача 1, </a:t>
            </a:r>
            <a:r>
              <a:rPr lang="ru-RU" dirty="0"/>
              <a:t>така че:</a:t>
            </a:r>
          </a:p>
          <a:p>
            <a:pPr lvl="2"/>
            <a:r>
              <a:rPr lang="ru-RU" dirty="0"/>
              <a:t>първоначално да гледате </a:t>
            </a:r>
            <a:r>
              <a:rPr lang="ru-RU" dirty="0" smtClean="0"/>
              <a:t>фигурата отгоре</a:t>
            </a:r>
            <a:r>
              <a:rPr lang="ru-RU" dirty="0"/>
              <a:t>, към </a:t>
            </a:r>
            <a:r>
              <a:rPr lang="ru-RU" dirty="0" smtClean="0"/>
              <a:t>геометричният ѝ център </a:t>
            </a:r>
            <a:r>
              <a:rPr lang="ru-RU" dirty="0"/>
              <a:t>и </a:t>
            </a:r>
            <a:r>
              <a:rPr lang="ru-RU" dirty="0" smtClean="0"/>
              <a:t>изглежда сякаш фигурата се върти</a:t>
            </a:r>
          </a:p>
        </p:txBody>
      </p:sp>
    </p:spTree>
    <p:extLst>
      <p:ext uri="{BB962C8B-B14F-4D97-AF65-F5344CB8AC3E}">
        <p14:creationId xmlns:p14="http://schemas.microsoft.com/office/powerpoint/2010/main" val="9287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41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 произволен цилиндър, чиято височина е перпендикулярна на равнаната </a:t>
            </a:r>
            <a:r>
              <a:rPr lang="en-US" dirty="0" smtClean="0"/>
              <a:t>Oxy</a:t>
            </a:r>
            <a:r>
              <a:rPr lang="bg-BG" dirty="0" smtClean="0"/>
              <a:t>. </a:t>
            </a:r>
            <a:r>
              <a:rPr lang="ru-RU" dirty="0" smtClean="0"/>
              <a:t>Задайте гледната точка така че да цилиндърът да се вижда като </a:t>
            </a:r>
            <a:r>
              <a:rPr lang="ru-RU" smtClean="0"/>
              <a:t>окръжност.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1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7" y="1017287"/>
            <a:ext cx="4162813" cy="274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017287"/>
            <a:ext cx="4162813" cy="274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Постройте обект наподобяващ дърво, чийто ствол е </a:t>
            </a:r>
            <a:r>
              <a:rPr lang="ru-RU" dirty="0" smtClean="0"/>
              <a:t>цилиндър, </a:t>
            </a:r>
            <a:r>
              <a:rPr lang="ru-RU" dirty="0"/>
              <a:t>с произволен </a:t>
            </a:r>
            <a:r>
              <a:rPr lang="ru-RU" dirty="0" smtClean="0"/>
              <a:t>център, височина перпендикулярна на равнаната </a:t>
            </a:r>
            <a:r>
              <a:rPr lang="en-US" dirty="0" smtClean="0"/>
              <a:t>Oxy</a:t>
            </a:r>
            <a:r>
              <a:rPr lang="bg-BG" dirty="0"/>
              <a:t> </a:t>
            </a:r>
            <a:r>
              <a:rPr lang="bg-BG" dirty="0" smtClean="0"/>
              <a:t>и зелен цвят, и корона – сфера със зелен цвят. </a:t>
            </a:r>
            <a:r>
              <a:rPr lang="ru-RU" dirty="0" smtClean="0"/>
              <a:t>Задайте гледната точка, така че да се вижда:</a:t>
            </a:r>
          </a:p>
          <a:p>
            <a:pPr lvl="2"/>
            <a:r>
              <a:rPr lang="ru-RU" dirty="0" smtClean="0"/>
              <a:t>само зелен кръг</a:t>
            </a:r>
          </a:p>
          <a:p>
            <a:pPr lvl="2"/>
            <a:r>
              <a:rPr lang="ru-RU" dirty="0" smtClean="0"/>
              <a:t>зелен кръг с вложен в него кафяв кръг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1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1383043"/>
            <a:ext cx="2911178" cy="191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463" y="1383043"/>
            <a:ext cx="2911178" cy="191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976" y="1386692"/>
            <a:ext cx="2911178" cy="191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1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13885</TotalTime>
  <Words>185</Words>
  <Application>Microsoft Office PowerPoint</Application>
  <PresentationFormat>On-screen Show (16:9)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Candara</vt:lpstr>
      <vt:lpstr>Gill Sans MT</vt:lpstr>
      <vt:lpstr>Wingdings</vt:lpstr>
      <vt:lpstr>Wingdings 3</vt:lpstr>
      <vt:lpstr>Origin</vt:lpstr>
      <vt:lpstr>Упражнение към тема №16 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Задача №04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783</cp:revision>
  <dcterms:created xsi:type="dcterms:W3CDTF">2015-02-10T15:00:35Z</dcterms:created>
  <dcterms:modified xsi:type="dcterms:W3CDTF">2016-01-03T14:41:57Z</dcterms:modified>
</cp:coreProperties>
</file>