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2" r:id="rId3"/>
    <p:sldId id="483" r:id="rId4"/>
    <p:sldId id="481" r:id="rId5"/>
    <p:sldId id="484" r:id="rId6"/>
    <p:sldId id="479" r:id="rId7"/>
    <p:sldId id="485" r:id="rId8"/>
    <p:sldId id="261" r:id="rId9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-1701/Problem-1701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1602/Problem-1602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Problem-1702/Problem-1702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1602/Problem-1602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Problem-1703/Problem-1703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1602/Problem-1602.html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Упражнение към тема №17</a:t>
            </a:r>
            <a:br>
              <a:rPr lang="bg-BG" dirty="0" smtClean="0"/>
            </a:b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Влачене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програма, която изчертава </a:t>
            </a:r>
            <a:r>
              <a:rPr lang="ru-RU" dirty="0" smtClean="0"/>
              <a:t>сфера с център началото на координатната система и фиксиран радиус, която </a:t>
            </a:r>
            <a:r>
              <a:rPr lang="ru-RU" dirty="0" smtClean="0"/>
              <a:t>при </a:t>
            </a:r>
            <a:r>
              <a:rPr lang="ru-RU" dirty="0"/>
              <a:t>преминаване с курсора на мишката върху </a:t>
            </a:r>
            <a:r>
              <a:rPr lang="ru-RU" dirty="0" smtClean="0"/>
              <a:t>нея </a:t>
            </a:r>
            <a:r>
              <a:rPr lang="ru-RU" dirty="0" smtClean="0"/>
              <a:t>увеличава постепенно размера си докато радиусът ѝ достигне предварително зададен размер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73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30455" y="411233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7" y="1017287"/>
            <a:ext cx="4162813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1017287"/>
            <a:ext cx="4162813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1441383" y="411233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Начално състояние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3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ru-RU" dirty="0" smtClean="0"/>
              <a:t>Начертайте </a:t>
            </a:r>
            <a:r>
              <a:rPr lang="ru-RU" dirty="0" smtClean="0"/>
              <a:t>окръжност с произволен център и размер на радиуса. Създайте произволна точка от тази окръжност, с по-голям размер. Начертайте радиуса на окръжността свързващ, центъра със създадената точка. </a:t>
            </a:r>
            <a:br>
              <a:rPr lang="ru-RU" dirty="0" smtClean="0"/>
            </a:br>
            <a:r>
              <a:rPr lang="ru-RU" dirty="0" smtClean="0"/>
              <a:t>Създайте интерактивност, която позволява точката да се влачи с помощтта на мишката, като при промяна на позицията на точката, окръжността да променя размера си и позицията на радиуса, така че точката да продължава да лежи върху окръжността и да е свързана с центъра ѝ посредством радиуса.</a:t>
            </a:r>
            <a:endParaRPr lang="ru-RU" dirty="0"/>
          </a:p>
          <a:p>
            <a:pPr lvl="2"/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1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30455" y="411233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1441383" y="411233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Начално състояние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2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Създайте три произволни точки и ги свържете с отсечки, така че да се изчертае триъгълник, създайте интерактивност която позволява да се променя </a:t>
            </a:r>
            <a:r>
              <a:rPr lang="ru-RU" dirty="0" smtClean="0"/>
              <a:t>триъгълника, като </a:t>
            </a:r>
            <a:r>
              <a:rPr lang="ru-RU" dirty="0"/>
              <a:t>с помощта на </a:t>
            </a:r>
            <a:r>
              <a:rPr lang="ru-RU" dirty="0" smtClean="0"/>
              <a:t>мишката се </a:t>
            </a:r>
            <a:r>
              <a:rPr lang="ru-RU" dirty="0" smtClean="0"/>
              <a:t>влачат върховете му.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5830455" y="4112335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368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1017287"/>
            <a:ext cx="4162811" cy="27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1441383" y="411233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Начално състояние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08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13850</TotalTime>
  <Words>133</Words>
  <Application>Microsoft Office PowerPoint</Application>
  <PresentationFormat>On-screen Show (16:9)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Candara</vt:lpstr>
      <vt:lpstr>Consolas</vt:lpstr>
      <vt:lpstr>Gill Sans MT</vt:lpstr>
      <vt:lpstr>Wingdings</vt:lpstr>
      <vt:lpstr>Wingdings 3</vt:lpstr>
      <vt:lpstr>Origin</vt:lpstr>
      <vt:lpstr>Упражнение към тема №17 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781</cp:revision>
  <dcterms:created xsi:type="dcterms:W3CDTF">2015-02-10T15:00:35Z</dcterms:created>
  <dcterms:modified xsi:type="dcterms:W3CDTF">2016-01-03T16:37:37Z</dcterms:modified>
</cp:coreProperties>
</file>