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2" r:id="rId3"/>
    <p:sldId id="483" r:id="rId4"/>
    <p:sldId id="481" r:id="rId5"/>
    <p:sldId id="484" r:id="rId6"/>
    <p:sldId id="479" r:id="rId7"/>
    <p:sldId id="485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№17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Влачене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програма, която изчертава </a:t>
            </a:r>
            <a:r>
              <a:rPr lang="ru-RU" dirty="0" smtClean="0"/>
              <a:t>сфера с център началото на координатната система и фиксиран радиус, която </a:t>
            </a:r>
            <a:r>
              <a:rPr lang="ru-RU" dirty="0" smtClean="0"/>
              <a:t>при </a:t>
            </a:r>
            <a:r>
              <a:rPr lang="ru-RU" dirty="0"/>
              <a:t>преминаване с курсора на мишката върху </a:t>
            </a:r>
            <a:r>
              <a:rPr lang="ru-RU" dirty="0" smtClean="0"/>
              <a:t>нея </a:t>
            </a:r>
            <a:r>
              <a:rPr lang="ru-RU" dirty="0" smtClean="0"/>
              <a:t>увеличава постепенно размера си докато радиусът ѝ достигне предварително зададен размер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7" y="1017287"/>
            <a:ext cx="4162813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17287"/>
            <a:ext cx="4162813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3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Начертайте </a:t>
            </a:r>
            <a:r>
              <a:rPr lang="ru-RU" dirty="0" smtClean="0"/>
              <a:t>окръжност с произволен център и размер на радиуса. Създайте произволна точка от тази окръжност, с по-голям размер. Начертайте радиуса на окръжността свързващ, центъра със създадената точка. </a:t>
            </a:r>
            <a:br>
              <a:rPr lang="ru-RU" dirty="0" smtClean="0"/>
            </a:br>
            <a:r>
              <a:rPr lang="ru-RU" dirty="0" smtClean="0"/>
              <a:t>Създайте интерактивност, която позволява точката да се влачи с помощтта на мишката, като при промяна на позицията на точката, окръжността да променя размера си и позицията на радиуса, така че точката да продължава да лежи върху окръжността и да е свързана с центъра ѝ посредством радиуса.</a:t>
            </a:r>
            <a:endParaRPr lang="ru-RU" dirty="0"/>
          </a:p>
          <a:p>
            <a:pPr lvl="2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2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три произволни точки и ги свържете с отсечки, така че да се изчертае триъгълник, създайте интерактивност която позволява да се променя </a:t>
            </a:r>
            <a:r>
              <a:rPr lang="ru-RU" dirty="0" smtClean="0"/>
              <a:t>триъгълника, като </a:t>
            </a:r>
            <a:r>
              <a:rPr lang="ru-RU" dirty="0"/>
              <a:t>с помощта на </a:t>
            </a:r>
            <a:r>
              <a:rPr lang="ru-RU" dirty="0" smtClean="0"/>
              <a:t>мишката се </a:t>
            </a:r>
            <a:r>
              <a:rPr lang="ru-RU" dirty="0" smtClean="0"/>
              <a:t>влачат върховете 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0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13851</TotalTime>
  <Words>124</Words>
  <Application>Microsoft Office PowerPoint</Application>
  <PresentationFormat>On-screen Show (16:9)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 към тема №17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782</cp:revision>
  <dcterms:created xsi:type="dcterms:W3CDTF">2015-02-10T15:00:35Z</dcterms:created>
  <dcterms:modified xsi:type="dcterms:W3CDTF">2016-01-03T16:38:22Z</dcterms:modified>
</cp:coreProperties>
</file>