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79" r:id="rId3"/>
    <p:sldId id="483" r:id="rId4"/>
    <p:sldId id="482" r:id="rId5"/>
    <p:sldId id="484" r:id="rId6"/>
    <p:sldId id="481" r:id="rId7"/>
    <p:sldId id="486" r:id="rId8"/>
    <p:sldId id="485" r:id="rId9"/>
    <p:sldId id="261" r:id="rId10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Problem-1801/Problem-1801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Problem-1602/Problem-1602.htm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Problem-1802/Problem-1802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Problem-1602/Problem-1602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Problem-1803/Problem-1803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Problem-1802/Problem-1802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Problem-1602/Problem-1602.html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Упражнение към тема №1</a:t>
            </a:r>
            <a:r>
              <a:rPr lang="en-US" dirty="0" smtClean="0"/>
              <a:t>8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Влачене</a:t>
            </a:r>
            <a:r>
              <a:rPr lang="en-US" dirty="0"/>
              <a:t> </a:t>
            </a:r>
            <a:r>
              <a:rPr lang="bg-BG" dirty="0"/>
              <a:t>с ограничения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Начертайте точка лежаща върху </a:t>
            </a:r>
            <a:r>
              <a:rPr lang="bg-BG" dirty="0" smtClean="0"/>
              <a:t>окръжност, с </a:t>
            </a:r>
            <a:r>
              <a:rPr lang="bg-BG" dirty="0" smtClean="0"/>
              <a:t>център началото на координатната система и произволен радиус. </a:t>
            </a:r>
            <a:r>
              <a:rPr lang="ru-RU" dirty="0" smtClean="0"/>
              <a:t>Изчертайте </a:t>
            </a:r>
            <a:r>
              <a:rPr lang="ru-RU" dirty="0"/>
              <a:t>радиуса свързващ центъра на окръжността с </a:t>
            </a:r>
            <a:r>
              <a:rPr lang="ru-RU" dirty="0" smtClean="0"/>
              <a:t>точката.</a:t>
            </a:r>
            <a:r>
              <a:rPr lang="ru-RU" dirty="0"/>
              <a:t> </a:t>
            </a:r>
            <a:r>
              <a:rPr lang="ru-RU" dirty="0" smtClean="0"/>
              <a:t>Създайте интерактивност, така че:</a:t>
            </a:r>
          </a:p>
          <a:p>
            <a:pPr lvl="2"/>
            <a:r>
              <a:rPr lang="ru-RU" dirty="0" smtClean="0"/>
              <a:t>с </a:t>
            </a:r>
            <a:r>
              <a:rPr lang="ru-RU" dirty="0" smtClean="0"/>
              <a:t>помощтта на мишката точката </a:t>
            </a:r>
            <a:r>
              <a:rPr lang="ru-RU" dirty="0" smtClean="0"/>
              <a:t>да </a:t>
            </a:r>
            <a:r>
              <a:rPr lang="ru-RU" dirty="0" smtClean="0"/>
              <a:t>се </a:t>
            </a:r>
            <a:r>
              <a:rPr lang="ru-RU" dirty="0" smtClean="0"/>
              <a:t>движи по </a:t>
            </a:r>
            <a:r>
              <a:rPr lang="ru-RU" dirty="0" smtClean="0"/>
              <a:t>окръжността</a:t>
            </a:r>
          </a:p>
          <a:p>
            <a:pPr lvl="2"/>
            <a:r>
              <a:rPr lang="ru-RU" dirty="0" smtClean="0"/>
              <a:t>при </a:t>
            </a:r>
            <a:r>
              <a:rPr lang="ru-RU" dirty="0" smtClean="0"/>
              <a:t>движението </a:t>
            </a:r>
            <a:r>
              <a:rPr lang="ru-RU" dirty="0" smtClean="0"/>
              <a:t>на точката </a:t>
            </a:r>
            <a:r>
              <a:rPr lang="ru-RU" dirty="0" smtClean="0"/>
              <a:t>се движи и </a:t>
            </a:r>
            <a:r>
              <a:rPr lang="ru-RU" dirty="0" smtClean="0"/>
              <a:t>радиусът всързващ точката с центъра на окръжността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438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5830455" y="4112335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68" y="1017287"/>
            <a:ext cx="4162811" cy="274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0" y="1017287"/>
            <a:ext cx="4162811" cy="274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hlinkClick r:id="rId5" action="ppaction://hlinkfile"/>
          </p:cNvPr>
          <p:cNvSpPr txBox="1"/>
          <p:nvPr/>
        </p:nvSpPr>
        <p:spPr>
          <a:xfrm>
            <a:off x="1441383" y="4112336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Начално състояние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4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Начертайте произволен триъгълник, в който е построена медианата към една от страните му, като:</a:t>
            </a:r>
          </a:p>
          <a:p>
            <a:pPr lvl="2"/>
            <a:r>
              <a:rPr lang="ru-RU" dirty="0"/>
              <a:t>върховете му са големи, </a:t>
            </a:r>
            <a:r>
              <a:rPr lang="ru-RU" dirty="0" smtClean="0"/>
              <a:t>черни точки</a:t>
            </a:r>
            <a:endParaRPr lang="ru-RU" dirty="0"/>
          </a:p>
          <a:p>
            <a:pPr lvl="2"/>
            <a:r>
              <a:rPr lang="ru-RU" dirty="0" smtClean="0"/>
              <a:t>средата </a:t>
            </a:r>
            <a:r>
              <a:rPr lang="ru-RU" dirty="0"/>
              <a:t>на страната към, която е построена медианата е обозначена с голяма, червена </a:t>
            </a:r>
            <a:r>
              <a:rPr lang="ru-RU" dirty="0" smtClean="0"/>
              <a:t>точка</a:t>
            </a:r>
            <a:endParaRPr lang="ru-RU" dirty="0"/>
          </a:p>
          <a:p>
            <a:pPr lvl="2"/>
            <a:r>
              <a:rPr lang="ru-RU" dirty="0"/>
              <a:t>тази точка може да се движи между върховете на триъгълника, по страната, върху която е построена</a:t>
            </a:r>
          </a:p>
          <a:p>
            <a:pPr lvl="2"/>
            <a:r>
              <a:rPr lang="ru-RU" dirty="0"/>
              <a:t>при това движение отсечката свързваща точката със срещулежащя връх на триъгълника също се </a:t>
            </a:r>
            <a:r>
              <a:rPr lang="ru-RU" dirty="0" smtClean="0"/>
              <a:t>движи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7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5830455" y="4112335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68" y="1017287"/>
            <a:ext cx="4162811" cy="274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0" y="1017287"/>
            <a:ext cx="4162811" cy="274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hlinkClick r:id="rId5" action="ppaction://hlinkfile"/>
          </p:cNvPr>
          <p:cNvSpPr txBox="1"/>
          <p:nvPr/>
        </p:nvSpPr>
        <p:spPr>
          <a:xfrm>
            <a:off x="1441383" y="4112336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Начално състояние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2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ru-RU" dirty="0"/>
              <a:t>Начертайте произволен триъгълник, </a:t>
            </a:r>
            <a:r>
              <a:rPr lang="ru-RU" dirty="0" smtClean="0"/>
              <a:t>и една от височините му, за </a:t>
            </a:r>
            <a:r>
              <a:rPr lang="ru-RU" dirty="0"/>
              <a:t>който:</a:t>
            </a:r>
          </a:p>
          <a:p>
            <a:pPr lvl="2"/>
            <a:r>
              <a:rPr lang="bg-BG" dirty="0" smtClean="0"/>
              <a:t>върховете на триъгълника са големи черни точки</a:t>
            </a:r>
          </a:p>
          <a:p>
            <a:pPr lvl="2"/>
            <a:r>
              <a:rPr lang="bg-BG" dirty="0" smtClean="0"/>
              <a:t>през върховете лежащи на страната, към която е спусната височината </a:t>
            </a:r>
            <a:r>
              <a:rPr lang="bg-BG" dirty="0" smtClean="0"/>
              <a:t>минава </a:t>
            </a:r>
            <a:r>
              <a:rPr lang="ru-RU" dirty="0" smtClean="0"/>
              <a:t>права </a:t>
            </a:r>
            <a:r>
              <a:rPr lang="ru-RU" dirty="0" smtClean="0"/>
              <a:t>линия</a:t>
            </a:r>
          </a:p>
          <a:p>
            <a:pPr lvl="2"/>
            <a:r>
              <a:rPr lang="ru-RU" dirty="0" smtClean="0"/>
              <a:t>петата на височината е по-голяма червена точки, която може да </a:t>
            </a:r>
            <a:r>
              <a:rPr lang="ru-RU" dirty="0"/>
              <a:t>се </a:t>
            </a:r>
            <a:r>
              <a:rPr lang="ru-RU" dirty="0"/>
              <a:t>движи с помощта на </a:t>
            </a:r>
            <a:r>
              <a:rPr lang="ru-RU" dirty="0" smtClean="0"/>
              <a:t>мишката, по </a:t>
            </a:r>
            <a:r>
              <a:rPr lang="ru-RU" dirty="0" smtClean="0"/>
              <a:t>линията минаваща прзез страната, към която е спусната височината</a:t>
            </a:r>
            <a:endParaRPr lang="ru-RU" dirty="0" smtClean="0"/>
          </a:p>
          <a:p>
            <a:pPr lvl="2"/>
            <a:r>
              <a:rPr lang="ru-RU" dirty="0" smtClean="0"/>
              <a:t>при </a:t>
            </a:r>
            <a:r>
              <a:rPr lang="ru-RU" dirty="0" smtClean="0"/>
              <a:t>движение на петата на височината се движат самата височина и върхът, от който е спусната </a:t>
            </a:r>
          </a:p>
          <a:p>
            <a:pPr lvl="2"/>
            <a:r>
              <a:rPr lang="ru-RU" dirty="0" smtClean="0"/>
              <a:t>в </a:t>
            </a:r>
            <a:r>
              <a:rPr lang="ru-RU" dirty="0"/>
              <a:t>зависимост от позицията на </a:t>
            </a:r>
            <a:r>
              <a:rPr lang="ru-RU" dirty="0" smtClean="0"/>
              <a:t>петата на височината спрямо страната на триъгълника, към която е спусната, (вътрешна, съвпадаща с връх, външна) се променя вида на триъгълника (остроъгълен, правоъгълен, тъпоъгълен)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1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9740" y="3943335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1017287"/>
            <a:ext cx="2952000" cy="19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8130" y="1017287"/>
            <a:ext cx="2952000" cy="19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4771" y="1017287"/>
            <a:ext cx="2952000" cy="19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8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5830455" y="4112335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68" y="1017287"/>
            <a:ext cx="4162811" cy="274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0" y="1017287"/>
            <a:ext cx="4162811" cy="274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hlinkClick r:id="rId5" action="ppaction://hlinkfile"/>
          </p:cNvPr>
          <p:cNvSpPr txBox="1"/>
          <p:nvPr/>
        </p:nvSpPr>
        <p:spPr>
          <a:xfrm>
            <a:off x="1441383" y="4112336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Начално състояние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3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13986</TotalTime>
  <Words>278</Words>
  <Application>Microsoft Office PowerPoint</Application>
  <PresentationFormat>On-screen Show (16:9)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Candara</vt:lpstr>
      <vt:lpstr>Consolas</vt:lpstr>
      <vt:lpstr>Gill Sans MT</vt:lpstr>
      <vt:lpstr>Wingdings</vt:lpstr>
      <vt:lpstr>Wingdings 3</vt:lpstr>
      <vt:lpstr>Origin</vt:lpstr>
      <vt:lpstr>Упражнение към тема №18 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779</cp:revision>
  <dcterms:created xsi:type="dcterms:W3CDTF">2015-02-10T15:00:35Z</dcterms:created>
  <dcterms:modified xsi:type="dcterms:W3CDTF">2016-01-04T13:07:47Z</dcterms:modified>
</cp:coreProperties>
</file>