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30"/>
  </p:notesMasterIdLst>
  <p:handoutMasterIdLst>
    <p:handoutMasterId r:id="rId31"/>
  </p:handoutMasterIdLst>
  <p:sldIdLst>
    <p:sldId id="279" r:id="rId5"/>
    <p:sldId id="287" r:id="rId6"/>
    <p:sldId id="290" r:id="rId7"/>
    <p:sldId id="291" r:id="rId8"/>
    <p:sldId id="292" r:id="rId9"/>
    <p:sldId id="293" r:id="rId10"/>
    <p:sldId id="294" r:id="rId11"/>
    <p:sldId id="295" r:id="rId12"/>
    <p:sldId id="296" r:id="rId13"/>
    <p:sldId id="297" r:id="rId14"/>
    <p:sldId id="298" r:id="rId15"/>
    <p:sldId id="299" r:id="rId16"/>
    <p:sldId id="300" r:id="rId17"/>
    <p:sldId id="301" r:id="rId18"/>
    <p:sldId id="302" r:id="rId19"/>
    <p:sldId id="270" r:id="rId20"/>
    <p:sldId id="288" r:id="rId21"/>
    <p:sldId id="289" r:id="rId22"/>
    <p:sldId id="271" r:id="rId23"/>
    <p:sldId id="273" r:id="rId24"/>
    <p:sldId id="274" r:id="rId25"/>
    <p:sldId id="278" r:id="rId26"/>
    <p:sldId id="283" r:id="rId27"/>
    <p:sldId id="282" r:id="rId28"/>
    <p:sldId id="277" r:id="rId29"/>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6"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03447BB-5D67-496B-8E87-E561075AD55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280" autoAdjust="0"/>
  </p:normalViewPr>
  <p:slideViewPr>
    <p:cSldViewPr>
      <p:cViewPr varScale="1">
        <p:scale>
          <a:sx n="120" d="100"/>
          <a:sy n="120" d="100"/>
        </p:scale>
        <p:origin x="174" y="90"/>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1064"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FF52-419F-99EB-0A384E23D0A1}"/>
            </c:ext>
          </c:extLst>
        </c:ser>
        <c:ser>
          <c:idx val="1"/>
          <c:order val="1"/>
          <c:tx>
            <c:strRef>
              <c:f>Sheet1!$C$1</c:f>
              <c:strCache>
                <c:ptCount val="1"/>
                <c:pt idx="0">
                  <c:v>Series 2</c:v>
                </c:pt>
              </c:strCache>
            </c:strRef>
          </c:tx>
          <c:spPr>
            <a:solidFill>
              <a:schemeClr val="accent2"/>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1064"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FF52-419F-99EB-0A384E23D0A1}"/>
            </c:ext>
          </c:extLst>
        </c:ser>
        <c:ser>
          <c:idx val="2"/>
          <c:order val="2"/>
          <c:tx>
            <c:strRef>
              <c:f>Sheet1!$D$1</c:f>
              <c:strCache>
                <c:ptCount val="1"/>
                <c:pt idx="0">
                  <c:v>Series 3</c:v>
                </c:pt>
              </c:strCache>
            </c:strRef>
          </c:tx>
          <c:spPr>
            <a:solidFill>
              <a:schemeClr val="accent3"/>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1064"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FF52-419F-99EB-0A384E23D0A1}"/>
            </c:ext>
          </c:extLst>
        </c:ser>
        <c:dLbls>
          <c:dLblPos val="outEnd"/>
          <c:showLegendKey val="0"/>
          <c:showVal val="1"/>
          <c:showCatName val="0"/>
          <c:showSerName val="0"/>
          <c:showPercent val="0"/>
          <c:showBubbleSize val="0"/>
        </c:dLbls>
        <c:gapWidth val="444"/>
        <c:overlap val="-90"/>
        <c:axId val="601062776"/>
        <c:axId val="601062384"/>
      </c:barChart>
      <c:catAx>
        <c:axId val="601062776"/>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64" b="0" i="0" u="none" strike="noStrike" kern="1200" cap="all" spc="120" normalizeH="0" baseline="0">
                <a:solidFill>
                  <a:schemeClr val="tx1">
                    <a:lumMod val="65000"/>
                    <a:lumOff val="35000"/>
                  </a:schemeClr>
                </a:solidFill>
                <a:latin typeface="+mn-lt"/>
                <a:ea typeface="+mn-ea"/>
                <a:cs typeface="+mn-cs"/>
              </a:defRPr>
            </a:pPr>
            <a:endParaRPr lang="en-US"/>
          </a:p>
        </c:txPr>
        <c:crossAx val="601062384"/>
        <c:crosses val="autoZero"/>
        <c:auto val="1"/>
        <c:lblAlgn val="ctr"/>
        <c:lblOffset val="100"/>
        <c:noMultiLvlLbl val="0"/>
      </c:catAx>
      <c:valAx>
        <c:axId val="601062384"/>
        <c:scaling>
          <c:orientation val="minMax"/>
        </c:scaling>
        <c:delete val="1"/>
        <c:axPos val="l"/>
        <c:numFmt formatCode="General" sourceLinked="1"/>
        <c:majorTickMark val="none"/>
        <c:minorTickMark val="none"/>
        <c:tickLblPos val="nextTo"/>
        <c:crossAx val="601062776"/>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2">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064"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defRPr sz="1064" b="0" i="0" u="none" strike="noStrike" kern="1200" baseline="0"/>
    <cs:bodyPr rot="-5400000" spcFirstLastPara="1" vertOverflow="clip" horzOverflow="clip" vert="horz" wrap="square" lIns="38100" tIns="19050" rIns="38100" bIns="19050" anchor="ctr" anchorCtr="1">
      <a:spAutoFit/>
    </cs:bodyPr>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064"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wall>
</cs:chartStyle>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0119837-5B71-4D44-BB01-DB0B084933C8}" type="doc">
      <dgm:prSet loTypeId="urn:microsoft.com/office/officeart/2005/8/layout/hierarchy3" loCatId="relationship" qsTypeId="urn:microsoft.com/office/officeart/2005/8/quickstyle/simple1" qsCatId="simple" csTypeId="urn:microsoft.com/office/officeart/2005/8/colors/colorful1" csCatId="colorful" phldr="1"/>
      <dgm:spPr/>
      <dgm:t>
        <a:bodyPr/>
        <a:lstStyle/>
        <a:p>
          <a:endParaRPr lang="en-US"/>
        </a:p>
      </dgm:t>
    </dgm:pt>
    <dgm:pt modelId="{477D14C5-CED9-4CFC-B338-DFB0C8090B9F}">
      <dgm:prSet phldrT="[Text]"/>
      <dgm:spPr>
        <a:solidFill>
          <a:schemeClr val="accent2">
            <a:lumMod val="75000"/>
          </a:schemeClr>
        </a:solidFill>
        <a:ln>
          <a:noFill/>
        </a:ln>
      </dgm:spPr>
      <dgm:t>
        <a:bodyPr/>
        <a:lstStyle/>
        <a:p>
          <a:r>
            <a:rPr lang="en-US" dirty="0"/>
            <a:t>Group A</a:t>
          </a:r>
        </a:p>
      </dgm:t>
    </dgm:pt>
    <dgm:pt modelId="{92DFCBC7-BC14-4697-8ECD-BF0D5B1EDA3B}" type="parTrans" cxnId="{7D461F02-AB37-447A-AC6B-D31C4D2EC6A9}">
      <dgm:prSet/>
      <dgm:spPr/>
      <dgm:t>
        <a:bodyPr/>
        <a:lstStyle/>
        <a:p>
          <a:endParaRPr lang="en-US"/>
        </a:p>
      </dgm:t>
    </dgm:pt>
    <dgm:pt modelId="{87E3C0DB-7BEE-424E-8E11-B838D238D595}" type="sibTrans" cxnId="{7D461F02-AB37-447A-AC6B-D31C4D2EC6A9}">
      <dgm:prSet/>
      <dgm:spPr/>
      <dgm:t>
        <a:bodyPr/>
        <a:lstStyle/>
        <a:p>
          <a:endParaRPr lang="en-US"/>
        </a:p>
      </dgm:t>
    </dgm:pt>
    <dgm:pt modelId="{C111C18A-FD96-4E63-821A-54D70D8DC65F}">
      <dgm:prSet phldrT="[Text]"/>
      <dgm:spPr/>
      <dgm:t>
        <a:bodyPr/>
        <a:lstStyle/>
        <a:p>
          <a:r>
            <a:rPr lang="en-US" dirty="0"/>
            <a:t>Task 1</a:t>
          </a:r>
        </a:p>
      </dgm:t>
    </dgm:pt>
    <dgm:pt modelId="{83BE74EF-FAB4-45A2-BBED-7CD5259AB210}" type="parTrans" cxnId="{FFD8B471-C98F-4DB5-8DE3-2AB7E896ADD5}">
      <dgm:prSet/>
      <dgm:spPr/>
      <dgm:t>
        <a:bodyPr/>
        <a:lstStyle/>
        <a:p>
          <a:endParaRPr lang="en-US"/>
        </a:p>
      </dgm:t>
    </dgm:pt>
    <dgm:pt modelId="{B4F34DE2-2DAE-4F88-8C78-BD8892EBF4FF}" type="sibTrans" cxnId="{FFD8B471-C98F-4DB5-8DE3-2AB7E896ADD5}">
      <dgm:prSet/>
      <dgm:spPr/>
      <dgm:t>
        <a:bodyPr/>
        <a:lstStyle/>
        <a:p>
          <a:endParaRPr lang="en-US"/>
        </a:p>
      </dgm:t>
    </dgm:pt>
    <dgm:pt modelId="{33EAD35F-38F2-4CB7-9A6D-B04FFD8A51FD}">
      <dgm:prSet phldrT="[Text]"/>
      <dgm:spPr/>
      <dgm:t>
        <a:bodyPr/>
        <a:lstStyle/>
        <a:p>
          <a:r>
            <a:rPr lang="en-US" dirty="0"/>
            <a:t>Task 2</a:t>
          </a:r>
        </a:p>
      </dgm:t>
    </dgm:pt>
    <dgm:pt modelId="{81FE7DB1-4BFC-4407-80A9-E5514E94C61D}" type="parTrans" cxnId="{FAC3D40F-8E66-452D-9CA4-C2871F2D10EF}">
      <dgm:prSet/>
      <dgm:spPr/>
      <dgm:t>
        <a:bodyPr/>
        <a:lstStyle/>
        <a:p>
          <a:endParaRPr lang="en-US"/>
        </a:p>
      </dgm:t>
    </dgm:pt>
    <dgm:pt modelId="{4B66B839-1910-459B-92B2-14846EBA7A70}" type="sibTrans" cxnId="{FAC3D40F-8E66-452D-9CA4-C2871F2D10EF}">
      <dgm:prSet/>
      <dgm:spPr/>
      <dgm:t>
        <a:bodyPr/>
        <a:lstStyle/>
        <a:p>
          <a:endParaRPr lang="en-US"/>
        </a:p>
      </dgm:t>
    </dgm:pt>
    <dgm:pt modelId="{3C67E77D-62FA-499D-B5E6-E79A091C5267}">
      <dgm:prSet phldrT="[Text]"/>
      <dgm:spPr>
        <a:ln>
          <a:noFill/>
        </a:ln>
      </dgm:spPr>
      <dgm:t>
        <a:bodyPr/>
        <a:lstStyle/>
        <a:p>
          <a:r>
            <a:rPr lang="en-US" dirty="0"/>
            <a:t>Group B</a:t>
          </a:r>
        </a:p>
      </dgm:t>
    </dgm:pt>
    <dgm:pt modelId="{5337D229-E330-4525-B0FA-14EC5A80604A}" type="parTrans" cxnId="{32AA6160-4426-4C4D-93AE-E2F474E37AD9}">
      <dgm:prSet/>
      <dgm:spPr/>
      <dgm:t>
        <a:bodyPr/>
        <a:lstStyle/>
        <a:p>
          <a:endParaRPr lang="en-US"/>
        </a:p>
      </dgm:t>
    </dgm:pt>
    <dgm:pt modelId="{C056AC5D-B04E-4376-A1CB-3EAB7BE5AF5B}" type="sibTrans" cxnId="{32AA6160-4426-4C4D-93AE-E2F474E37AD9}">
      <dgm:prSet/>
      <dgm:spPr/>
      <dgm:t>
        <a:bodyPr/>
        <a:lstStyle/>
        <a:p>
          <a:endParaRPr lang="en-US"/>
        </a:p>
      </dgm:t>
    </dgm:pt>
    <dgm:pt modelId="{D6510970-8F9C-4B45-A0F3-6ACB9AA76D40}">
      <dgm:prSet phldrT="[Text]"/>
      <dgm:spPr/>
      <dgm:t>
        <a:bodyPr/>
        <a:lstStyle/>
        <a:p>
          <a:r>
            <a:rPr lang="en-US" dirty="0"/>
            <a:t>Task 1</a:t>
          </a:r>
        </a:p>
      </dgm:t>
    </dgm:pt>
    <dgm:pt modelId="{7A9FC291-2B6A-4475-8B09-917F9F09E3AB}" type="parTrans" cxnId="{C6E7222A-5F84-456A-9806-D51868FAF8A9}">
      <dgm:prSet/>
      <dgm:spPr/>
      <dgm:t>
        <a:bodyPr/>
        <a:lstStyle/>
        <a:p>
          <a:endParaRPr lang="en-US"/>
        </a:p>
      </dgm:t>
    </dgm:pt>
    <dgm:pt modelId="{4B87F32C-3630-48F2-9114-4262C0BEEA9E}" type="sibTrans" cxnId="{C6E7222A-5F84-456A-9806-D51868FAF8A9}">
      <dgm:prSet/>
      <dgm:spPr/>
      <dgm:t>
        <a:bodyPr/>
        <a:lstStyle/>
        <a:p>
          <a:endParaRPr lang="en-US"/>
        </a:p>
      </dgm:t>
    </dgm:pt>
    <dgm:pt modelId="{709ED9DC-E391-4C6C-B788-93F1C2EFB6FD}">
      <dgm:prSet phldrT="[Text]"/>
      <dgm:spPr/>
      <dgm:t>
        <a:bodyPr/>
        <a:lstStyle/>
        <a:p>
          <a:r>
            <a:rPr lang="en-US" dirty="0"/>
            <a:t>Task 2</a:t>
          </a:r>
        </a:p>
      </dgm:t>
    </dgm:pt>
    <dgm:pt modelId="{B5FA6CF0-E0A0-46A0-93C9-B722B31A8A9C}" type="parTrans" cxnId="{78E3C3B3-FD19-41A6-A9CC-BB3375A6FF81}">
      <dgm:prSet/>
      <dgm:spPr/>
      <dgm:t>
        <a:bodyPr/>
        <a:lstStyle/>
        <a:p>
          <a:endParaRPr lang="en-US"/>
        </a:p>
      </dgm:t>
    </dgm:pt>
    <dgm:pt modelId="{F3C03C29-D7FF-4D61-8D75-8B75B2F589EC}" type="sibTrans" cxnId="{78E3C3B3-FD19-41A6-A9CC-BB3375A6FF81}">
      <dgm:prSet/>
      <dgm:spPr/>
      <dgm:t>
        <a:bodyPr/>
        <a:lstStyle/>
        <a:p>
          <a:endParaRPr lang="en-US"/>
        </a:p>
      </dgm:t>
    </dgm:pt>
    <dgm:pt modelId="{944DDEEE-85BF-40A7-8E7C-D9F7A88BCBF5}">
      <dgm:prSet phldrT="[Text]"/>
      <dgm:spPr/>
      <dgm:t>
        <a:bodyPr/>
        <a:lstStyle/>
        <a:p>
          <a:r>
            <a:rPr lang="en-US" dirty="0"/>
            <a:t>Task 3</a:t>
          </a:r>
        </a:p>
      </dgm:t>
    </dgm:pt>
    <dgm:pt modelId="{96E48E8C-6815-486B-913A-46E906683CA5}" type="parTrans" cxnId="{52554D45-D369-47D0-9A69-8D83F42E756F}">
      <dgm:prSet/>
      <dgm:spPr/>
      <dgm:t>
        <a:bodyPr/>
        <a:lstStyle/>
        <a:p>
          <a:endParaRPr lang="en-US"/>
        </a:p>
      </dgm:t>
    </dgm:pt>
    <dgm:pt modelId="{1900C70F-712D-42B9-9131-8AFF6E443C7B}" type="sibTrans" cxnId="{52554D45-D369-47D0-9A69-8D83F42E756F}">
      <dgm:prSet/>
      <dgm:spPr/>
      <dgm:t>
        <a:bodyPr/>
        <a:lstStyle/>
        <a:p>
          <a:endParaRPr lang="en-US"/>
        </a:p>
      </dgm:t>
    </dgm:pt>
    <dgm:pt modelId="{E1ECB3F7-5344-453E-AEA2-CAA73EB0DABA}" type="pres">
      <dgm:prSet presAssocID="{90119837-5B71-4D44-BB01-DB0B084933C8}" presName="diagram" presStyleCnt="0">
        <dgm:presLayoutVars>
          <dgm:chPref val="1"/>
          <dgm:dir/>
          <dgm:animOne val="branch"/>
          <dgm:animLvl val="lvl"/>
          <dgm:resizeHandles/>
        </dgm:presLayoutVars>
      </dgm:prSet>
      <dgm:spPr/>
    </dgm:pt>
    <dgm:pt modelId="{9FE87B32-31C8-4CDD-B08E-24E52DE4CE78}" type="pres">
      <dgm:prSet presAssocID="{477D14C5-CED9-4CFC-B338-DFB0C8090B9F}" presName="root" presStyleCnt="0"/>
      <dgm:spPr/>
    </dgm:pt>
    <dgm:pt modelId="{695DCA82-6066-40ED-A15A-6FDE682D723D}" type="pres">
      <dgm:prSet presAssocID="{477D14C5-CED9-4CFC-B338-DFB0C8090B9F}" presName="rootComposite" presStyleCnt="0"/>
      <dgm:spPr/>
    </dgm:pt>
    <dgm:pt modelId="{B9700976-E85B-495D-B103-872B61698E32}" type="pres">
      <dgm:prSet presAssocID="{477D14C5-CED9-4CFC-B338-DFB0C8090B9F}" presName="rootText" presStyleLbl="node1" presStyleIdx="0" presStyleCnt="2"/>
      <dgm:spPr/>
    </dgm:pt>
    <dgm:pt modelId="{B62D9734-DA9E-46AA-A75B-F6A8EBEB531F}" type="pres">
      <dgm:prSet presAssocID="{477D14C5-CED9-4CFC-B338-DFB0C8090B9F}" presName="rootConnector" presStyleLbl="node1" presStyleIdx="0" presStyleCnt="2"/>
      <dgm:spPr/>
    </dgm:pt>
    <dgm:pt modelId="{36838E61-FB53-46D8-BAE4-E8663A272959}" type="pres">
      <dgm:prSet presAssocID="{477D14C5-CED9-4CFC-B338-DFB0C8090B9F}" presName="childShape" presStyleCnt="0"/>
      <dgm:spPr/>
    </dgm:pt>
    <dgm:pt modelId="{01B46424-51BE-46E7-8507-830F5370350D}" type="pres">
      <dgm:prSet presAssocID="{83BE74EF-FAB4-45A2-BBED-7CD5259AB210}" presName="Name13" presStyleLbl="parChTrans1D2" presStyleIdx="0" presStyleCnt="5"/>
      <dgm:spPr/>
    </dgm:pt>
    <dgm:pt modelId="{AB7F83CD-CC33-41D3-A8B3-A64B9D8F17C5}" type="pres">
      <dgm:prSet presAssocID="{C111C18A-FD96-4E63-821A-54D70D8DC65F}" presName="childText" presStyleLbl="bgAcc1" presStyleIdx="0" presStyleCnt="5">
        <dgm:presLayoutVars>
          <dgm:bulletEnabled val="1"/>
        </dgm:presLayoutVars>
      </dgm:prSet>
      <dgm:spPr/>
    </dgm:pt>
    <dgm:pt modelId="{A13D2311-7E4F-467B-B75E-03829038DDB3}" type="pres">
      <dgm:prSet presAssocID="{81FE7DB1-4BFC-4407-80A9-E5514E94C61D}" presName="Name13" presStyleLbl="parChTrans1D2" presStyleIdx="1" presStyleCnt="5"/>
      <dgm:spPr/>
    </dgm:pt>
    <dgm:pt modelId="{8794BCF4-37F3-44F5-BD23-174D99D50D66}" type="pres">
      <dgm:prSet presAssocID="{33EAD35F-38F2-4CB7-9A6D-B04FFD8A51FD}" presName="childText" presStyleLbl="bgAcc1" presStyleIdx="1" presStyleCnt="5">
        <dgm:presLayoutVars>
          <dgm:bulletEnabled val="1"/>
        </dgm:presLayoutVars>
      </dgm:prSet>
      <dgm:spPr/>
    </dgm:pt>
    <dgm:pt modelId="{35392C3E-5634-4F0B-84FD-38AC8E2176CC}" type="pres">
      <dgm:prSet presAssocID="{3C67E77D-62FA-499D-B5E6-E79A091C5267}" presName="root" presStyleCnt="0"/>
      <dgm:spPr/>
    </dgm:pt>
    <dgm:pt modelId="{C2840127-AC1F-4D2F-9F6B-E3BB001D4AF1}" type="pres">
      <dgm:prSet presAssocID="{3C67E77D-62FA-499D-B5E6-E79A091C5267}" presName="rootComposite" presStyleCnt="0"/>
      <dgm:spPr/>
    </dgm:pt>
    <dgm:pt modelId="{B53087BD-B014-4C09-8359-ABD9D1B2C2A7}" type="pres">
      <dgm:prSet presAssocID="{3C67E77D-62FA-499D-B5E6-E79A091C5267}" presName="rootText" presStyleLbl="node1" presStyleIdx="1" presStyleCnt="2"/>
      <dgm:spPr/>
    </dgm:pt>
    <dgm:pt modelId="{711A2D00-C5A0-4F13-B629-FD1B6B280C44}" type="pres">
      <dgm:prSet presAssocID="{3C67E77D-62FA-499D-B5E6-E79A091C5267}" presName="rootConnector" presStyleLbl="node1" presStyleIdx="1" presStyleCnt="2"/>
      <dgm:spPr/>
    </dgm:pt>
    <dgm:pt modelId="{AD0152DF-B099-4C31-9F29-68B51FE64AD1}" type="pres">
      <dgm:prSet presAssocID="{3C67E77D-62FA-499D-B5E6-E79A091C5267}" presName="childShape" presStyleCnt="0"/>
      <dgm:spPr/>
    </dgm:pt>
    <dgm:pt modelId="{369F92C9-0DAE-4800-AB3A-DD84D3F53EA0}" type="pres">
      <dgm:prSet presAssocID="{7A9FC291-2B6A-4475-8B09-917F9F09E3AB}" presName="Name13" presStyleLbl="parChTrans1D2" presStyleIdx="2" presStyleCnt="5"/>
      <dgm:spPr/>
    </dgm:pt>
    <dgm:pt modelId="{163E0E09-3766-4BC9-A140-3A06FBBD769A}" type="pres">
      <dgm:prSet presAssocID="{D6510970-8F9C-4B45-A0F3-6ACB9AA76D40}" presName="childText" presStyleLbl="bgAcc1" presStyleIdx="2" presStyleCnt="5">
        <dgm:presLayoutVars>
          <dgm:bulletEnabled val="1"/>
        </dgm:presLayoutVars>
      </dgm:prSet>
      <dgm:spPr/>
    </dgm:pt>
    <dgm:pt modelId="{80757C65-B623-457B-BD42-01209E6139BD}" type="pres">
      <dgm:prSet presAssocID="{B5FA6CF0-E0A0-46A0-93C9-B722B31A8A9C}" presName="Name13" presStyleLbl="parChTrans1D2" presStyleIdx="3" presStyleCnt="5"/>
      <dgm:spPr/>
    </dgm:pt>
    <dgm:pt modelId="{EE053E75-C9AA-4CFB-9260-9576E0676FAB}" type="pres">
      <dgm:prSet presAssocID="{709ED9DC-E391-4C6C-B788-93F1C2EFB6FD}" presName="childText" presStyleLbl="bgAcc1" presStyleIdx="3" presStyleCnt="5">
        <dgm:presLayoutVars>
          <dgm:bulletEnabled val="1"/>
        </dgm:presLayoutVars>
      </dgm:prSet>
      <dgm:spPr/>
    </dgm:pt>
    <dgm:pt modelId="{8D5A5B3D-5CEF-46E0-9827-67186F8112C2}" type="pres">
      <dgm:prSet presAssocID="{96E48E8C-6815-486B-913A-46E906683CA5}" presName="Name13" presStyleLbl="parChTrans1D2" presStyleIdx="4" presStyleCnt="5"/>
      <dgm:spPr/>
    </dgm:pt>
    <dgm:pt modelId="{262B9C36-207C-4843-8D1F-3D8BDFBA0BFC}" type="pres">
      <dgm:prSet presAssocID="{944DDEEE-85BF-40A7-8E7C-D9F7A88BCBF5}" presName="childText" presStyleLbl="bgAcc1" presStyleIdx="4" presStyleCnt="5">
        <dgm:presLayoutVars>
          <dgm:bulletEnabled val="1"/>
        </dgm:presLayoutVars>
      </dgm:prSet>
      <dgm:spPr/>
    </dgm:pt>
  </dgm:ptLst>
  <dgm:cxnLst>
    <dgm:cxn modelId="{7D461F02-AB37-447A-AC6B-D31C4D2EC6A9}" srcId="{90119837-5B71-4D44-BB01-DB0B084933C8}" destId="{477D14C5-CED9-4CFC-B338-DFB0C8090B9F}" srcOrd="0" destOrd="0" parTransId="{92DFCBC7-BC14-4697-8ECD-BF0D5B1EDA3B}" sibTransId="{87E3C0DB-7BEE-424E-8E11-B838D238D595}"/>
    <dgm:cxn modelId="{FAC3D40F-8E66-452D-9CA4-C2871F2D10EF}" srcId="{477D14C5-CED9-4CFC-B338-DFB0C8090B9F}" destId="{33EAD35F-38F2-4CB7-9A6D-B04FFD8A51FD}" srcOrd="1" destOrd="0" parTransId="{81FE7DB1-4BFC-4407-80A9-E5514E94C61D}" sibTransId="{4B66B839-1910-459B-92B2-14846EBA7A70}"/>
    <dgm:cxn modelId="{85964C1D-A15A-48B1-84B7-EC65FB9D2672}" type="presOf" srcId="{B5FA6CF0-E0A0-46A0-93C9-B722B31A8A9C}" destId="{80757C65-B623-457B-BD42-01209E6139BD}" srcOrd="0" destOrd="0" presId="urn:microsoft.com/office/officeart/2005/8/layout/hierarchy3"/>
    <dgm:cxn modelId="{C6E7222A-5F84-456A-9806-D51868FAF8A9}" srcId="{3C67E77D-62FA-499D-B5E6-E79A091C5267}" destId="{D6510970-8F9C-4B45-A0F3-6ACB9AA76D40}" srcOrd="0" destOrd="0" parTransId="{7A9FC291-2B6A-4475-8B09-917F9F09E3AB}" sibTransId="{4B87F32C-3630-48F2-9114-4262C0BEEA9E}"/>
    <dgm:cxn modelId="{B6F3AF30-591A-45A3-AECA-7C0314427A00}" type="presOf" srcId="{C111C18A-FD96-4E63-821A-54D70D8DC65F}" destId="{AB7F83CD-CC33-41D3-A8B3-A64B9D8F17C5}" srcOrd="0" destOrd="0" presId="urn:microsoft.com/office/officeart/2005/8/layout/hierarchy3"/>
    <dgm:cxn modelId="{32AA6160-4426-4C4D-93AE-E2F474E37AD9}" srcId="{90119837-5B71-4D44-BB01-DB0B084933C8}" destId="{3C67E77D-62FA-499D-B5E6-E79A091C5267}" srcOrd="1" destOrd="0" parTransId="{5337D229-E330-4525-B0FA-14EC5A80604A}" sibTransId="{C056AC5D-B04E-4376-A1CB-3EAB7BE5AF5B}"/>
    <dgm:cxn modelId="{AB1CCF63-878E-4765-8B9B-2CF1D0440105}" type="presOf" srcId="{477D14C5-CED9-4CFC-B338-DFB0C8090B9F}" destId="{B62D9734-DA9E-46AA-A75B-F6A8EBEB531F}" srcOrd="1" destOrd="0" presId="urn:microsoft.com/office/officeart/2005/8/layout/hierarchy3"/>
    <dgm:cxn modelId="{52554D45-D369-47D0-9A69-8D83F42E756F}" srcId="{3C67E77D-62FA-499D-B5E6-E79A091C5267}" destId="{944DDEEE-85BF-40A7-8E7C-D9F7A88BCBF5}" srcOrd="2" destOrd="0" parTransId="{96E48E8C-6815-486B-913A-46E906683CA5}" sibTransId="{1900C70F-712D-42B9-9131-8AFF6E443C7B}"/>
    <dgm:cxn modelId="{92DB744C-B5D5-4A0D-85AB-63CEB3C581BE}" type="presOf" srcId="{3C67E77D-62FA-499D-B5E6-E79A091C5267}" destId="{B53087BD-B014-4C09-8359-ABD9D1B2C2A7}" srcOrd="0" destOrd="0" presId="urn:microsoft.com/office/officeart/2005/8/layout/hierarchy3"/>
    <dgm:cxn modelId="{FFD8B471-C98F-4DB5-8DE3-2AB7E896ADD5}" srcId="{477D14C5-CED9-4CFC-B338-DFB0C8090B9F}" destId="{C111C18A-FD96-4E63-821A-54D70D8DC65F}" srcOrd="0" destOrd="0" parTransId="{83BE74EF-FAB4-45A2-BBED-7CD5259AB210}" sibTransId="{B4F34DE2-2DAE-4F88-8C78-BD8892EBF4FF}"/>
    <dgm:cxn modelId="{26093A72-5CF5-476C-9DAD-EA6AD427D751}" type="presOf" srcId="{33EAD35F-38F2-4CB7-9A6D-B04FFD8A51FD}" destId="{8794BCF4-37F3-44F5-BD23-174D99D50D66}" srcOrd="0" destOrd="0" presId="urn:microsoft.com/office/officeart/2005/8/layout/hierarchy3"/>
    <dgm:cxn modelId="{BE191657-CD09-4BEE-B7FD-43F9E605C71D}" type="presOf" srcId="{81FE7DB1-4BFC-4407-80A9-E5514E94C61D}" destId="{A13D2311-7E4F-467B-B75E-03829038DDB3}" srcOrd="0" destOrd="0" presId="urn:microsoft.com/office/officeart/2005/8/layout/hierarchy3"/>
    <dgm:cxn modelId="{1890D886-8739-475E-8F5E-6A91F6CCE7CB}" type="presOf" srcId="{477D14C5-CED9-4CFC-B338-DFB0C8090B9F}" destId="{B9700976-E85B-495D-B103-872B61698E32}" srcOrd="0" destOrd="0" presId="urn:microsoft.com/office/officeart/2005/8/layout/hierarchy3"/>
    <dgm:cxn modelId="{5E17FD91-DC93-43BC-86A8-42B552B3DDBB}" type="presOf" srcId="{96E48E8C-6815-486B-913A-46E906683CA5}" destId="{8D5A5B3D-5CEF-46E0-9827-67186F8112C2}" srcOrd="0" destOrd="0" presId="urn:microsoft.com/office/officeart/2005/8/layout/hierarchy3"/>
    <dgm:cxn modelId="{274F2999-1756-4183-A620-63BBE785DC57}" type="presOf" srcId="{709ED9DC-E391-4C6C-B788-93F1C2EFB6FD}" destId="{EE053E75-C9AA-4CFB-9260-9576E0676FAB}" srcOrd="0" destOrd="0" presId="urn:microsoft.com/office/officeart/2005/8/layout/hierarchy3"/>
    <dgm:cxn modelId="{1A0E4B9C-CBB3-43B3-ADA2-D807C76AC857}" type="presOf" srcId="{3C67E77D-62FA-499D-B5E6-E79A091C5267}" destId="{711A2D00-C5A0-4F13-B629-FD1B6B280C44}" srcOrd="1" destOrd="0" presId="urn:microsoft.com/office/officeart/2005/8/layout/hierarchy3"/>
    <dgm:cxn modelId="{8212ADA3-2A1D-41D3-BE8F-FF680CC92FD8}" type="presOf" srcId="{90119837-5B71-4D44-BB01-DB0B084933C8}" destId="{E1ECB3F7-5344-453E-AEA2-CAA73EB0DABA}" srcOrd="0" destOrd="0" presId="urn:microsoft.com/office/officeart/2005/8/layout/hierarchy3"/>
    <dgm:cxn modelId="{A78E7DA6-A34A-41BC-8629-6A7B56249F44}" type="presOf" srcId="{7A9FC291-2B6A-4475-8B09-917F9F09E3AB}" destId="{369F92C9-0DAE-4800-AB3A-DD84D3F53EA0}" srcOrd="0" destOrd="0" presId="urn:microsoft.com/office/officeart/2005/8/layout/hierarchy3"/>
    <dgm:cxn modelId="{78E3C3B3-FD19-41A6-A9CC-BB3375A6FF81}" srcId="{3C67E77D-62FA-499D-B5E6-E79A091C5267}" destId="{709ED9DC-E391-4C6C-B788-93F1C2EFB6FD}" srcOrd="1" destOrd="0" parTransId="{B5FA6CF0-E0A0-46A0-93C9-B722B31A8A9C}" sibTransId="{F3C03C29-D7FF-4D61-8D75-8B75B2F589EC}"/>
    <dgm:cxn modelId="{ACDE11C6-DB04-4AE9-A422-032F328B535B}" type="presOf" srcId="{D6510970-8F9C-4B45-A0F3-6ACB9AA76D40}" destId="{163E0E09-3766-4BC9-A140-3A06FBBD769A}" srcOrd="0" destOrd="0" presId="urn:microsoft.com/office/officeart/2005/8/layout/hierarchy3"/>
    <dgm:cxn modelId="{27B842DB-205E-4BF1-8142-CBDA5BF10ACC}" type="presOf" srcId="{944DDEEE-85BF-40A7-8E7C-D9F7A88BCBF5}" destId="{262B9C36-207C-4843-8D1F-3D8BDFBA0BFC}" srcOrd="0" destOrd="0" presId="urn:microsoft.com/office/officeart/2005/8/layout/hierarchy3"/>
    <dgm:cxn modelId="{D7A90ADF-CD0C-4FDC-A0EC-BD4109DD291A}" type="presOf" srcId="{83BE74EF-FAB4-45A2-BBED-7CD5259AB210}" destId="{01B46424-51BE-46E7-8507-830F5370350D}" srcOrd="0" destOrd="0" presId="urn:microsoft.com/office/officeart/2005/8/layout/hierarchy3"/>
    <dgm:cxn modelId="{B7D4B8EE-2F41-4503-ACC4-3D893D6F968F}" type="presParOf" srcId="{E1ECB3F7-5344-453E-AEA2-CAA73EB0DABA}" destId="{9FE87B32-31C8-4CDD-B08E-24E52DE4CE78}" srcOrd="0" destOrd="0" presId="urn:microsoft.com/office/officeart/2005/8/layout/hierarchy3"/>
    <dgm:cxn modelId="{8AFABB73-0F8F-46E7-807B-43A99E8736FD}" type="presParOf" srcId="{9FE87B32-31C8-4CDD-B08E-24E52DE4CE78}" destId="{695DCA82-6066-40ED-A15A-6FDE682D723D}" srcOrd="0" destOrd="0" presId="urn:microsoft.com/office/officeart/2005/8/layout/hierarchy3"/>
    <dgm:cxn modelId="{DDEA8AD7-B2DF-4F7F-9E40-641400E57E2F}" type="presParOf" srcId="{695DCA82-6066-40ED-A15A-6FDE682D723D}" destId="{B9700976-E85B-495D-B103-872B61698E32}" srcOrd="0" destOrd="0" presId="urn:microsoft.com/office/officeart/2005/8/layout/hierarchy3"/>
    <dgm:cxn modelId="{0F068A46-40BA-4986-BD7A-D94E3555D3FB}" type="presParOf" srcId="{695DCA82-6066-40ED-A15A-6FDE682D723D}" destId="{B62D9734-DA9E-46AA-A75B-F6A8EBEB531F}" srcOrd="1" destOrd="0" presId="urn:microsoft.com/office/officeart/2005/8/layout/hierarchy3"/>
    <dgm:cxn modelId="{C8E7ED7E-1B70-40D5-BD85-BD75A5E11505}" type="presParOf" srcId="{9FE87B32-31C8-4CDD-B08E-24E52DE4CE78}" destId="{36838E61-FB53-46D8-BAE4-E8663A272959}" srcOrd="1" destOrd="0" presId="urn:microsoft.com/office/officeart/2005/8/layout/hierarchy3"/>
    <dgm:cxn modelId="{9AFB2A67-65B6-44D1-B727-2F3592A620B5}" type="presParOf" srcId="{36838E61-FB53-46D8-BAE4-E8663A272959}" destId="{01B46424-51BE-46E7-8507-830F5370350D}" srcOrd="0" destOrd="0" presId="urn:microsoft.com/office/officeart/2005/8/layout/hierarchy3"/>
    <dgm:cxn modelId="{218607AE-AC50-4004-8089-D3ADA7D38554}" type="presParOf" srcId="{36838E61-FB53-46D8-BAE4-E8663A272959}" destId="{AB7F83CD-CC33-41D3-A8B3-A64B9D8F17C5}" srcOrd="1" destOrd="0" presId="urn:microsoft.com/office/officeart/2005/8/layout/hierarchy3"/>
    <dgm:cxn modelId="{3D94DF2F-DD99-4E00-A35B-C192A75A3268}" type="presParOf" srcId="{36838E61-FB53-46D8-BAE4-E8663A272959}" destId="{A13D2311-7E4F-467B-B75E-03829038DDB3}" srcOrd="2" destOrd="0" presId="urn:microsoft.com/office/officeart/2005/8/layout/hierarchy3"/>
    <dgm:cxn modelId="{C41F9840-3544-456F-878F-AF1E9B24F4DC}" type="presParOf" srcId="{36838E61-FB53-46D8-BAE4-E8663A272959}" destId="{8794BCF4-37F3-44F5-BD23-174D99D50D66}" srcOrd="3" destOrd="0" presId="urn:microsoft.com/office/officeart/2005/8/layout/hierarchy3"/>
    <dgm:cxn modelId="{DAD031A2-E762-4383-88F9-74D539EE823A}" type="presParOf" srcId="{E1ECB3F7-5344-453E-AEA2-CAA73EB0DABA}" destId="{35392C3E-5634-4F0B-84FD-38AC8E2176CC}" srcOrd="1" destOrd="0" presId="urn:microsoft.com/office/officeart/2005/8/layout/hierarchy3"/>
    <dgm:cxn modelId="{6ED26A32-CFFA-4FF9-9BDE-2BE8BD7DB4FE}" type="presParOf" srcId="{35392C3E-5634-4F0B-84FD-38AC8E2176CC}" destId="{C2840127-AC1F-4D2F-9F6B-E3BB001D4AF1}" srcOrd="0" destOrd="0" presId="urn:microsoft.com/office/officeart/2005/8/layout/hierarchy3"/>
    <dgm:cxn modelId="{132F75FF-8287-407E-8E56-09DC05B9E73D}" type="presParOf" srcId="{C2840127-AC1F-4D2F-9F6B-E3BB001D4AF1}" destId="{B53087BD-B014-4C09-8359-ABD9D1B2C2A7}" srcOrd="0" destOrd="0" presId="urn:microsoft.com/office/officeart/2005/8/layout/hierarchy3"/>
    <dgm:cxn modelId="{4586B863-BD38-47F4-B267-9753F7056CC0}" type="presParOf" srcId="{C2840127-AC1F-4D2F-9F6B-E3BB001D4AF1}" destId="{711A2D00-C5A0-4F13-B629-FD1B6B280C44}" srcOrd="1" destOrd="0" presId="urn:microsoft.com/office/officeart/2005/8/layout/hierarchy3"/>
    <dgm:cxn modelId="{28B89170-C5EF-409C-80C2-DF816FC26632}" type="presParOf" srcId="{35392C3E-5634-4F0B-84FD-38AC8E2176CC}" destId="{AD0152DF-B099-4C31-9F29-68B51FE64AD1}" srcOrd="1" destOrd="0" presId="urn:microsoft.com/office/officeart/2005/8/layout/hierarchy3"/>
    <dgm:cxn modelId="{0F71A2E1-1CB7-48F1-9C1A-A5110E6E9EC2}" type="presParOf" srcId="{AD0152DF-B099-4C31-9F29-68B51FE64AD1}" destId="{369F92C9-0DAE-4800-AB3A-DD84D3F53EA0}" srcOrd="0" destOrd="0" presId="urn:microsoft.com/office/officeart/2005/8/layout/hierarchy3"/>
    <dgm:cxn modelId="{E15B30B8-DB09-4CDE-976B-4763AD7F75E6}" type="presParOf" srcId="{AD0152DF-B099-4C31-9F29-68B51FE64AD1}" destId="{163E0E09-3766-4BC9-A140-3A06FBBD769A}" srcOrd="1" destOrd="0" presId="urn:microsoft.com/office/officeart/2005/8/layout/hierarchy3"/>
    <dgm:cxn modelId="{5D7E5AE7-497F-421C-9FB7-15F479531B6C}" type="presParOf" srcId="{AD0152DF-B099-4C31-9F29-68B51FE64AD1}" destId="{80757C65-B623-457B-BD42-01209E6139BD}" srcOrd="2" destOrd="0" presId="urn:microsoft.com/office/officeart/2005/8/layout/hierarchy3"/>
    <dgm:cxn modelId="{BED15003-C89B-419A-AC67-6A241E8B83AC}" type="presParOf" srcId="{AD0152DF-B099-4C31-9F29-68B51FE64AD1}" destId="{EE053E75-C9AA-4CFB-9260-9576E0676FAB}" srcOrd="3" destOrd="0" presId="urn:microsoft.com/office/officeart/2005/8/layout/hierarchy3"/>
    <dgm:cxn modelId="{65CF61DF-DBC0-4473-A310-1085ACE259CF}" type="presParOf" srcId="{AD0152DF-B099-4C31-9F29-68B51FE64AD1}" destId="{8D5A5B3D-5CEF-46E0-9827-67186F8112C2}" srcOrd="4" destOrd="0" presId="urn:microsoft.com/office/officeart/2005/8/layout/hierarchy3"/>
    <dgm:cxn modelId="{4AE519EC-4BC0-4C7E-B785-933DAA2A178D}" type="presParOf" srcId="{AD0152DF-B099-4C31-9F29-68B51FE64AD1}" destId="{262B9C36-207C-4843-8D1F-3D8BDFBA0BFC}" srcOrd="5" destOrd="0" presId="urn:microsoft.com/office/officeart/2005/8/layout/hierarchy3"/>
  </dgm:cxnLst>
  <dgm:bg/>
  <dgm:whole>
    <a:ln>
      <a:noFill/>
    </a:ln>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700976-E85B-495D-B103-872B61698E32}">
      <dsp:nvSpPr>
        <dsp:cNvPr id="0" name=""/>
        <dsp:cNvSpPr/>
      </dsp:nvSpPr>
      <dsp:spPr>
        <a:xfrm>
          <a:off x="189904" y="1488"/>
          <a:ext cx="1795462" cy="897731"/>
        </a:xfrm>
        <a:prstGeom prst="roundRect">
          <a:avLst>
            <a:gd name="adj" fmla="val 10000"/>
          </a:avLst>
        </a:prstGeom>
        <a:solidFill>
          <a:schemeClr val="accent2">
            <a:lumMod val="75000"/>
          </a:schemeClr>
        </a:solidFill>
        <a:ln w="1905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45720" rIns="68580" bIns="45720" numCol="1" spcCol="1270" anchor="ctr" anchorCtr="0">
          <a:noAutofit/>
        </a:bodyPr>
        <a:lstStyle/>
        <a:p>
          <a:pPr marL="0" lvl="0" indent="0" algn="ctr" defTabSz="1600200">
            <a:lnSpc>
              <a:spcPct val="90000"/>
            </a:lnSpc>
            <a:spcBef>
              <a:spcPct val="0"/>
            </a:spcBef>
            <a:spcAft>
              <a:spcPct val="35000"/>
            </a:spcAft>
            <a:buNone/>
          </a:pPr>
          <a:r>
            <a:rPr lang="en-US" sz="3600" kern="1200" dirty="0"/>
            <a:t>Group A</a:t>
          </a:r>
        </a:p>
      </dsp:txBody>
      <dsp:txXfrm>
        <a:off x="216198" y="27782"/>
        <a:ext cx="1742874" cy="845143"/>
      </dsp:txXfrm>
    </dsp:sp>
    <dsp:sp modelId="{01B46424-51BE-46E7-8507-830F5370350D}">
      <dsp:nvSpPr>
        <dsp:cNvPr id="0" name=""/>
        <dsp:cNvSpPr/>
      </dsp:nvSpPr>
      <dsp:spPr>
        <a:xfrm>
          <a:off x="369450" y="899219"/>
          <a:ext cx="179546" cy="673298"/>
        </a:xfrm>
        <a:custGeom>
          <a:avLst/>
          <a:gdLst/>
          <a:ahLst/>
          <a:cxnLst/>
          <a:rect l="0" t="0" r="0" b="0"/>
          <a:pathLst>
            <a:path>
              <a:moveTo>
                <a:pt x="0" y="0"/>
              </a:moveTo>
              <a:lnTo>
                <a:pt x="0" y="673298"/>
              </a:lnTo>
              <a:lnTo>
                <a:pt x="179546" y="673298"/>
              </a:lnTo>
            </a:path>
          </a:pathLst>
        </a:custGeom>
        <a:noFill/>
        <a:ln w="1905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B7F83CD-CC33-41D3-A8B3-A64B9D8F17C5}">
      <dsp:nvSpPr>
        <dsp:cNvPr id="0" name=""/>
        <dsp:cNvSpPr/>
      </dsp:nvSpPr>
      <dsp:spPr>
        <a:xfrm>
          <a:off x="548997" y="1123652"/>
          <a:ext cx="1436370" cy="897731"/>
        </a:xfrm>
        <a:prstGeom prst="roundRect">
          <a:avLst>
            <a:gd name="adj" fmla="val 10000"/>
          </a:avLst>
        </a:prstGeom>
        <a:solidFill>
          <a:schemeClr val="lt1">
            <a:alpha val="90000"/>
            <a:hueOff val="0"/>
            <a:satOff val="0"/>
            <a:lumOff val="0"/>
            <a:alphaOff val="0"/>
          </a:schemeClr>
        </a:solidFill>
        <a:ln w="1905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6675" tIns="44450" rIns="66675" bIns="44450" numCol="1" spcCol="1270" anchor="ctr" anchorCtr="0">
          <a:noAutofit/>
        </a:bodyPr>
        <a:lstStyle/>
        <a:p>
          <a:pPr marL="0" lvl="0" indent="0" algn="ctr" defTabSz="1555750">
            <a:lnSpc>
              <a:spcPct val="90000"/>
            </a:lnSpc>
            <a:spcBef>
              <a:spcPct val="0"/>
            </a:spcBef>
            <a:spcAft>
              <a:spcPct val="35000"/>
            </a:spcAft>
            <a:buNone/>
          </a:pPr>
          <a:r>
            <a:rPr lang="en-US" sz="3500" kern="1200" dirty="0"/>
            <a:t>Task 1</a:t>
          </a:r>
        </a:p>
      </dsp:txBody>
      <dsp:txXfrm>
        <a:off x="575291" y="1149946"/>
        <a:ext cx="1383782" cy="845143"/>
      </dsp:txXfrm>
    </dsp:sp>
    <dsp:sp modelId="{A13D2311-7E4F-467B-B75E-03829038DDB3}">
      <dsp:nvSpPr>
        <dsp:cNvPr id="0" name=""/>
        <dsp:cNvSpPr/>
      </dsp:nvSpPr>
      <dsp:spPr>
        <a:xfrm>
          <a:off x="369450" y="899219"/>
          <a:ext cx="179546" cy="1795462"/>
        </a:xfrm>
        <a:custGeom>
          <a:avLst/>
          <a:gdLst/>
          <a:ahLst/>
          <a:cxnLst/>
          <a:rect l="0" t="0" r="0" b="0"/>
          <a:pathLst>
            <a:path>
              <a:moveTo>
                <a:pt x="0" y="0"/>
              </a:moveTo>
              <a:lnTo>
                <a:pt x="0" y="1795462"/>
              </a:lnTo>
              <a:lnTo>
                <a:pt x="179546" y="1795462"/>
              </a:lnTo>
            </a:path>
          </a:pathLst>
        </a:custGeom>
        <a:noFill/>
        <a:ln w="1905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794BCF4-37F3-44F5-BD23-174D99D50D66}">
      <dsp:nvSpPr>
        <dsp:cNvPr id="0" name=""/>
        <dsp:cNvSpPr/>
      </dsp:nvSpPr>
      <dsp:spPr>
        <a:xfrm>
          <a:off x="548997" y="2245816"/>
          <a:ext cx="1436370" cy="897731"/>
        </a:xfrm>
        <a:prstGeom prst="roundRect">
          <a:avLst>
            <a:gd name="adj" fmla="val 10000"/>
          </a:avLst>
        </a:prstGeom>
        <a:solidFill>
          <a:schemeClr val="lt1">
            <a:alpha val="90000"/>
            <a:hueOff val="0"/>
            <a:satOff val="0"/>
            <a:lumOff val="0"/>
            <a:alphaOff val="0"/>
          </a:schemeClr>
        </a:solidFill>
        <a:ln w="1905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6675" tIns="44450" rIns="66675" bIns="44450" numCol="1" spcCol="1270" anchor="ctr" anchorCtr="0">
          <a:noAutofit/>
        </a:bodyPr>
        <a:lstStyle/>
        <a:p>
          <a:pPr marL="0" lvl="0" indent="0" algn="ctr" defTabSz="1555750">
            <a:lnSpc>
              <a:spcPct val="90000"/>
            </a:lnSpc>
            <a:spcBef>
              <a:spcPct val="0"/>
            </a:spcBef>
            <a:spcAft>
              <a:spcPct val="35000"/>
            </a:spcAft>
            <a:buNone/>
          </a:pPr>
          <a:r>
            <a:rPr lang="en-US" sz="3500" kern="1200" dirty="0"/>
            <a:t>Task 2</a:t>
          </a:r>
        </a:p>
      </dsp:txBody>
      <dsp:txXfrm>
        <a:off x="575291" y="2272110"/>
        <a:ext cx="1383782" cy="845143"/>
      </dsp:txXfrm>
    </dsp:sp>
    <dsp:sp modelId="{B53087BD-B014-4C09-8359-ABD9D1B2C2A7}">
      <dsp:nvSpPr>
        <dsp:cNvPr id="0" name=""/>
        <dsp:cNvSpPr/>
      </dsp:nvSpPr>
      <dsp:spPr>
        <a:xfrm>
          <a:off x="2434232" y="1488"/>
          <a:ext cx="1795462" cy="897731"/>
        </a:xfrm>
        <a:prstGeom prst="roundRect">
          <a:avLst>
            <a:gd name="adj" fmla="val 10000"/>
          </a:avLst>
        </a:prstGeom>
        <a:solidFill>
          <a:schemeClr val="accent3">
            <a:hueOff val="0"/>
            <a:satOff val="0"/>
            <a:lumOff val="0"/>
            <a:alphaOff val="0"/>
          </a:schemeClr>
        </a:solidFill>
        <a:ln w="1905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45720" rIns="68580" bIns="45720" numCol="1" spcCol="1270" anchor="ctr" anchorCtr="0">
          <a:noAutofit/>
        </a:bodyPr>
        <a:lstStyle/>
        <a:p>
          <a:pPr marL="0" lvl="0" indent="0" algn="ctr" defTabSz="1600200">
            <a:lnSpc>
              <a:spcPct val="90000"/>
            </a:lnSpc>
            <a:spcBef>
              <a:spcPct val="0"/>
            </a:spcBef>
            <a:spcAft>
              <a:spcPct val="35000"/>
            </a:spcAft>
            <a:buNone/>
          </a:pPr>
          <a:r>
            <a:rPr lang="en-US" sz="3600" kern="1200" dirty="0"/>
            <a:t>Group B</a:t>
          </a:r>
        </a:p>
      </dsp:txBody>
      <dsp:txXfrm>
        <a:off x="2460526" y="27782"/>
        <a:ext cx="1742874" cy="845143"/>
      </dsp:txXfrm>
    </dsp:sp>
    <dsp:sp modelId="{369F92C9-0DAE-4800-AB3A-DD84D3F53EA0}">
      <dsp:nvSpPr>
        <dsp:cNvPr id="0" name=""/>
        <dsp:cNvSpPr/>
      </dsp:nvSpPr>
      <dsp:spPr>
        <a:xfrm>
          <a:off x="2613779" y="899219"/>
          <a:ext cx="179546" cy="673298"/>
        </a:xfrm>
        <a:custGeom>
          <a:avLst/>
          <a:gdLst/>
          <a:ahLst/>
          <a:cxnLst/>
          <a:rect l="0" t="0" r="0" b="0"/>
          <a:pathLst>
            <a:path>
              <a:moveTo>
                <a:pt x="0" y="0"/>
              </a:moveTo>
              <a:lnTo>
                <a:pt x="0" y="673298"/>
              </a:lnTo>
              <a:lnTo>
                <a:pt x="179546" y="673298"/>
              </a:lnTo>
            </a:path>
          </a:pathLst>
        </a:custGeom>
        <a:noFill/>
        <a:ln w="1905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63E0E09-3766-4BC9-A140-3A06FBBD769A}">
      <dsp:nvSpPr>
        <dsp:cNvPr id="0" name=""/>
        <dsp:cNvSpPr/>
      </dsp:nvSpPr>
      <dsp:spPr>
        <a:xfrm>
          <a:off x="2793325" y="1123652"/>
          <a:ext cx="1436370" cy="897731"/>
        </a:xfrm>
        <a:prstGeom prst="roundRect">
          <a:avLst>
            <a:gd name="adj" fmla="val 10000"/>
          </a:avLst>
        </a:prstGeom>
        <a:solidFill>
          <a:schemeClr val="lt1">
            <a:alpha val="90000"/>
            <a:hueOff val="0"/>
            <a:satOff val="0"/>
            <a:lumOff val="0"/>
            <a:alphaOff val="0"/>
          </a:schemeClr>
        </a:solidFill>
        <a:ln w="1905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6675" tIns="44450" rIns="66675" bIns="44450" numCol="1" spcCol="1270" anchor="ctr" anchorCtr="0">
          <a:noAutofit/>
        </a:bodyPr>
        <a:lstStyle/>
        <a:p>
          <a:pPr marL="0" lvl="0" indent="0" algn="ctr" defTabSz="1555750">
            <a:lnSpc>
              <a:spcPct val="90000"/>
            </a:lnSpc>
            <a:spcBef>
              <a:spcPct val="0"/>
            </a:spcBef>
            <a:spcAft>
              <a:spcPct val="35000"/>
            </a:spcAft>
            <a:buNone/>
          </a:pPr>
          <a:r>
            <a:rPr lang="en-US" sz="3500" kern="1200" dirty="0"/>
            <a:t>Task 1</a:t>
          </a:r>
        </a:p>
      </dsp:txBody>
      <dsp:txXfrm>
        <a:off x="2819619" y="1149946"/>
        <a:ext cx="1383782" cy="845143"/>
      </dsp:txXfrm>
    </dsp:sp>
    <dsp:sp modelId="{80757C65-B623-457B-BD42-01209E6139BD}">
      <dsp:nvSpPr>
        <dsp:cNvPr id="0" name=""/>
        <dsp:cNvSpPr/>
      </dsp:nvSpPr>
      <dsp:spPr>
        <a:xfrm>
          <a:off x="2613779" y="899219"/>
          <a:ext cx="179546" cy="1795462"/>
        </a:xfrm>
        <a:custGeom>
          <a:avLst/>
          <a:gdLst/>
          <a:ahLst/>
          <a:cxnLst/>
          <a:rect l="0" t="0" r="0" b="0"/>
          <a:pathLst>
            <a:path>
              <a:moveTo>
                <a:pt x="0" y="0"/>
              </a:moveTo>
              <a:lnTo>
                <a:pt x="0" y="1795462"/>
              </a:lnTo>
              <a:lnTo>
                <a:pt x="179546" y="1795462"/>
              </a:lnTo>
            </a:path>
          </a:pathLst>
        </a:custGeom>
        <a:noFill/>
        <a:ln w="1905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E053E75-C9AA-4CFB-9260-9576E0676FAB}">
      <dsp:nvSpPr>
        <dsp:cNvPr id="0" name=""/>
        <dsp:cNvSpPr/>
      </dsp:nvSpPr>
      <dsp:spPr>
        <a:xfrm>
          <a:off x="2793325" y="2245816"/>
          <a:ext cx="1436370" cy="897731"/>
        </a:xfrm>
        <a:prstGeom prst="roundRect">
          <a:avLst>
            <a:gd name="adj" fmla="val 10000"/>
          </a:avLst>
        </a:prstGeom>
        <a:solidFill>
          <a:schemeClr val="lt1">
            <a:alpha val="90000"/>
            <a:hueOff val="0"/>
            <a:satOff val="0"/>
            <a:lumOff val="0"/>
            <a:alphaOff val="0"/>
          </a:schemeClr>
        </a:solidFill>
        <a:ln w="1905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6675" tIns="44450" rIns="66675" bIns="44450" numCol="1" spcCol="1270" anchor="ctr" anchorCtr="0">
          <a:noAutofit/>
        </a:bodyPr>
        <a:lstStyle/>
        <a:p>
          <a:pPr marL="0" lvl="0" indent="0" algn="ctr" defTabSz="1555750">
            <a:lnSpc>
              <a:spcPct val="90000"/>
            </a:lnSpc>
            <a:spcBef>
              <a:spcPct val="0"/>
            </a:spcBef>
            <a:spcAft>
              <a:spcPct val="35000"/>
            </a:spcAft>
            <a:buNone/>
          </a:pPr>
          <a:r>
            <a:rPr lang="en-US" sz="3500" kern="1200" dirty="0"/>
            <a:t>Task 2</a:t>
          </a:r>
        </a:p>
      </dsp:txBody>
      <dsp:txXfrm>
        <a:off x="2819619" y="2272110"/>
        <a:ext cx="1383782" cy="845143"/>
      </dsp:txXfrm>
    </dsp:sp>
    <dsp:sp modelId="{8D5A5B3D-5CEF-46E0-9827-67186F8112C2}">
      <dsp:nvSpPr>
        <dsp:cNvPr id="0" name=""/>
        <dsp:cNvSpPr/>
      </dsp:nvSpPr>
      <dsp:spPr>
        <a:xfrm>
          <a:off x="2613779" y="899219"/>
          <a:ext cx="179546" cy="2917626"/>
        </a:xfrm>
        <a:custGeom>
          <a:avLst/>
          <a:gdLst/>
          <a:ahLst/>
          <a:cxnLst/>
          <a:rect l="0" t="0" r="0" b="0"/>
          <a:pathLst>
            <a:path>
              <a:moveTo>
                <a:pt x="0" y="0"/>
              </a:moveTo>
              <a:lnTo>
                <a:pt x="0" y="2917626"/>
              </a:lnTo>
              <a:lnTo>
                <a:pt x="179546" y="2917626"/>
              </a:lnTo>
            </a:path>
          </a:pathLst>
        </a:custGeom>
        <a:noFill/>
        <a:ln w="1905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62B9C36-207C-4843-8D1F-3D8BDFBA0BFC}">
      <dsp:nvSpPr>
        <dsp:cNvPr id="0" name=""/>
        <dsp:cNvSpPr/>
      </dsp:nvSpPr>
      <dsp:spPr>
        <a:xfrm>
          <a:off x="2793325" y="3367980"/>
          <a:ext cx="1436370" cy="897731"/>
        </a:xfrm>
        <a:prstGeom prst="roundRect">
          <a:avLst>
            <a:gd name="adj" fmla="val 10000"/>
          </a:avLst>
        </a:prstGeom>
        <a:solidFill>
          <a:schemeClr val="lt1">
            <a:alpha val="90000"/>
            <a:hueOff val="0"/>
            <a:satOff val="0"/>
            <a:lumOff val="0"/>
            <a:alphaOff val="0"/>
          </a:schemeClr>
        </a:solidFill>
        <a:ln w="1905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6675" tIns="44450" rIns="66675" bIns="44450" numCol="1" spcCol="1270" anchor="ctr" anchorCtr="0">
          <a:noAutofit/>
        </a:bodyPr>
        <a:lstStyle/>
        <a:p>
          <a:pPr marL="0" lvl="0" indent="0" algn="ctr" defTabSz="1555750">
            <a:lnSpc>
              <a:spcPct val="90000"/>
            </a:lnSpc>
            <a:spcBef>
              <a:spcPct val="0"/>
            </a:spcBef>
            <a:spcAft>
              <a:spcPct val="35000"/>
            </a:spcAft>
            <a:buNone/>
          </a:pPr>
          <a:r>
            <a:rPr lang="en-US" sz="3500" kern="1200" dirty="0"/>
            <a:t>Task 3</a:t>
          </a:r>
        </a:p>
      </dsp:txBody>
      <dsp:txXfrm>
        <a:off x="2819619" y="3394274"/>
        <a:ext cx="1383782" cy="845143"/>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954C6E1-AF92-4FB7-A013-0B520EBC30AE}" type="datetimeFigureOut">
              <a:rPr lang="en-US"/>
              <a:t>3/21/2018</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A52D9BF-D574-4807-B36C-9E2A025BE826}" type="slidenum">
              <a:rPr/>
              <a:t>‹#›</a:t>
            </a:fld>
            <a:endParaRPr/>
          </a:p>
        </p:txBody>
      </p:sp>
    </p:spTree>
    <p:extLst>
      <p:ext uri="{BB962C8B-B14F-4D97-AF65-F5344CB8AC3E}">
        <p14:creationId xmlns:p14="http://schemas.microsoft.com/office/powerpoint/2010/main" val="23067921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5C10850-0874-4A61-99B4-D613C5E8D9EA}" type="datetimeFigureOut">
              <a:rPr lang="en-US"/>
              <a:t>3/21/2018</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E11EC53-F507-411E-9ADC-FBCFECE09D3D}" type="slidenum">
              <a:rPr/>
              <a:t>‹#›</a:t>
            </a:fld>
            <a:endParaRPr/>
          </a:p>
        </p:txBody>
      </p:sp>
    </p:spTree>
    <p:extLst>
      <p:ext uri="{BB962C8B-B14F-4D97-AF65-F5344CB8AC3E}">
        <p14:creationId xmlns:p14="http://schemas.microsoft.com/office/powerpoint/2010/main" val="758182631"/>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Isosceles Triangle 5"/>
          <p:cNvSpPr/>
          <p:nvPr/>
        </p:nvSpPr>
        <p:spPr>
          <a:xfrm>
            <a:off x="-1607" y="-1115"/>
            <a:ext cx="12190403" cy="6863692"/>
          </a:xfrm>
          <a:custGeom>
            <a:avLst/>
            <a:gdLst/>
            <a:ahLst/>
            <a:cxnLst/>
            <a:rect l="l" t="t" r="r" b="b"/>
            <a:pathLst>
              <a:path w="9145184" h="5147769">
                <a:moveTo>
                  <a:pt x="4573206" y="2611793"/>
                </a:moveTo>
                <a:lnTo>
                  <a:pt x="4673081" y="5144337"/>
                </a:lnTo>
                <a:lnTo>
                  <a:pt x="4473331" y="5144337"/>
                </a:lnTo>
                <a:close/>
                <a:moveTo>
                  <a:pt x="4571642" y="2577669"/>
                </a:moveTo>
                <a:lnTo>
                  <a:pt x="4568842" y="2582993"/>
                </a:lnTo>
                <a:lnTo>
                  <a:pt x="4572592" y="2595063"/>
                </a:lnTo>
                <a:lnTo>
                  <a:pt x="4576342" y="2582993"/>
                </a:lnTo>
                <a:lnTo>
                  <a:pt x="4573542" y="2577669"/>
                </a:lnTo>
                <a:lnTo>
                  <a:pt x="4576527" y="2582398"/>
                </a:lnTo>
                <a:lnTo>
                  <a:pt x="4577948" y="2577822"/>
                </a:lnTo>
                <a:lnTo>
                  <a:pt x="4576812" y="2582849"/>
                </a:lnTo>
                <a:lnTo>
                  <a:pt x="6195680" y="5147769"/>
                </a:lnTo>
                <a:lnTo>
                  <a:pt x="5925258" y="5147769"/>
                </a:lnTo>
                <a:lnTo>
                  <a:pt x="4576648" y="2583574"/>
                </a:lnTo>
                <a:lnTo>
                  <a:pt x="4573436" y="2597778"/>
                </a:lnTo>
                <a:lnTo>
                  <a:pt x="5365626" y="5147732"/>
                </a:lnTo>
                <a:lnTo>
                  <a:pt x="5148352" y="5147731"/>
                </a:lnTo>
                <a:lnTo>
                  <a:pt x="4572592" y="2601509"/>
                </a:lnTo>
                <a:lnTo>
                  <a:pt x="3996832" y="5147731"/>
                </a:lnTo>
                <a:lnTo>
                  <a:pt x="3779558" y="5147732"/>
                </a:lnTo>
                <a:lnTo>
                  <a:pt x="4571749" y="2597778"/>
                </a:lnTo>
                <a:lnTo>
                  <a:pt x="4568537" y="2583574"/>
                </a:lnTo>
                <a:lnTo>
                  <a:pt x="3219926" y="5147769"/>
                </a:lnTo>
                <a:lnTo>
                  <a:pt x="2949504" y="5147769"/>
                </a:lnTo>
                <a:lnTo>
                  <a:pt x="4568373" y="2582849"/>
                </a:lnTo>
                <a:lnTo>
                  <a:pt x="4567236" y="2577822"/>
                </a:lnTo>
                <a:lnTo>
                  <a:pt x="4568658" y="2582398"/>
                </a:lnTo>
                <a:close/>
                <a:moveTo>
                  <a:pt x="4575557" y="2575085"/>
                </a:moveTo>
                <a:lnTo>
                  <a:pt x="7359080" y="5147393"/>
                </a:lnTo>
                <a:lnTo>
                  <a:pt x="6952676" y="5147393"/>
                </a:lnTo>
                <a:close/>
                <a:moveTo>
                  <a:pt x="4569627" y="2575085"/>
                </a:moveTo>
                <a:lnTo>
                  <a:pt x="2192508" y="5147393"/>
                </a:lnTo>
                <a:lnTo>
                  <a:pt x="1786104" y="5147393"/>
                </a:lnTo>
                <a:close/>
                <a:moveTo>
                  <a:pt x="4575024" y="2574459"/>
                </a:moveTo>
                <a:lnTo>
                  <a:pt x="4578940" y="2575344"/>
                </a:lnTo>
                <a:lnTo>
                  <a:pt x="4578048" y="2574781"/>
                </a:lnTo>
                <a:lnTo>
                  <a:pt x="4579253" y="2575415"/>
                </a:lnTo>
                <a:lnTo>
                  <a:pt x="9145184" y="3607878"/>
                </a:lnTo>
                <a:lnTo>
                  <a:pt x="9145184" y="3994264"/>
                </a:lnTo>
                <a:lnTo>
                  <a:pt x="4580914" y="2576289"/>
                </a:lnTo>
                <a:lnTo>
                  <a:pt x="9144554" y="4976484"/>
                </a:lnTo>
                <a:lnTo>
                  <a:pt x="9144554" y="5147483"/>
                </a:lnTo>
                <a:lnTo>
                  <a:pt x="8654212" y="5147483"/>
                </a:lnTo>
                <a:lnTo>
                  <a:pt x="4579973" y="2575996"/>
                </a:lnTo>
                <a:close/>
                <a:moveTo>
                  <a:pt x="4570160" y="2574459"/>
                </a:moveTo>
                <a:lnTo>
                  <a:pt x="4565211" y="2575996"/>
                </a:lnTo>
                <a:lnTo>
                  <a:pt x="490972" y="5147483"/>
                </a:lnTo>
                <a:lnTo>
                  <a:pt x="629" y="5147483"/>
                </a:lnTo>
                <a:lnTo>
                  <a:pt x="630" y="4976484"/>
                </a:lnTo>
                <a:lnTo>
                  <a:pt x="4564270" y="2576289"/>
                </a:lnTo>
                <a:lnTo>
                  <a:pt x="0" y="3994264"/>
                </a:lnTo>
                <a:lnTo>
                  <a:pt x="0" y="3607878"/>
                </a:lnTo>
                <a:lnTo>
                  <a:pt x="4565931" y="2575415"/>
                </a:lnTo>
                <a:lnTo>
                  <a:pt x="4567137" y="2574781"/>
                </a:lnTo>
                <a:lnTo>
                  <a:pt x="4566244" y="2575344"/>
                </a:lnTo>
                <a:close/>
                <a:moveTo>
                  <a:pt x="630" y="286"/>
                </a:moveTo>
                <a:lnTo>
                  <a:pt x="490972" y="286"/>
                </a:lnTo>
                <a:lnTo>
                  <a:pt x="4565212" y="2571773"/>
                </a:lnTo>
                <a:lnTo>
                  <a:pt x="4567326" y="2572430"/>
                </a:lnTo>
                <a:lnTo>
                  <a:pt x="4569443" y="2572513"/>
                </a:lnTo>
                <a:lnTo>
                  <a:pt x="1786104" y="376"/>
                </a:lnTo>
                <a:lnTo>
                  <a:pt x="2192508" y="376"/>
                </a:lnTo>
                <a:lnTo>
                  <a:pt x="4569471" y="2572514"/>
                </a:lnTo>
                <a:lnTo>
                  <a:pt x="4571301" y="2572587"/>
                </a:lnTo>
                <a:lnTo>
                  <a:pt x="4569599" y="2572654"/>
                </a:lnTo>
                <a:lnTo>
                  <a:pt x="4569627" y="2572684"/>
                </a:lnTo>
                <a:lnTo>
                  <a:pt x="4569595" y="2572654"/>
                </a:lnTo>
                <a:lnTo>
                  <a:pt x="4568222" y="2572708"/>
                </a:lnTo>
                <a:lnTo>
                  <a:pt x="4570160" y="2573310"/>
                </a:lnTo>
                <a:lnTo>
                  <a:pt x="4567604" y="2572732"/>
                </a:lnTo>
                <a:lnTo>
                  <a:pt x="4566783" y="2572765"/>
                </a:lnTo>
                <a:lnTo>
                  <a:pt x="4567137" y="2572988"/>
                </a:lnTo>
                <a:lnTo>
                  <a:pt x="4566717" y="2572767"/>
                </a:lnTo>
                <a:lnTo>
                  <a:pt x="1205" y="2752816"/>
                </a:lnTo>
                <a:lnTo>
                  <a:pt x="1205" y="2392358"/>
                </a:lnTo>
                <a:lnTo>
                  <a:pt x="4565974" y="2572377"/>
                </a:lnTo>
                <a:lnTo>
                  <a:pt x="4565931" y="2572354"/>
                </a:lnTo>
                <a:lnTo>
                  <a:pt x="0" y="1539891"/>
                </a:lnTo>
                <a:lnTo>
                  <a:pt x="0" y="1153505"/>
                </a:lnTo>
                <a:lnTo>
                  <a:pt x="4564271" y="2571481"/>
                </a:lnTo>
                <a:lnTo>
                  <a:pt x="630" y="171286"/>
                </a:lnTo>
                <a:close/>
                <a:moveTo>
                  <a:pt x="9144554" y="286"/>
                </a:moveTo>
                <a:lnTo>
                  <a:pt x="9144554" y="171286"/>
                </a:lnTo>
                <a:lnTo>
                  <a:pt x="4580915" y="2571480"/>
                </a:lnTo>
                <a:lnTo>
                  <a:pt x="9145184" y="1153505"/>
                </a:lnTo>
                <a:lnTo>
                  <a:pt x="9145184" y="1539891"/>
                </a:lnTo>
                <a:lnTo>
                  <a:pt x="4579254" y="2572354"/>
                </a:lnTo>
                <a:lnTo>
                  <a:pt x="4579211" y="2572377"/>
                </a:lnTo>
                <a:lnTo>
                  <a:pt x="9143978" y="2392358"/>
                </a:lnTo>
                <a:lnTo>
                  <a:pt x="9143979" y="2752816"/>
                </a:lnTo>
                <a:lnTo>
                  <a:pt x="4578467" y="2572767"/>
                </a:lnTo>
                <a:lnTo>
                  <a:pt x="4578048" y="2572988"/>
                </a:lnTo>
                <a:lnTo>
                  <a:pt x="4578402" y="2572765"/>
                </a:lnTo>
                <a:lnTo>
                  <a:pt x="4577580" y="2572732"/>
                </a:lnTo>
                <a:lnTo>
                  <a:pt x="4575024" y="2573310"/>
                </a:lnTo>
                <a:lnTo>
                  <a:pt x="4576963" y="2572708"/>
                </a:lnTo>
                <a:lnTo>
                  <a:pt x="4575590" y="2572654"/>
                </a:lnTo>
                <a:lnTo>
                  <a:pt x="4575557" y="2572684"/>
                </a:lnTo>
                <a:lnTo>
                  <a:pt x="4575585" y="2572654"/>
                </a:lnTo>
                <a:lnTo>
                  <a:pt x="4573884" y="2572587"/>
                </a:lnTo>
                <a:lnTo>
                  <a:pt x="4575714" y="2572515"/>
                </a:lnTo>
                <a:lnTo>
                  <a:pt x="6952676" y="376"/>
                </a:lnTo>
                <a:lnTo>
                  <a:pt x="7359080" y="376"/>
                </a:lnTo>
                <a:lnTo>
                  <a:pt x="4575742" y="2572513"/>
                </a:lnTo>
                <a:lnTo>
                  <a:pt x="4577858" y="2572430"/>
                </a:lnTo>
                <a:lnTo>
                  <a:pt x="4579973" y="2571773"/>
                </a:lnTo>
                <a:lnTo>
                  <a:pt x="8654212" y="286"/>
                </a:lnTo>
                <a:close/>
                <a:moveTo>
                  <a:pt x="3219926" y="0"/>
                </a:moveTo>
                <a:lnTo>
                  <a:pt x="4568537" y="2564195"/>
                </a:lnTo>
                <a:lnTo>
                  <a:pt x="4571749" y="2549991"/>
                </a:lnTo>
                <a:lnTo>
                  <a:pt x="3779558" y="38"/>
                </a:lnTo>
                <a:lnTo>
                  <a:pt x="3996832" y="38"/>
                </a:lnTo>
                <a:lnTo>
                  <a:pt x="4572260" y="2544793"/>
                </a:lnTo>
                <a:lnTo>
                  <a:pt x="4471935" y="837"/>
                </a:lnTo>
                <a:lnTo>
                  <a:pt x="4674477" y="837"/>
                </a:lnTo>
                <a:lnTo>
                  <a:pt x="4574412" y="2538215"/>
                </a:lnTo>
                <a:lnTo>
                  <a:pt x="5148352" y="38"/>
                </a:lnTo>
                <a:lnTo>
                  <a:pt x="5365626" y="38"/>
                </a:lnTo>
                <a:lnTo>
                  <a:pt x="4574021" y="2548106"/>
                </a:lnTo>
                <a:lnTo>
                  <a:pt x="4573871" y="2551916"/>
                </a:lnTo>
                <a:lnTo>
                  <a:pt x="4576648" y="2564195"/>
                </a:lnTo>
                <a:lnTo>
                  <a:pt x="5925258" y="0"/>
                </a:lnTo>
                <a:lnTo>
                  <a:pt x="6195680" y="0"/>
                </a:lnTo>
                <a:lnTo>
                  <a:pt x="4576812" y="2564920"/>
                </a:lnTo>
                <a:lnTo>
                  <a:pt x="4577948" y="2569947"/>
                </a:lnTo>
                <a:lnTo>
                  <a:pt x="4576527" y="2565371"/>
                </a:lnTo>
                <a:lnTo>
                  <a:pt x="4573542" y="2570100"/>
                </a:lnTo>
                <a:lnTo>
                  <a:pt x="4576342" y="2564777"/>
                </a:lnTo>
                <a:lnTo>
                  <a:pt x="4573699" y="2556271"/>
                </a:lnTo>
                <a:lnTo>
                  <a:pt x="4573206" y="2568777"/>
                </a:lnTo>
                <a:lnTo>
                  <a:pt x="4572575" y="2552763"/>
                </a:lnTo>
                <a:lnTo>
                  <a:pt x="4568842" y="2564777"/>
                </a:lnTo>
                <a:lnTo>
                  <a:pt x="4571642" y="2570100"/>
                </a:lnTo>
                <a:lnTo>
                  <a:pt x="4568658" y="2565371"/>
                </a:lnTo>
                <a:lnTo>
                  <a:pt x="4567236" y="2569947"/>
                </a:lnTo>
                <a:lnTo>
                  <a:pt x="4568373" y="2564920"/>
                </a:lnTo>
                <a:lnTo>
                  <a:pt x="2949504" y="0"/>
                </a:lnTo>
                <a:close/>
              </a:path>
            </a:pathLst>
          </a:custGeom>
          <a:gradFill>
            <a:gsLst>
              <a:gs pos="0">
                <a:schemeClr val="bg1">
                  <a:alpha val="1000"/>
                </a:schemeClr>
              </a:gs>
              <a:gs pos="100000">
                <a:schemeClr val="bg1">
                  <a:alpha val="1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62" name="Rectangle 61"/>
          <p:cNvSpPr/>
          <p:nvPr/>
        </p:nvSpPr>
        <p:spPr bwMode="hidden">
          <a:xfrm>
            <a:off x="0" y="1905001"/>
            <a:ext cx="12188825" cy="2148252"/>
          </a:xfrm>
          <a:prstGeom prst="rect">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lnSpc>
                <a:spcPct val="90000"/>
              </a:lnSpc>
            </a:pPr>
            <a:endParaRPr sz="3200">
              <a:solidFill>
                <a:schemeClr val="tx2"/>
              </a:solidFill>
            </a:endParaRPr>
          </a:p>
        </p:txBody>
      </p:sp>
      <p:sp>
        <p:nvSpPr>
          <p:cNvPr id="2" name="Title 1"/>
          <p:cNvSpPr>
            <a:spLocks noGrp="1"/>
          </p:cNvSpPr>
          <p:nvPr>
            <p:ph type="ctrTitle"/>
          </p:nvPr>
        </p:nvSpPr>
        <p:spPr>
          <a:xfrm>
            <a:off x="1218883" y="1905002"/>
            <a:ext cx="9751060" cy="2147926"/>
          </a:xfrm>
        </p:spPr>
        <p:txBody>
          <a:bodyPr anchor="ctr">
            <a:normAutofit/>
          </a:bodyPr>
          <a:lstStyle>
            <a:lvl1pPr algn="ctr">
              <a:defRPr sz="4400" cap="all" normalizeH="0" baseline="0"/>
            </a:lvl1pPr>
          </a:lstStyle>
          <a:p>
            <a:r>
              <a:rPr lang="en-US"/>
              <a:t>Click to edit Master title style</a:t>
            </a:r>
            <a:endParaRPr/>
          </a:p>
        </p:txBody>
      </p:sp>
      <p:sp>
        <p:nvSpPr>
          <p:cNvPr id="3" name="Subtitle 2"/>
          <p:cNvSpPr>
            <a:spLocks noGrp="1"/>
          </p:cNvSpPr>
          <p:nvPr>
            <p:ph type="subTitle" idx="1"/>
          </p:nvPr>
        </p:nvSpPr>
        <p:spPr>
          <a:xfrm>
            <a:off x="1218883" y="4140200"/>
            <a:ext cx="9751060" cy="1016000"/>
          </a:xfrm>
        </p:spPr>
        <p:txBody>
          <a:bodyPr>
            <a:normAutofit/>
          </a:bodyPr>
          <a:lstStyle>
            <a:lvl1pPr marL="0" indent="0" algn="ctr">
              <a:spcBef>
                <a:spcPts val="0"/>
              </a:spcBef>
              <a:buNone/>
              <a:defRPr sz="2800">
                <a:solidFill>
                  <a:schemeClr val="tx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Alternate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821163" y="482600"/>
            <a:ext cx="3961368" cy="1422400"/>
          </a:xfrm>
        </p:spPr>
        <p:txBody>
          <a:bodyPr anchor="b" anchorCtr="0">
            <a:normAutofit/>
          </a:bodyPr>
          <a:lstStyle>
            <a:lvl1pPr algn="l">
              <a:defRPr sz="3200" b="0"/>
            </a:lvl1pPr>
          </a:lstStyle>
          <a:p>
            <a:r>
              <a:rPr lang="en-US"/>
              <a:t>Click to edit Master title style</a:t>
            </a:r>
            <a:endParaRPr/>
          </a:p>
        </p:txBody>
      </p:sp>
      <p:sp>
        <p:nvSpPr>
          <p:cNvPr id="9" name="Rectangle 8" descr="&#10;"/>
          <p:cNvSpPr/>
          <p:nvPr/>
        </p:nvSpPr>
        <p:spPr>
          <a:xfrm>
            <a:off x="0" y="-1115"/>
            <a:ext cx="7618016" cy="68591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3" name="Picture Placeholder 2" descr="An empty placeholder to add an image. Click on the placeholder and select the image that you wish to add.&#10;"/>
          <p:cNvSpPr>
            <a:spLocks noGrp="1"/>
          </p:cNvSpPr>
          <p:nvPr>
            <p:ph type="pic" idx="1"/>
          </p:nvPr>
        </p:nvSpPr>
        <p:spPr>
          <a:xfrm>
            <a:off x="507868" y="482600"/>
            <a:ext cx="6602281" cy="5842001"/>
          </a:xfrm>
          <a:noFill/>
          <a:ln w="9525">
            <a:noFill/>
            <a:miter lim="800000"/>
          </a:ln>
          <a:effectLst/>
        </p:spPr>
        <p:txBody>
          <a:bodyPr>
            <a:normAutofit/>
          </a:bodyPr>
          <a:lstStyle>
            <a:lvl1pPr marL="0" indent="0" algn="ctr">
              <a:buNone/>
              <a:defRPr sz="27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dirty="0"/>
          </a:p>
        </p:txBody>
      </p:sp>
      <p:sp>
        <p:nvSpPr>
          <p:cNvPr id="4" name="Text Placeholder 3"/>
          <p:cNvSpPr>
            <a:spLocks noGrp="1"/>
          </p:cNvSpPr>
          <p:nvPr>
            <p:ph type="body" sz="half" idx="2"/>
          </p:nvPr>
        </p:nvSpPr>
        <p:spPr>
          <a:xfrm>
            <a:off x="7821163" y="2108200"/>
            <a:ext cx="3961368" cy="4267200"/>
          </a:xfrm>
        </p:spPr>
        <p:txBody>
          <a:bodyPr>
            <a:normAutofit/>
          </a:bodyPr>
          <a:lstStyle>
            <a:lvl1pPr marL="0" indent="0">
              <a:spcBef>
                <a:spcPts val="1600"/>
              </a:spcBef>
              <a:buNone/>
              <a:defRPr sz="2000">
                <a:solidFill>
                  <a:schemeClr val="tx1"/>
                </a:solidFill>
              </a:defRPr>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Edit Master text styles</a:t>
            </a:r>
          </a:p>
        </p:txBody>
      </p:sp>
    </p:spTree>
    <p:extLst>
      <p:ext uri="{BB962C8B-B14F-4D97-AF65-F5344CB8AC3E}">
        <p14:creationId xmlns:p14="http://schemas.microsoft.com/office/powerpoint/2010/main" val="20763039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marL="2669581">
              <a:defRPr baseline="0"/>
            </a:lvl6pPr>
            <a:lvl7pPr marL="2669581">
              <a:defRPr baseline="0"/>
            </a:lvl7pPr>
            <a:lvl8pPr marL="2669581">
              <a:defRPr baseline="0"/>
            </a:lvl8pPr>
            <a:lvl9pPr marL="2669581">
              <a:defRPr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B9B9059-F1D6-41D0-95CF-D21CAA096B3A}" type="datetimeFigureOut">
              <a:rPr lang="en-US"/>
              <a:t>3/21/2018</a:t>
            </a:fld>
            <a:endParaRPr/>
          </a:p>
        </p:txBody>
      </p:sp>
      <p:sp>
        <p:nvSpPr>
          <p:cNvPr id="6" name="Slide Number Placeholder 5"/>
          <p:cNvSpPr>
            <a:spLocks noGrp="1"/>
          </p:cNvSpPr>
          <p:nvPr>
            <p:ph type="sldNum" sz="quarter" idx="12"/>
          </p:nvPr>
        </p:nvSpPr>
        <p:spPr/>
        <p:txBody>
          <a:bodyPr/>
          <a:lstStyle/>
          <a:p>
            <a:fld id="{E5FD5434-F838-4DD4-A17B-1CB1A1850DF4}" type="slidenum">
              <a:rP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40043" y="482599"/>
            <a:ext cx="1843982" cy="5791201"/>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914162" y="482599"/>
            <a:ext cx="9040045" cy="5791201"/>
          </a:xfrm>
        </p:spPr>
        <p:txBody>
          <a:bodyPr vert="eaVert"/>
          <a:lstStyle>
            <a:lvl5pPr>
              <a:defRPr/>
            </a:lvl5pPr>
            <a:lvl6pPr>
              <a:defRPr/>
            </a:lvl6pPr>
            <a:lvl7pPr>
              <a:defRPr/>
            </a:lvl7pPr>
            <a:lvl8pPr>
              <a:defRPr baseline="0"/>
            </a:lvl8pPr>
            <a:lvl9pPr>
              <a:defRPr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B9B9059-F1D6-41D0-95CF-D21CAA096B3A}" type="datetimeFigureOut">
              <a:rPr lang="en-US"/>
              <a:t>3/21/2018</a:t>
            </a:fld>
            <a:endParaRPr/>
          </a:p>
        </p:txBody>
      </p:sp>
      <p:sp>
        <p:nvSpPr>
          <p:cNvPr id="6" name="Slide Number Placeholder 5"/>
          <p:cNvSpPr>
            <a:spLocks noGrp="1"/>
          </p:cNvSpPr>
          <p:nvPr>
            <p:ph type="sldNum" sz="quarter" idx="12"/>
          </p:nvPr>
        </p:nvSpPr>
        <p:spPr/>
        <p:txBody>
          <a:bodyPr/>
          <a:lstStyle/>
          <a:p>
            <a:fld id="{E5FD5434-F838-4DD4-A17B-1CB1A1850DF4}" type="slidenum">
              <a:rP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B9B9059-F1D6-41D0-95CF-D21CAA096B3A}" type="datetimeFigureOut">
              <a:rPr lang="en-US"/>
              <a:t>3/21/2018</a:t>
            </a:fld>
            <a:endParaRPr/>
          </a:p>
        </p:txBody>
      </p:sp>
      <p:sp>
        <p:nvSpPr>
          <p:cNvPr id="6" name="Slide Number Placeholder 5"/>
          <p:cNvSpPr>
            <a:spLocks noGrp="1"/>
          </p:cNvSpPr>
          <p:nvPr>
            <p:ph type="sldNum" sz="quarter" idx="12"/>
          </p:nvPr>
        </p:nvSpPr>
        <p:spPr/>
        <p:txBody>
          <a:bodyPr/>
          <a:lstStyle/>
          <a:p>
            <a:fld id="{E5FD5434-F838-4DD4-A17B-1CB1A1850DF4}" type="slidenum">
              <a:rP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1" name="Isosceles Triangle 5"/>
          <p:cNvSpPr/>
          <p:nvPr/>
        </p:nvSpPr>
        <p:spPr>
          <a:xfrm>
            <a:off x="-1607" y="-1115"/>
            <a:ext cx="12190403" cy="6863692"/>
          </a:xfrm>
          <a:custGeom>
            <a:avLst/>
            <a:gdLst/>
            <a:ahLst/>
            <a:cxnLst/>
            <a:rect l="l" t="t" r="r" b="b"/>
            <a:pathLst>
              <a:path w="9145184" h="5147769">
                <a:moveTo>
                  <a:pt x="4573206" y="2611793"/>
                </a:moveTo>
                <a:lnTo>
                  <a:pt x="4673081" y="5144337"/>
                </a:lnTo>
                <a:lnTo>
                  <a:pt x="4473331" y="5144337"/>
                </a:lnTo>
                <a:close/>
                <a:moveTo>
                  <a:pt x="4571642" y="2577669"/>
                </a:moveTo>
                <a:lnTo>
                  <a:pt x="4568842" y="2582993"/>
                </a:lnTo>
                <a:lnTo>
                  <a:pt x="4572592" y="2595063"/>
                </a:lnTo>
                <a:lnTo>
                  <a:pt x="4576342" y="2582993"/>
                </a:lnTo>
                <a:lnTo>
                  <a:pt x="4573542" y="2577669"/>
                </a:lnTo>
                <a:lnTo>
                  <a:pt x="4576527" y="2582398"/>
                </a:lnTo>
                <a:lnTo>
                  <a:pt x="4577948" y="2577822"/>
                </a:lnTo>
                <a:lnTo>
                  <a:pt x="4576812" y="2582849"/>
                </a:lnTo>
                <a:lnTo>
                  <a:pt x="6195680" y="5147769"/>
                </a:lnTo>
                <a:lnTo>
                  <a:pt x="5925258" y="5147769"/>
                </a:lnTo>
                <a:lnTo>
                  <a:pt x="4576648" y="2583574"/>
                </a:lnTo>
                <a:lnTo>
                  <a:pt x="4573436" y="2597778"/>
                </a:lnTo>
                <a:lnTo>
                  <a:pt x="5365626" y="5147732"/>
                </a:lnTo>
                <a:lnTo>
                  <a:pt x="5148352" y="5147731"/>
                </a:lnTo>
                <a:lnTo>
                  <a:pt x="4572592" y="2601509"/>
                </a:lnTo>
                <a:lnTo>
                  <a:pt x="3996832" y="5147731"/>
                </a:lnTo>
                <a:lnTo>
                  <a:pt x="3779558" y="5147732"/>
                </a:lnTo>
                <a:lnTo>
                  <a:pt x="4571749" y="2597778"/>
                </a:lnTo>
                <a:lnTo>
                  <a:pt x="4568537" y="2583574"/>
                </a:lnTo>
                <a:lnTo>
                  <a:pt x="3219926" y="5147769"/>
                </a:lnTo>
                <a:lnTo>
                  <a:pt x="2949504" y="5147769"/>
                </a:lnTo>
                <a:lnTo>
                  <a:pt x="4568373" y="2582849"/>
                </a:lnTo>
                <a:lnTo>
                  <a:pt x="4567236" y="2577822"/>
                </a:lnTo>
                <a:lnTo>
                  <a:pt x="4568658" y="2582398"/>
                </a:lnTo>
                <a:close/>
                <a:moveTo>
                  <a:pt x="4575557" y="2575085"/>
                </a:moveTo>
                <a:lnTo>
                  <a:pt x="7359080" y="5147393"/>
                </a:lnTo>
                <a:lnTo>
                  <a:pt x="6952676" y="5147393"/>
                </a:lnTo>
                <a:close/>
                <a:moveTo>
                  <a:pt x="4569627" y="2575085"/>
                </a:moveTo>
                <a:lnTo>
                  <a:pt x="2192508" y="5147393"/>
                </a:lnTo>
                <a:lnTo>
                  <a:pt x="1786104" y="5147393"/>
                </a:lnTo>
                <a:close/>
                <a:moveTo>
                  <a:pt x="4575024" y="2574459"/>
                </a:moveTo>
                <a:lnTo>
                  <a:pt x="4578940" y="2575344"/>
                </a:lnTo>
                <a:lnTo>
                  <a:pt x="4578048" y="2574781"/>
                </a:lnTo>
                <a:lnTo>
                  <a:pt x="4579253" y="2575415"/>
                </a:lnTo>
                <a:lnTo>
                  <a:pt x="9145184" y="3607878"/>
                </a:lnTo>
                <a:lnTo>
                  <a:pt x="9145184" y="3994264"/>
                </a:lnTo>
                <a:lnTo>
                  <a:pt x="4580914" y="2576289"/>
                </a:lnTo>
                <a:lnTo>
                  <a:pt x="9144554" y="4976484"/>
                </a:lnTo>
                <a:lnTo>
                  <a:pt x="9144554" y="5147483"/>
                </a:lnTo>
                <a:lnTo>
                  <a:pt x="8654212" y="5147483"/>
                </a:lnTo>
                <a:lnTo>
                  <a:pt x="4579973" y="2575996"/>
                </a:lnTo>
                <a:close/>
                <a:moveTo>
                  <a:pt x="4570160" y="2574459"/>
                </a:moveTo>
                <a:lnTo>
                  <a:pt x="4565211" y="2575996"/>
                </a:lnTo>
                <a:lnTo>
                  <a:pt x="490972" y="5147483"/>
                </a:lnTo>
                <a:lnTo>
                  <a:pt x="629" y="5147483"/>
                </a:lnTo>
                <a:lnTo>
                  <a:pt x="630" y="4976484"/>
                </a:lnTo>
                <a:lnTo>
                  <a:pt x="4564270" y="2576289"/>
                </a:lnTo>
                <a:lnTo>
                  <a:pt x="0" y="3994264"/>
                </a:lnTo>
                <a:lnTo>
                  <a:pt x="0" y="3607878"/>
                </a:lnTo>
                <a:lnTo>
                  <a:pt x="4565931" y="2575415"/>
                </a:lnTo>
                <a:lnTo>
                  <a:pt x="4567137" y="2574781"/>
                </a:lnTo>
                <a:lnTo>
                  <a:pt x="4566244" y="2575344"/>
                </a:lnTo>
                <a:close/>
                <a:moveTo>
                  <a:pt x="630" y="286"/>
                </a:moveTo>
                <a:lnTo>
                  <a:pt x="490972" y="286"/>
                </a:lnTo>
                <a:lnTo>
                  <a:pt x="4565212" y="2571773"/>
                </a:lnTo>
                <a:lnTo>
                  <a:pt x="4567326" y="2572430"/>
                </a:lnTo>
                <a:lnTo>
                  <a:pt x="4569443" y="2572513"/>
                </a:lnTo>
                <a:lnTo>
                  <a:pt x="1786104" y="376"/>
                </a:lnTo>
                <a:lnTo>
                  <a:pt x="2192508" y="376"/>
                </a:lnTo>
                <a:lnTo>
                  <a:pt x="4569471" y="2572514"/>
                </a:lnTo>
                <a:lnTo>
                  <a:pt x="4571301" y="2572587"/>
                </a:lnTo>
                <a:lnTo>
                  <a:pt x="4569599" y="2572654"/>
                </a:lnTo>
                <a:lnTo>
                  <a:pt x="4569627" y="2572684"/>
                </a:lnTo>
                <a:lnTo>
                  <a:pt x="4569595" y="2572654"/>
                </a:lnTo>
                <a:lnTo>
                  <a:pt x="4568222" y="2572708"/>
                </a:lnTo>
                <a:lnTo>
                  <a:pt x="4570160" y="2573310"/>
                </a:lnTo>
                <a:lnTo>
                  <a:pt x="4567604" y="2572732"/>
                </a:lnTo>
                <a:lnTo>
                  <a:pt x="4566783" y="2572765"/>
                </a:lnTo>
                <a:lnTo>
                  <a:pt x="4567137" y="2572988"/>
                </a:lnTo>
                <a:lnTo>
                  <a:pt x="4566717" y="2572767"/>
                </a:lnTo>
                <a:lnTo>
                  <a:pt x="1205" y="2752816"/>
                </a:lnTo>
                <a:lnTo>
                  <a:pt x="1205" y="2392358"/>
                </a:lnTo>
                <a:lnTo>
                  <a:pt x="4565974" y="2572377"/>
                </a:lnTo>
                <a:lnTo>
                  <a:pt x="4565931" y="2572354"/>
                </a:lnTo>
                <a:lnTo>
                  <a:pt x="0" y="1539891"/>
                </a:lnTo>
                <a:lnTo>
                  <a:pt x="0" y="1153505"/>
                </a:lnTo>
                <a:lnTo>
                  <a:pt x="4564271" y="2571481"/>
                </a:lnTo>
                <a:lnTo>
                  <a:pt x="630" y="171286"/>
                </a:lnTo>
                <a:close/>
                <a:moveTo>
                  <a:pt x="9144554" y="286"/>
                </a:moveTo>
                <a:lnTo>
                  <a:pt x="9144554" y="171286"/>
                </a:lnTo>
                <a:lnTo>
                  <a:pt x="4580915" y="2571480"/>
                </a:lnTo>
                <a:lnTo>
                  <a:pt x="9145184" y="1153505"/>
                </a:lnTo>
                <a:lnTo>
                  <a:pt x="9145184" y="1539891"/>
                </a:lnTo>
                <a:lnTo>
                  <a:pt x="4579254" y="2572354"/>
                </a:lnTo>
                <a:lnTo>
                  <a:pt x="4579211" y="2572377"/>
                </a:lnTo>
                <a:lnTo>
                  <a:pt x="9143978" y="2392358"/>
                </a:lnTo>
                <a:lnTo>
                  <a:pt x="9143979" y="2752816"/>
                </a:lnTo>
                <a:lnTo>
                  <a:pt x="4578467" y="2572767"/>
                </a:lnTo>
                <a:lnTo>
                  <a:pt x="4578048" y="2572988"/>
                </a:lnTo>
                <a:lnTo>
                  <a:pt x="4578402" y="2572765"/>
                </a:lnTo>
                <a:lnTo>
                  <a:pt x="4577580" y="2572732"/>
                </a:lnTo>
                <a:lnTo>
                  <a:pt x="4575024" y="2573310"/>
                </a:lnTo>
                <a:lnTo>
                  <a:pt x="4576963" y="2572708"/>
                </a:lnTo>
                <a:lnTo>
                  <a:pt x="4575590" y="2572654"/>
                </a:lnTo>
                <a:lnTo>
                  <a:pt x="4575557" y="2572684"/>
                </a:lnTo>
                <a:lnTo>
                  <a:pt x="4575585" y="2572654"/>
                </a:lnTo>
                <a:lnTo>
                  <a:pt x="4573884" y="2572587"/>
                </a:lnTo>
                <a:lnTo>
                  <a:pt x="4575714" y="2572515"/>
                </a:lnTo>
                <a:lnTo>
                  <a:pt x="6952676" y="376"/>
                </a:lnTo>
                <a:lnTo>
                  <a:pt x="7359080" y="376"/>
                </a:lnTo>
                <a:lnTo>
                  <a:pt x="4575742" y="2572513"/>
                </a:lnTo>
                <a:lnTo>
                  <a:pt x="4577858" y="2572430"/>
                </a:lnTo>
                <a:lnTo>
                  <a:pt x="4579973" y="2571773"/>
                </a:lnTo>
                <a:lnTo>
                  <a:pt x="8654212" y="286"/>
                </a:lnTo>
                <a:close/>
                <a:moveTo>
                  <a:pt x="3219926" y="0"/>
                </a:moveTo>
                <a:lnTo>
                  <a:pt x="4568537" y="2564195"/>
                </a:lnTo>
                <a:lnTo>
                  <a:pt x="4571749" y="2549991"/>
                </a:lnTo>
                <a:lnTo>
                  <a:pt x="3779558" y="38"/>
                </a:lnTo>
                <a:lnTo>
                  <a:pt x="3996832" y="38"/>
                </a:lnTo>
                <a:lnTo>
                  <a:pt x="4572260" y="2544793"/>
                </a:lnTo>
                <a:lnTo>
                  <a:pt x="4471935" y="837"/>
                </a:lnTo>
                <a:lnTo>
                  <a:pt x="4674477" y="837"/>
                </a:lnTo>
                <a:lnTo>
                  <a:pt x="4574412" y="2538215"/>
                </a:lnTo>
                <a:lnTo>
                  <a:pt x="5148352" y="38"/>
                </a:lnTo>
                <a:lnTo>
                  <a:pt x="5365626" y="38"/>
                </a:lnTo>
                <a:lnTo>
                  <a:pt x="4574021" y="2548106"/>
                </a:lnTo>
                <a:lnTo>
                  <a:pt x="4573871" y="2551916"/>
                </a:lnTo>
                <a:lnTo>
                  <a:pt x="4576648" y="2564195"/>
                </a:lnTo>
                <a:lnTo>
                  <a:pt x="5925258" y="0"/>
                </a:lnTo>
                <a:lnTo>
                  <a:pt x="6195680" y="0"/>
                </a:lnTo>
                <a:lnTo>
                  <a:pt x="4576812" y="2564920"/>
                </a:lnTo>
                <a:lnTo>
                  <a:pt x="4577948" y="2569947"/>
                </a:lnTo>
                <a:lnTo>
                  <a:pt x="4576527" y="2565371"/>
                </a:lnTo>
                <a:lnTo>
                  <a:pt x="4573542" y="2570100"/>
                </a:lnTo>
                <a:lnTo>
                  <a:pt x="4576342" y="2564777"/>
                </a:lnTo>
                <a:lnTo>
                  <a:pt x="4573699" y="2556271"/>
                </a:lnTo>
                <a:lnTo>
                  <a:pt x="4573206" y="2568777"/>
                </a:lnTo>
                <a:lnTo>
                  <a:pt x="4572575" y="2552763"/>
                </a:lnTo>
                <a:lnTo>
                  <a:pt x="4568842" y="2564777"/>
                </a:lnTo>
                <a:lnTo>
                  <a:pt x="4571642" y="2570100"/>
                </a:lnTo>
                <a:lnTo>
                  <a:pt x="4568658" y="2565371"/>
                </a:lnTo>
                <a:lnTo>
                  <a:pt x="4567236" y="2569947"/>
                </a:lnTo>
                <a:lnTo>
                  <a:pt x="4568373" y="2564920"/>
                </a:lnTo>
                <a:lnTo>
                  <a:pt x="2949504" y="0"/>
                </a:lnTo>
                <a:close/>
              </a:path>
            </a:pathLst>
          </a:custGeom>
          <a:gradFill>
            <a:gsLst>
              <a:gs pos="0">
                <a:schemeClr val="bg1">
                  <a:alpha val="1000"/>
                </a:schemeClr>
              </a:gs>
              <a:gs pos="100000">
                <a:schemeClr val="bg1">
                  <a:alpha val="1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 name="Title 1"/>
          <p:cNvSpPr>
            <a:spLocks noGrp="1"/>
          </p:cNvSpPr>
          <p:nvPr>
            <p:ph type="title"/>
          </p:nvPr>
        </p:nvSpPr>
        <p:spPr>
          <a:xfrm>
            <a:off x="1218883" y="1524000"/>
            <a:ext cx="9751060" cy="1992597"/>
          </a:xfrm>
        </p:spPr>
        <p:txBody>
          <a:bodyPr anchor="b" anchorCtr="0">
            <a:noAutofit/>
          </a:bodyPr>
          <a:lstStyle>
            <a:lvl1pPr algn="ctr">
              <a:defRPr sz="4400" b="0" cap="all" baseline="0"/>
            </a:lvl1pPr>
          </a:lstStyle>
          <a:p>
            <a:r>
              <a:rPr lang="en-US"/>
              <a:t>Click to edit Master title style</a:t>
            </a:r>
            <a:endParaRPr/>
          </a:p>
        </p:txBody>
      </p:sp>
      <p:sp>
        <p:nvSpPr>
          <p:cNvPr id="3" name="Text Placeholder 2"/>
          <p:cNvSpPr>
            <a:spLocks noGrp="1"/>
          </p:cNvSpPr>
          <p:nvPr>
            <p:ph type="body" idx="1"/>
          </p:nvPr>
        </p:nvSpPr>
        <p:spPr>
          <a:xfrm>
            <a:off x="1218883" y="3632200"/>
            <a:ext cx="9751060" cy="1016000"/>
          </a:xfrm>
        </p:spPr>
        <p:txBody>
          <a:bodyPr anchor="t" anchorCtr="0">
            <a:noAutofit/>
          </a:bodyPr>
          <a:lstStyle>
            <a:lvl1pPr marL="0" indent="0" algn="ctr">
              <a:spcBef>
                <a:spcPts val="0"/>
              </a:spcBef>
              <a:buNone/>
              <a:defRPr sz="2800">
                <a:solidFill>
                  <a:schemeClr val="tx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Edit Master text styles</a:t>
            </a: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B9B9059-F1D6-41D0-95CF-D21CAA096B3A}" type="datetimeFigureOut">
              <a:rPr lang="en-US"/>
              <a:t>3/21/2018</a:t>
            </a:fld>
            <a:endParaRPr/>
          </a:p>
        </p:txBody>
      </p:sp>
      <p:sp>
        <p:nvSpPr>
          <p:cNvPr id="6" name="Slide Number Placeholder 5"/>
          <p:cNvSpPr>
            <a:spLocks noGrp="1"/>
          </p:cNvSpPr>
          <p:nvPr>
            <p:ph type="sldNum" sz="quarter" idx="12"/>
          </p:nvPr>
        </p:nvSpPr>
        <p:spPr/>
        <p:txBody>
          <a:bodyPr/>
          <a:lstStyle/>
          <a:p>
            <a:fld id="{E5FD5434-F838-4DD4-A17B-1CB1A1850DF4}" type="slidenum">
              <a:rP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914162" y="1803401"/>
            <a:ext cx="4977104" cy="4470400"/>
          </a:xfrm>
        </p:spPr>
        <p:txBody>
          <a:bodyPr>
            <a:normAutofit/>
          </a:bodyPr>
          <a:lstStyle>
            <a:lvl1pPr>
              <a:defRPr sz="2400"/>
            </a:lvl1pPr>
            <a:lvl2pPr>
              <a:defRPr sz="2000"/>
            </a:lvl2pPr>
            <a:lvl3pPr>
              <a:defRPr sz="1800"/>
            </a:lvl3pPr>
            <a:lvl4pPr>
              <a:defRPr sz="1600"/>
            </a:lvl4pPr>
            <a:lvl5pPr>
              <a:defRPr sz="1400"/>
            </a:lvl5pPr>
            <a:lvl6pPr>
              <a:defRPr sz="1400"/>
            </a:lvl6pPr>
            <a:lvl7pPr marL="2669581">
              <a:defRPr sz="1400"/>
            </a:lvl7pPr>
            <a:lvl8pPr marL="2669581">
              <a:defRPr sz="1400"/>
            </a:lvl8pPr>
            <a:lvl9pPr marL="2669581">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97559" y="1803401"/>
            <a:ext cx="4977104" cy="4470400"/>
          </a:xfrm>
        </p:spPr>
        <p:txBody>
          <a:bodyPr>
            <a:normAutofit/>
          </a:bodyPr>
          <a:lstStyle>
            <a:lvl1pPr>
              <a:defRPr sz="2400"/>
            </a:lvl1pPr>
            <a:lvl2pPr>
              <a:defRPr sz="2000"/>
            </a:lvl2pPr>
            <a:lvl3pPr>
              <a:defRPr sz="1800"/>
            </a:lvl3pPr>
            <a:lvl4pPr>
              <a:defRPr sz="1600"/>
            </a:lvl4pPr>
            <a:lvl5pPr>
              <a:defRPr sz="1400"/>
            </a:lvl5pPr>
            <a:lvl6pPr marL="2669581">
              <a:defRPr sz="1400" baseline="0"/>
            </a:lvl6pPr>
            <a:lvl7pPr marL="2669581">
              <a:defRPr sz="1400" baseline="0"/>
            </a:lvl7pPr>
            <a:lvl8pPr marL="2669581">
              <a:defRPr sz="1400" baseline="0"/>
            </a:lvl8pPr>
            <a:lvl9pPr marL="2669581">
              <a:defRPr sz="14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3B9B9059-F1D6-41D0-95CF-D21CAA096B3A}" type="datetimeFigureOut">
              <a:rPr lang="en-US"/>
              <a:t>3/21/2018</a:t>
            </a:fld>
            <a:endParaRPr/>
          </a:p>
        </p:txBody>
      </p:sp>
      <p:sp>
        <p:nvSpPr>
          <p:cNvPr id="7" name="Slide Number Placeholder 6"/>
          <p:cNvSpPr>
            <a:spLocks noGrp="1"/>
          </p:cNvSpPr>
          <p:nvPr>
            <p:ph type="sldNum" sz="quarter" idx="12"/>
          </p:nvPr>
        </p:nvSpPr>
        <p:spPr/>
        <p:txBody>
          <a:bodyPr/>
          <a:lstStyle/>
          <a:p>
            <a:fld id="{E5FD5434-F838-4DD4-A17B-1CB1A1850DF4}" type="slidenum">
              <a:rP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914162" y="1803400"/>
            <a:ext cx="4977104" cy="914400"/>
          </a:xfrm>
        </p:spPr>
        <p:txBody>
          <a:bodyPr anchor="ctr">
            <a:noAutofit/>
          </a:bodyPr>
          <a:lstStyle>
            <a:lvl1pPr marL="0" indent="0">
              <a:lnSpc>
                <a:spcPct val="80000"/>
              </a:lnSpc>
              <a:spcBef>
                <a:spcPts val="0"/>
              </a:spcBef>
              <a:buNone/>
              <a:defRPr sz="2800" b="0">
                <a:solidFill>
                  <a:schemeClr val="tx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Edit Master text styles</a:t>
            </a:r>
          </a:p>
        </p:txBody>
      </p:sp>
      <p:sp>
        <p:nvSpPr>
          <p:cNvPr id="4" name="Content Placeholder 3"/>
          <p:cNvSpPr>
            <a:spLocks noGrp="1"/>
          </p:cNvSpPr>
          <p:nvPr>
            <p:ph sz="half" idx="2"/>
          </p:nvPr>
        </p:nvSpPr>
        <p:spPr>
          <a:xfrm>
            <a:off x="914162" y="2717800"/>
            <a:ext cx="4977104" cy="3556000"/>
          </a:xfrm>
        </p:spPr>
        <p:txBody>
          <a:bodyPr>
            <a:normAutofit/>
          </a:bodyPr>
          <a:lstStyle>
            <a:lvl1pPr>
              <a:defRPr sz="2400"/>
            </a:lvl1pPr>
            <a:lvl2pPr>
              <a:defRPr sz="2000"/>
            </a:lvl2pPr>
            <a:lvl3pPr>
              <a:defRPr sz="1800"/>
            </a:lvl3pPr>
            <a:lvl4pPr>
              <a:defRPr sz="1600"/>
            </a:lvl4pPr>
            <a:lvl5pPr>
              <a:defRPr sz="1400"/>
            </a:lvl5pPr>
            <a:lvl6pPr marL="2669581">
              <a:defRPr sz="1400"/>
            </a:lvl6pPr>
            <a:lvl7pPr marL="2669581">
              <a:defRPr sz="1400"/>
            </a:lvl7pPr>
            <a:lvl8pPr marL="2669581">
              <a:defRPr sz="1400"/>
            </a:lvl8pPr>
            <a:lvl9pPr marL="2669581">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97559" y="1803400"/>
            <a:ext cx="4977104" cy="914400"/>
          </a:xfrm>
        </p:spPr>
        <p:txBody>
          <a:bodyPr anchor="ctr">
            <a:noAutofit/>
          </a:bodyPr>
          <a:lstStyle>
            <a:lvl1pPr marL="0" indent="0">
              <a:lnSpc>
                <a:spcPct val="80000"/>
              </a:lnSpc>
              <a:spcBef>
                <a:spcPts val="0"/>
              </a:spcBef>
              <a:buNone/>
              <a:defRPr sz="2800" b="0">
                <a:solidFill>
                  <a:schemeClr val="tx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Edit Master text styles</a:t>
            </a:r>
          </a:p>
        </p:txBody>
      </p:sp>
      <p:sp>
        <p:nvSpPr>
          <p:cNvPr id="6" name="Content Placeholder 5"/>
          <p:cNvSpPr>
            <a:spLocks noGrp="1"/>
          </p:cNvSpPr>
          <p:nvPr>
            <p:ph sz="quarter" idx="4"/>
          </p:nvPr>
        </p:nvSpPr>
        <p:spPr>
          <a:xfrm>
            <a:off x="6297559" y="2717800"/>
            <a:ext cx="4977104" cy="3556000"/>
          </a:xfrm>
        </p:spPr>
        <p:txBody>
          <a:bodyPr>
            <a:normAutofit/>
          </a:bodyPr>
          <a:lstStyle>
            <a:lvl1pPr>
              <a:defRPr sz="2400"/>
            </a:lvl1pPr>
            <a:lvl2pPr>
              <a:defRPr sz="2000"/>
            </a:lvl2pPr>
            <a:lvl3pPr>
              <a:defRPr sz="1800"/>
            </a:lvl3pPr>
            <a:lvl4pPr>
              <a:defRPr sz="1600"/>
            </a:lvl4pPr>
            <a:lvl5pPr>
              <a:defRPr sz="1400"/>
            </a:lvl5pPr>
            <a:lvl6pPr marL="2669581">
              <a:defRPr sz="1400"/>
            </a:lvl6pPr>
            <a:lvl7pPr marL="2669581">
              <a:defRPr sz="1400"/>
            </a:lvl7pPr>
            <a:lvl8pPr marL="2669581">
              <a:defRPr sz="1400" baseline="0"/>
            </a:lvl8pPr>
            <a:lvl9pPr marL="2669581">
              <a:defRPr sz="14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a:p>
        </p:txBody>
      </p:sp>
      <p:sp>
        <p:nvSpPr>
          <p:cNvPr id="7" name="Date Placeholder 6"/>
          <p:cNvSpPr>
            <a:spLocks noGrp="1"/>
          </p:cNvSpPr>
          <p:nvPr>
            <p:ph type="dt" sz="half" idx="10"/>
          </p:nvPr>
        </p:nvSpPr>
        <p:spPr/>
        <p:txBody>
          <a:bodyPr/>
          <a:lstStyle/>
          <a:p>
            <a:fld id="{3B9B9059-F1D6-41D0-95CF-D21CAA096B3A}" type="datetimeFigureOut">
              <a:rPr lang="en-US"/>
              <a:t>3/21/2018</a:t>
            </a:fld>
            <a:endParaRPr/>
          </a:p>
        </p:txBody>
      </p:sp>
      <p:sp>
        <p:nvSpPr>
          <p:cNvPr id="9" name="Slide Number Placeholder 8"/>
          <p:cNvSpPr>
            <a:spLocks noGrp="1"/>
          </p:cNvSpPr>
          <p:nvPr>
            <p:ph type="sldNum" sz="quarter" idx="12"/>
          </p:nvPr>
        </p:nvSpPr>
        <p:spPr/>
        <p:txBody>
          <a:bodyPr/>
          <a:lstStyle/>
          <a:p>
            <a:fld id="{E5FD5434-F838-4DD4-A17B-1CB1A1850DF4}" type="slidenum">
              <a:rP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3B9B9059-F1D6-41D0-95CF-D21CAA096B3A}" type="datetimeFigureOut">
              <a:rPr lang="en-US"/>
              <a:t>3/21/2018</a:t>
            </a:fld>
            <a:endParaRPr/>
          </a:p>
        </p:txBody>
      </p:sp>
      <p:sp>
        <p:nvSpPr>
          <p:cNvPr id="5" name="Slide Number Placeholder 4"/>
          <p:cNvSpPr>
            <a:spLocks noGrp="1"/>
          </p:cNvSpPr>
          <p:nvPr>
            <p:ph type="sldNum" sz="quarter" idx="12"/>
          </p:nvPr>
        </p:nvSpPr>
        <p:spPr/>
        <p:txBody>
          <a:bodyPr/>
          <a:lstStyle/>
          <a:p>
            <a:fld id="{E5FD5434-F838-4DD4-A17B-1CB1A1850DF4}" type="slidenum">
              <a:rP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821163" y="482600"/>
            <a:ext cx="3961368" cy="1422400"/>
          </a:xfrm>
        </p:spPr>
        <p:txBody>
          <a:bodyPr anchor="b">
            <a:noAutofit/>
          </a:bodyPr>
          <a:lstStyle>
            <a:lvl1pPr algn="l">
              <a:defRPr sz="3200" b="0"/>
            </a:lvl1pPr>
          </a:lstStyle>
          <a:p>
            <a:r>
              <a:rPr lang="en-US"/>
              <a:t>Click to edit Master title style</a:t>
            </a:r>
            <a:endParaRPr/>
          </a:p>
        </p:txBody>
      </p:sp>
      <p:sp>
        <p:nvSpPr>
          <p:cNvPr id="20" name="Rectangle 19"/>
          <p:cNvSpPr/>
          <p:nvPr/>
        </p:nvSpPr>
        <p:spPr>
          <a:xfrm>
            <a:off x="0" y="-1115"/>
            <a:ext cx="7618016" cy="68591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3" name="Content Placeholder 2"/>
          <p:cNvSpPr>
            <a:spLocks noGrp="1"/>
          </p:cNvSpPr>
          <p:nvPr>
            <p:ph idx="1"/>
          </p:nvPr>
        </p:nvSpPr>
        <p:spPr bwMode="white">
          <a:xfrm>
            <a:off x="507868" y="482600"/>
            <a:ext cx="6602280" cy="5842001"/>
          </a:xfrm>
        </p:spPr>
        <p:txBody>
          <a:bodyPr>
            <a:normAutofit/>
          </a:bodyPr>
          <a:lstStyle>
            <a:lvl1pPr>
              <a:defRPr sz="2800"/>
            </a:lvl1pPr>
            <a:lvl2pPr>
              <a:defRPr sz="2400"/>
            </a:lvl2pPr>
            <a:lvl3pPr>
              <a:defRPr sz="2000"/>
            </a:lvl3pPr>
            <a:lvl4pPr>
              <a:defRPr sz="18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7821163" y="2108200"/>
            <a:ext cx="3961368" cy="4267200"/>
          </a:xfrm>
        </p:spPr>
        <p:txBody>
          <a:bodyPr anchor="t" anchorCtr="0">
            <a:normAutofit/>
          </a:bodyPr>
          <a:lstStyle>
            <a:lvl1pPr marL="0" indent="0">
              <a:spcBef>
                <a:spcPts val="1600"/>
              </a:spcBef>
              <a:buNone/>
              <a:defRPr sz="2000">
                <a:solidFill>
                  <a:schemeClr val="tx1"/>
                </a:solidFill>
              </a:defRPr>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Edit Master text styles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Isosceles Triangle 5"/>
          <p:cNvSpPr/>
          <p:nvPr/>
        </p:nvSpPr>
        <p:spPr>
          <a:xfrm>
            <a:off x="-1607" y="-1115"/>
            <a:ext cx="12190403" cy="6863692"/>
          </a:xfrm>
          <a:custGeom>
            <a:avLst/>
            <a:gdLst/>
            <a:ahLst/>
            <a:cxnLst/>
            <a:rect l="l" t="t" r="r" b="b"/>
            <a:pathLst>
              <a:path w="9145184" h="5147769">
                <a:moveTo>
                  <a:pt x="4573206" y="2611793"/>
                </a:moveTo>
                <a:lnTo>
                  <a:pt x="4673081" y="5144337"/>
                </a:lnTo>
                <a:lnTo>
                  <a:pt x="4473331" y="5144337"/>
                </a:lnTo>
                <a:close/>
                <a:moveTo>
                  <a:pt x="4571642" y="2577669"/>
                </a:moveTo>
                <a:lnTo>
                  <a:pt x="4568842" y="2582993"/>
                </a:lnTo>
                <a:lnTo>
                  <a:pt x="4572592" y="2595063"/>
                </a:lnTo>
                <a:lnTo>
                  <a:pt x="4576342" y="2582993"/>
                </a:lnTo>
                <a:lnTo>
                  <a:pt x="4573542" y="2577669"/>
                </a:lnTo>
                <a:lnTo>
                  <a:pt x="4576527" y="2582398"/>
                </a:lnTo>
                <a:lnTo>
                  <a:pt x="4577948" y="2577822"/>
                </a:lnTo>
                <a:lnTo>
                  <a:pt x="4576812" y="2582849"/>
                </a:lnTo>
                <a:lnTo>
                  <a:pt x="6195680" y="5147769"/>
                </a:lnTo>
                <a:lnTo>
                  <a:pt x="5925258" y="5147769"/>
                </a:lnTo>
                <a:lnTo>
                  <a:pt x="4576648" y="2583574"/>
                </a:lnTo>
                <a:lnTo>
                  <a:pt x="4573436" y="2597778"/>
                </a:lnTo>
                <a:lnTo>
                  <a:pt x="5365626" y="5147732"/>
                </a:lnTo>
                <a:lnTo>
                  <a:pt x="5148352" y="5147731"/>
                </a:lnTo>
                <a:lnTo>
                  <a:pt x="4572592" y="2601509"/>
                </a:lnTo>
                <a:lnTo>
                  <a:pt x="3996832" y="5147731"/>
                </a:lnTo>
                <a:lnTo>
                  <a:pt x="3779558" y="5147732"/>
                </a:lnTo>
                <a:lnTo>
                  <a:pt x="4571749" y="2597778"/>
                </a:lnTo>
                <a:lnTo>
                  <a:pt x="4568537" y="2583574"/>
                </a:lnTo>
                <a:lnTo>
                  <a:pt x="3219926" y="5147769"/>
                </a:lnTo>
                <a:lnTo>
                  <a:pt x="2949504" y="5147769"/>
                </a:lnTo>
                <a:lnTo>
                  <a:pt x="4568373" y="2582849"/>
                </a:lnTo>
                <a:lnTo>
                  <a:pt x="4567236" y="2577822"/>
                </a:lnTo>
                <a:lnTo>
                  <a:pt x="4568658" y="2582398"/>
                </a:lnTo>
                <a:close/>
                <a:moveTo>
                  <a:pt x="4575557" y="2575085"/>
                </a:moveTo>
                <a:lnTo>
                  <a:pt x="7359080" y="5147393"/>
                </a:lnTo>
                <a:lnTo>
                  <a:pt x="6952676" y="5147393"/>
                </a:lnTo>
                <a:close/>
                <a:moveTo>
                  <a:pt x="4569627" y="2575085"/>
                </a:moveTo>
                <a:lnTo>
                  <a:pt x="2192508" y="5147393"/>
                </a:lnTo>
                <a:lnTo>
                  <a:pt x="1786104" y="5147393"/>
                </a:lnTo>
                <a:close/>
                <a:moveTo>
                  <a:pt x="4575024" y="2574459"/>
                </a:moveTo>
                <a:lnTo>
                  <a:pt x="4578940" y="2575344"/>
                </a:lnTo>
                <a:lnTo>
                  <a:pt x="4578048" y="2574781"/>
                </a:lnTo>
                <a:lnTo>
                  <a:pt x="4579253" y="2575415"/>
                </a:lnTo>
                <a:lnTo>
                  <a:pt x="9145184" y="3607878"/>
                </a:lnTo>
                <a:lnTo>
                  <a:pt x="9145184" y="3994264"/>
                </a:lnTo>
                <a:lnTo>
                  <a:pt x="4580914" y="2576289"/>
                </a:lnTo>
                <a:lnTo>
                  <a:pt x="9144554" y="4976484"/>
                </a:lnTo>
                <a:lnTo>
                  <a:pt x="9144554" y="5147483"/>
                </a:lnTo>
                <a:lnTo>
                  <a:pt x="8654212" y="5147483"/>
                </a:lnTo>
                <a:lnTo>
                  <a:pt x="4579973" y="2575996"/>
                </a:lnTo>
                <a:close/>
                <a:moveTo>
                  <a:pt x="4570160" y="2574459"/>
                </a:moveTo>
                <a:lnTo>
                  <a:pt x="4565211" y="2575996"/>
                </a:lnTo>
                <a:lnTo>
                  <a:pt x="490972" y="5147483"/>
                </a:lnTo>
                <a:lnTo>
                  <a:pt x="629" y="5147483"/>
                </a:lnTo>
                <a:lnTo>
                  <a:pt x="630" y="4976484"/>
                </a:lnTo>
                <a:lnTo>
                  <a:pt x="4564270" y="2576289"/>
                </a:lnTo>
                <a:lnTo>
                  <a:pt x="0" y="3994264"/>
                </a:lnTo>
                <a:lnTo>
                  <a:pt x="0" y="3607878"/>
                </a:lnTo>
                <a:lnTo>
                  <a:pt x="4565931" y="2575415"/>
                </a:lnTo>
                <a:lnTo>
                  <a:pt x="4567137" y="2574781"/>
                </a:lnTo>
                <a:lnTo>
                  <a:pt x="4566244" y="2575344"/>
                </a:lnTo>
                <a:close/>
                <a:moveTo>
                  <a:pt x="630" y="286"/>
                </a:moveTo>
                <a:lnTo>
                  <a:pt x="490972" y="286"/>
                </a:lnTo>
                <a:lnTo>
                  <a:pt x="4565212" y="2571773"/>
                </a:lnTo>
                <a:lnTo>
                  <a:pt x="4567326" y="2572430"/>
                </a:lnTo>
                <a:lnTo>
                  <a:pt x="4569443" y="2572513"/>
                </a:lnTo>
                <a:lnTo>
                  <a:pt x="1786104" y="376"/>
                </a:lnTo>
                <a:lnTo>
                  <a:pt x="2192508" y="376"/>
                </a:lnTo>
                <a:lnTo>
                  <a:pt x="4569471" y="2572514"/>
                </a:lnTo>
                <a:lnTo>
                  <a:pt x="4571301" y="2572587"/>
                </a:lnTo>
                <a:lnTo>
                  <a:pt x="4569599" y="2572654"/>
                </a:lnTo>
                <a:lnTo>
                  <a:pt x="4569627" y="2572684"/>
                </a:lnTo>
                <a:lnTo>
                  <a:pt x="4569595" y="2572654"/>
                </a:lnTo>
                <a:lnTo>
                  <a:pt x="4568222" y="2572708"/>
                </a:lnTo>
                <a:lnTo>
                  <a:pt x="4570160" y="2573310"/>
                </a:lnTo>
                <a:lnTo>
                  <a:pt x="4567604" y="2572732"/>
                </a:lnTo>
                <a:lnTo>
                  <a:pt x="4566783" y="2572765"/>
                </a:lnTo>
                <a:lnTo>
                  <a:pt x="4567137" y="2572988"/>
                </a:lnTo>
                <a:lnTo>
                  <a:pt x="4566717" y="2572767"/>
                </a:lnTo>
                <a:lnTo>
                  <a:pt x="1205" y="2752816"/>
                </a:lnTo>
                <a:lnTo>
                  <a:pt x="1205" y="2392358"/>
                </a:lnTo>
                <a:lnTo>
                  <a:pt x="4565974" y="2572377"/>
                </a:lnTo>
                <a:lnTo>
                  <a:pt x="4565931" y="2572354"/>
                </a:lnTo>
                <a:lnTo>
                  <a:pt x="0" y="1539891"/>
                </a:lnTo>
                <a:lnTo>
                  <a:pt x="0" y="1153505"/>
                </a:lnTo>
                <a:lnTo>
                  <a:pt x="4564271" y="2571481"/>
                </a:lnTo>
                <a:lnTo>
                  <a:pt x="630" y="171286"/>
                </a:lnTo>
                <a:close/>
                <a:moveTo>
                  <a:pt x="9144554" y="286"/>
                </a:moveTo>
                <a:lnTo>
                  <a:pt x="9144554" y="171286"/>
                </a:lnTo>
                <a:lnTo>
                  <a:pt x="4580915" y="2571480"/>
                </a:lnTo>
                <a:lnTo>
                  <a:pt x="9145184" y="1153505"/>
                </a:lnTo>
                <a:lnTo>
                  <a:pt x="9145184" y="1539891"/>
                </a:lnTo>
                <a:lnTo>
                  <a:pt x="4579254" y="2572354"/>
                </a:lnTo>
                <a:lnTo>
                  <a:pt x="4579211" y="2572377"/>
                </a:lnTo>
                <a:lnTo>
                  <a:pt x="9143978" y="2392358"/>
                </a:lnTo>
                <a:lnTo>
                  <a:pt x="9143979" y="2752816"/>
                </a:lnTo>
                <a:lnTo>
                  <a:pt x="4578467" y="2572767"/>
                </a:lnTo>
                <a:lnTo>
                  <a:pt x="4578048" y="2572988"/>
                </a:lnTo>
                <a:lnTo>
                  <a:pt x="4578402" y="2572765"/>
                </a:lnTo>
                <a:lnTo>
                  <a:pt x="4577580" y="2572732"/>
                </a:lnTo>
                <a:lnTo>
                  <a:pt x="4575024" y="2573310"/>
                </a:lnTo>
                <a:lnTo>
                  <a:pt x="4576963" y="2572708"/>
                </a:lnTo>
                <a:lnTo>
                  <a:pt x="4575590" y="2572654"/>
                </a:lnTo>
                <a:lnTo>
                  <a:pt x="4575557" y="2572684"/>
                </a:lnTo>
                <a:lnTo>
                  <a:pt x="4575585" y="2572654"/>
                </a:lnTo>
                <a:lnTo>
                  <a:pt x="4573884" y="2572587"/>
                </a:lnTo>
                <a:lnTo>
                  <a:pt x="4575714" y="2572515"/>
                </a:lnTo>
                <a:lnTo>
                  <a:pt x="6952676" y="376"/>
                </a:lnTo>
                <a:lnTo>
                  <a:pt x="7359080" y="376"/>
                </a:lnTo>
                <a:lnTo>
                  <a:pt x="4575742" y="2572513"/>
                </a:lnTo>
                <a:lnTo>
                  <a:pt x="4577858" y="2572430"/>
                </a:lnTo>
                <a:lnTo>
                  <a:pt x="4579973" y="2571773"/>
                </a:lnTo>
                <a:lnTo>
                  <a:pt x="8654212" y="286"/>
                </a:lnTo>
                <a:close/>
                <a:moveTo>
                  <a:pt x="3219926" y="0"/>
                </a:moveTo>
                <a:lnTo>
                  <a:pt x="4568537" y="2564195"/>
                </a:lnTo>
                <a:lnTo>
                  <a:pt x="4571749" y="2549991"/>
                </a:lnTo>
                <a:lnTo>
                  <a:pt x="3779558" y="38"/>
                </a:lnTo>
                <a:lnTo>
                  <a:pt x="3996832" y="38"/>
                </a:lnTo>
                <a:lnTo>
                  <a:pt x="4572260" y="2544793"/>
                </a:lnTo>
                <a:lnTo>
                  <a:pt x="4471935" y="837"/>
                </a:lnTo>
                <a:lnTo>
                  <a:pt x="4674477" y="837"/>
                </a:lnTo>
                <a:lnTo>
                  <a:pt x="4574412" y="2538215"/>
                </a:lnTo>
                <a:lnTo>
                  <a:pt x="5148352" y="38"/>
                </a:lnTo>
                <a:lnTo>
                  <a:pt x="5365626" y="38"/>
                </a:lnTo>
                <a:lnTo>
                  <a:pt x="4574021" y="2548106"/>
                </a:lnTo>
                <a:lnTo>
                  <a:pt x="4573871" y="2551916"/>
                </a:lnTo>
                <a:lnTo>
                  <a:pt x="4576648" y="2564195"/>
                </a:lnTo>
                <a:lnTo>
                  <a:pt x="5925258" y="0"/>
                </a:lnTo>
                <a:lnTo>
                  <a:pt x="6195680" y="0"/>
                </a:lnTo>
                <a:lnTo>
                  <a:pt x="4576812" y="2564920"/>
                </a:lnTo>
                <a:lnTo>
                  <a:pt x="4577948" y="2569947"/>
                </a:lnTo>
                <a:lnTo>
                  <a:pt x="4576527" y="2565371"/>
                </a:lnTo>
                <a:lnTo>
                  <a:pt x="4573542" y="2570100"/>
                </a:lnTo>
                <a:lnTo>
                  <a:pt x="4576342" y="2564777"/>
                </a:lnTo>
                <a:lnTo>
                  <a:pt x="4573699" y="2556271"/>
                </a:lnTo>
                <a:lnTo>
                  <a:pt x="4573206" y="2568777"/>
                </a:lnTo>
                <a:lnTo>
                  <a:pt x="4572575" y="2552763"/>
                </a:lnTo>
                <a:lnTo>
                  <a:pt x="4568842" y="2564777"/>
                </a:lnTo>
                <a:lnTo>
                  <a:pt x="4571642" y="2570100"/>
                </a:lnTo>
                <a:lnTo>
                  <a:pt x="4568658" y="2565371"/>
                </a:lnTo>
                <a:lnTo>
                  <a:pt x="4567236" y="2569947"/>
                </a:lnTo>
                <a:lnTo>
                  <a:pt x="4568373" y="2564920"/>
                </a:lnTo>
                <a:lnTo>
                  <a:pt x="2949504" y="0"/>
                </a:lnTo>
                <a:close/>
              </a:path>
            </a:pathLst>
          </a:custGeom>
          <a:gradFill>
            <a:gsLst>
              <a:gs pos="0">
                <a:schemeClr val="bg1">
                  <a:alpha val="1000"/>
                </a:schemeClr>
              </a:gs>
              <a:gs pos="100000">
                <a:schemeClr val="bg1">
                  <a:alpha val="1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 name="Title 1"/>
          <p:cNvSpPr>
            <a:spLocks noGrp="1"/>
          </p:cNvSpPr>
          <p:nvPr>
            <p:ph type="title"/>
          </p:nvPr>
        </p:nvSpPr>
        <p:spPr>
          <a:xfrm>
            <a:off x="6399133" y="1905000"/>
            <a:ext cx="5180251" cy="1727200"/>
          </a:xfrm>
        </p:spPr>
        <p:txBody>
          <a:bodyPr anchor="b" anchorCtr="0">
            <a:normAutofit/>
          </a:bodyPr>
          <a:lstStyle>
            <a:lvl1pPr algn="l">
              <a:defRPr sz="3200" b="0"/>
            </a:lvl1pPr>
          </a:lstStyle>
          <a:p>
            <a:r>
              <a:rPr lang="en-US"/>
              <a:t>Click to edit Master title style</a:t>
            </a:r>
            <a:endParaRPr/>
          </a:p>
        </p:txBody>
      </p:sp>
      <p:sp>
        <p:nvSpPr>
          <p:cNvPr id="9" name="Rectangle 8"/>
          <p:cNvSpPr/>
          <p:nvPr/>
        </p:nvSpPr>
        <p:spPr>
          <a:xfrm>
            <a:off x="0" y="-1115"/>
            <a:ext cx="6093594" cy="68591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3" name="Picture Placeholder 2" descr="An empty placeholder to add an image. Click on the placeholder and select the image that you wish to add.&#10;"/>
          <p:cNvSpPr>
            <a:spLocks noGrp="1"/>
          </p:cNvSpPr>
          <p:nvPr>
            <p:ph type="pic" idx="1"/>
          </p:nvPr>
        </p:nvSpPr>
        <p:spPr>
          <a:xfrm>
            <a:off x="507869" y="482601"/>
            <a:ext cx="5077859" cy="5862706"/>
          </a:xfrm>
          <a:noFill/>
          <a:ln w="9525">
            <a:noFill/>
            <a:miter lim="800000"/>
          </a:ln>
          <a:effectLst/>
        </p:spPr>
        <p:txBody>
          <a:bodyPr>
            <a:normAutofit/>
          </a:bodyPr>
          <a:lstStyle>
            <a:lvl1pPr marL="0" indent="0" algn="ctr">
              <a:buNone/>
              <a:defRPr sz="27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a:p>
        </p:txBody>
      </p:sp>
      <p:sp>
        <p:nvSpPr>
          <p:cNvPr id="4" name="Text Placeholder 3"/>
          <p:cNvSpPr>
            <a:spLocks noGrp="1"/>
          </p:cNvSpPr>
          <p:nvPr>
            <p:ph type="body" sz="half" idx="2"/>
          </p:nvPr>
        </p:nvSpPr>
        <p:spPr>
          <a:xfrm>
            <a:off x="6399133" y="3733800"/>
            <a:ext cx="5180251" cy="1727200"/>
          </a:xfrm>
        </p:spPr>
        <p:txBody>
          <a:bodyPr>
            <a:normAutofit/>
          </a:bodyPr>
          <a:lstStyle>
            <a:lvl1pPr marL="0" indent="0">
              <a:spcBef>
                <a:spcPts val="1600"/>
              </a:spcBef>
              <a:buNone/>
              <a:defRPr sz="2000">
                <a:solidFill>
                  <a:schemeClr val="tx1"/>
                </a:solidFill>
              </a:defRPr>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Edit Master text styles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4162" y="482600"/>
            <a:ext cx="10360501" cy="1219200"/>
          </a:xfrm>
          <a:prstGeom prst="rect">
            <a:avLst/>
          </a:prstGeom>
          <a:effectLst/>
        </p:spPr>
        <p:txBody>
          <a:bodyPr vert="horz" lIns="121899" tIns="60949" rIns="121899" bIns="60949" rtlCol="0" anchor="b" anchorCtr="0">
            <a:normAutofit/>
          </a:bodyPr>
          <a:lstStyle/>
          <a:p>
            <a:r>
              <a:rPr lang="en-US"/>
              <a:t>Click to edit Master title style</a:t>
            </a:r>
            <a:endParaRPr/>
          </a:p>
        </p:txBody>
      </p:sp>
      <p:sp>
        <p:nvSpPr>
          <p:cNvPr id="3" name="Text Placeholder 2"/>
          <p:cNvSpPr>
            <a:spLocks noGrp="1"/>
          </p:cNvSpPr>
          <p:nvPr>
            <p:ph type="body" idx="1"/>
          </p:nvPr>
        </p:nvSpPr>
        <p:spPr>
          <a:xfrm>
            <a:off x="914162" y="1803401"/>
            <a:ext cx="10360501" cy="4470400"/>
          </a:xfrm>
          <a:prstGeom prst="rect">
            <a:avLst/>
          </a:prstGeom>
        </p:spPr>
        <p:txBody>
          <a:bodyPr vert="horz" lIns="121899" tIns="60949" rIns="121899" bIns="60949"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3"/>
          </p:nvPr>
        </p:nvSpPr>
        <p:spPr>
          <a:xfrm>
            <a:off x="914162" y="6375400"/>
            <a:ext cx="7414869" cy="195072"/>
          </a:xfrm>
          <a:prstGeom prst="rect">
            <a:avLst/>
          </a:prstGeom>
        </p:spPr>
        <p:txBody>
          <a:bodyPr vert="horz" lIns="121899" tIns="60949" rIns="121899" bIns="60949" rtlCol="0" anchor="ctr"/>
          <a:lstStyle>
            <a:lvl1pPr algn="l">
              <a:defRPr sz="1100">
                <a:solidFill>
                  <a:schemeClr val="tx1"/>
                </a:solidFill>
              </a:defRPr>
            </a:lvl1pPr>
          </a:lstStyle>
          <a:p>
            <a:endParaRPr/>
          </a:p>
        </p:txBody>
      </p:sp>
      <p:sp>
        <p:nvSpPr>
          <p:cNvPr id="4" name="Date Placeholder 3"/>
          <p:cNvSpPr>
            <a:spLocks noGrp="1"/>
          </p:cNvSpPr>
          <p:nvPr>
            <p:ph type="dt" sz="half" idx="2"/>
          </p:nvPr>
        </p:nvSpPr>
        <p:spPr>
          <a:xfrm>
            <a:off x="8735324" y="6375400"/>
            <a:ext cx="1422030" cy="195072"/>
          </a:xfrm>
          <a:prstGeom prst="rect">
            <a:avLst/>
          </a:prstGeom>
        </p:spPr>
        <p:txBody>
          <a:bodyPr vert="horz" lIns="121899" tIns="60949" rIns="121899" bIns="60949" rtlCol="0" anchor="ctr"/>
          <a:lstStyle>
            <a:lvl1pPr algn="r">
              <a:defRPr sz="1100">
                <a:solidFill>
                  <a:schemeClr val="tx1"/>
                </a:solidFill>
              </a:defRPr>
            </a:lvl1pPr>
          </a:lstStyle>
          <a:p>
            <a:fld id="{3B9B9059-F1D6-41D0-95CF-D21CAA096B3A}" type="datetimeFigureOut">
              <a:rPr lang="en-US"/>
              <a:pPr/>
              <a:t>3/21/2018</a:t>
            </a:fld>
            <a:endParaRPr/>
          </a:p>
        </p:txBody>
      </p:sp>
      <p:sp>
        <p:nvSpPr>
          <p:cNvPr id="6" name="Slide Number Placeholder 5"/>
          <p:cNvSpPr>
            <a:spLocks noGrp="1"/>
          </p:cNvSpPr>
          <p:nvPr>
            <p:ph type="sldNum" sz="quarter" idx="4"/>
          </p:nvPr>
        </p:nvSpPr>
        <p:spPr>
          <a:xfrm>
            <a:off x="10441760" y="6375400"/>
            <a:ext cx="832903" cy="195072"/>
          </a:xfrm>
          <a:prstGeom prst="rect">
            <a:avLst/>
          </a:prstGeom>
        </p:spPr>
        <p:txBody>
          <a:bodyPr vert="horz" lIns="121899" tIns="60949" rIns="121899" bIns="60949" rtlCol="0" anchor="ctr"/>
          <a:lstStyle>
            <a:lvl1pPr algn="r">
              <a:defRPr sz="1100">
                <a:solidFill>
                  <a:schemeClr val="tx1"/>
                </a:solidFill>
              </a:defRPr>
            </a:lvl1pPr>
          </a:lstStyle>
          <a:p>
            <a:fld id="{E5FD5434-F838-4DD4-A17B-1CB1A1850DF4}" type="slidenum">
              <a:rPr/>
              <a:pPr/>
              <a:t>‹#›</a:t>
            </a:fld>
            <a:endParaRPr/>
          </a:p>
        </p:txBody>
      </p:sp>
    </p:spTree>
  </p:cSld>
  <p:clrMap bg1="dk1" tx1="lt1" bg2="dk2" tx2="lt2" accent1="accent1" accent2="accent2" accent3="accent3" accent4="accent4" accent5="accent5" accent6="accent6" hlink="hlink" folHlink="folHlink"/>
  <p:sldLayoutIdLst>
    <p:sldLayoutId id="2147483661"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82" r:id="rId10"/>
    <p:sldLayoutId id="2147483678" r:id="rId11"/>
    <p:sldLayoutId id="2147483679"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80000"/>
        </a:lnSpc>
        <a:spcBef>
          <a:spcPct val="0"/>
        </a:spcBef>
        <a:buNone/>
        <a:defRPr sz="3600" kern="1200" cap="all" baseline="0">
          <a:solidFill>
            <a:schemeClr val="tx1"/>
          </a:solidFill>
          <a:effectLst/>
          <a:latin typeface="+mj-lt"/>
          <a:ea typeface="+mj-ea"/>
          <a:cs typeface="+mj-cs"/>
        </a:defRPr>
      </a:lvl1pPr>
    </p:titleStyle>
    <p:bodyStyle>
      <a:lvl1pPr marL="274320" indent="-274320" algn="l" defTabSz="1218987" rtl="0" eaLnBrk="1" latinLnBrk="0" hangingPunct="1">
        <a:lnSpc>
          <a:spcPct val="90000"/>
        </a:lnSpc>
        <a:spcBef>
          <a:spcPts val="1600"/>
        </a:spcBef>
        <a:buClr>
          <a:schemeClr val="tx2"/>
        </a:buClr>
        <a:buSzPct val="90000"/>
        <a:buFont typeface="Arial" pitchFamily="34" charset="0"/>
        <a:buChar char="•"/>
        <a:defRPr sz="2800" kern="1200">
          <a:solidFill>
            <a:schemeClr val="tx1"/>
          </a:solidFill>
          <a:latin typeface="+mn-lt"/>
          <a:ea typeface="+mn-ea"/>
          <a:cs typeface="+mn-cs"/>
        </a:defRPr>
      </a:lvl1pPr>
      <a:lvl2pPr marL="548640" indent="-274320" algn="l" defTabSz="1218987" rtl="0" eaLnBrk="1" latinLnBrk="0" hangingPunct="1">
        <a:lnSpc>
          <a:spcPct val="90000"/>
        </a:lnSpc>
        <a:spcBef>
          <a:spcPts val="800"/>
        </a:spcBef>
        <a:buClr>
          <a:schemeClr val="tx2"/>
        </a:buClr>
        <a:buSzPct val="90000"/>
        <a:buFont typeface="Cambria" pitchFamily="18" charset="0"/>
        <a:buChar char="–"/>
        <a:defRPr sz="2400" kern="1200">
          <a:solidFill>
            <a:schemeClr val="tx1"/>
          </a:solidFill>
          <a:latin typeface="+mn-lt"/>
          <a:ea typeface="+mn-ea"/>
          <a:cs typeface="+mn-cs"/>
        </a:defRPr>
      </a:lvl2pPr>
      <a:lvl3pPr marL="822960" indent="-274320" algn="l" defTabSz="1218987" rtl="0" eaLnBrk="1" latinLnBrk="0" hangingPunct="1">
        <a:lnSpc>
          <a:spcPct val="90000"/>
        </a:lnSpc>
        <a:spcBef>
          <a:spcPts val="800"/>
        </a:spcBef>
        <a:buClr>
          <a:schemeClr val="tx2"/>
        </a:buClr>
        <a:buFont typeface="Arial" pitchFamily="34" charset="0"/>
        <a:buChar char="•"/>
        <a:defRPr sz="2000" kern="1200">
          <a:solidFill>
            <a:schemeClr val="tx1"/>
          </a:solidFill>
          <a:latin typeface="+mn-lt"/>
          <a:ea typeface="+mn-ea"/>
          <a:cs typeface="+mn-cs"/>
        </a:defRPr>
      </a:lvl3pPr>
      <a:lvl4pPr marL="1097280" indent="-274320" algn="l" defTabSz="1218987" rtl="0" eaLnBrk="1" latinLnBrk="0" hangingPunct="1">
        <a:lnSpc>
          <a:spcPct val="90000"/>
        </a:lnSpc>
        <a:spcBef>
          <a:spcPts val="800"/>
        </a:spcBef>
        <a:buClr>
          <a:schemeClr val="tx2"/>
        </a:buClr>
        <a:buSzPct val="100000"/>
        <a:buFont typeface="Cambria" pitchFamily="18" charset="0"/>
        <a:buChar char="–"/>
        <a:defRPr sz="1800" kern="1200">
          <a:solidFill>
            <a:schemeClr val="tx1"/>
          </a:solidFill>
          <a:latin typeface="+mn-lt"/>
          <a:ea typeface="+mn-ea"/>
          <a:cs typeface="+mn-cs"/>
        </a:defRPr>
      </a:lvl4pPr>
      <a:lvl5pPr marL="1371600" indent="-274320" algn="l" defTabSz="1218987" rtl="0" eaLnBrk="1" latinLnBrk="0" hangingPunct="1">
        <a:lnSpc>
          <a:spcPct val="90000"/>
        </a:lnSpc>
        <a:spcBef>
          <a:spcPts val="800"/>
        </a:spcBef>
        <a:buClr>
          <a:schemeClr val="tx2"/>
        </a:buClr>
        <a:buFont typeface="Arial" pitchFamily="34" charset="0"/>
        <a:buChar char="•"/>
        <a:defRPr sz="1600" kern="1200">
          <a:solidFill>
            <a:schemeClr val="tx1"/>
          </a:solidFill>
          <a:latin typeface="+mn-lt"/>
          <a:ea typeface="+mn-ea"/>
          <a:cs typeface="+mn-cs"/>
        </a:defRPr>
      </a:lvl5pPr>
      <a:lvl6pPr marL="1645920" indent="-274320" algn="l" defTabSz="1218987" rtl="0" eaLnBrk="1" latinLnBrk="0" hangingPunct="1">
        <a:lnSpc>
          <a:spcPct val="90000"/>
        </a:lnSpc>
        <a:spcBef>
          <a:spcPts val="800"/>
        </a:spcBef>
        <a:buClr>
          <a:schemeClr val="tx2"/>
        </a:buClr>
        <a:buSzPct val="100000"/>
        <a:buFont typeface="Cambria" pitchFamily="18" charset="0"/>
        <a:buChar char="–"/>
        <a:defRPr sz="1600" kern="1200">
          <a:solidFill>
            <a:schemeClr val="tx1"/>
          </a:solidFill>
          <a:latin typeface="+mn-lt"/>
          <a:ea typeface="+mn-ea"/>
          <a:cs typeface="+mn-cs"/>
        </a:defRPr>
      </a:lvl6pPr>
      <a:lvl7pPr marL="1920240" indent="-274320" algn="l" defTabSz="1218987" rtl="0" eaLnBrk="1" latinLnBrk="0" hangingPunct="1">
        <a:lnSpc>
          <a:spcPct val="90000"/>
        </a:lnSpc>
        <a:spcBef>
          <a:spcPts val="800"/>
        </a:spcBef>
        <a:buClr>
          <a:schemeClr val="tx2"/>
        </a:buClr>
        <a:buFont typeface="Arial" pitchFamily="34" charset="0"/>
        <a:buChar char="•"/>
        <a:defRPr sz="1600" kern="1200">
          <a:solidFill>
            <a:schemeClr val="tx1"/>
          </a:solidFill>
          <a:latin typeface="+mn-lt"/>
          <a:ea typeface="+mn-ea"/>
          <a:cs typeface="+mn-cs"/>
        </a:defRPr>
      </a:lvl7pPr>
      <a:lvl8pPr marL="2194560" indent="-274320" algn="l" defTabSz="1218987" rtl="0" eaLnBrk="1" latinLnBrk="0" hangingPunct="1">
        <a:lnSpc>
          <a:spcPct val="90000"/>
        </a:lnSpc>
        <a:spcBef>
          <a:spcPts val="800"/>
        </a:spcBef>
        <a:buClr>
          <a:schemeClr val="tx2"/>
        </a:buClr>
        <a:buSzPct val="100000"/>
        <a:buFont typeface="Cambria" pitchFamily="18" charset="0"/>
        <a:buChar char="–"/>
        <a:defRPr sz="1600" kern="1200">
          <a:solidFill>
            <a:schemeClr val="tx1"/>
          </a:solidFill>
          <a:latin typeface="+mn-lt"/>
          <a:ea typeface="+mn-ea"/>
          <a:cs typeface="+mn-cs"/>
        </a:defRPr>
      </a:lvl8pPr>
      <a:lvl9pPr marL="2468880" indent="-274320" algn="l" defTabSz="1218987" rtl="0" eaLnBrk="1" latinLnBrk="0" hangingPunct="1">
        <a:lnSpc>
          <a:spcPct val="90000"/>
        </a:lnSpc>
        <a:spcBef>
          <a:spcPts val="800"/>
        </a:spcBef>
        <a:buClr>
          <a:schemeClr val="tx2"/>
        </a:buClr>
        <a:buFont typeface="Arial" pitchFamily="34" charset="0"/>
        <a:buChar char="•"/>
        <a:defRPr sz="1600" kern="120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a:t>Java Servlets</a:t>
            </a:r>
          </a:p>
        </p:txBody>
      </p:sp>
      <p:sp>
        <p:nvSpPr>
          <p:cNvPr id="2" name="Subtitle 1"/>
          <p:cNvSpPr>
            <a:spLocks noGrp="1"/>
          </p:cNvSpPr>
          <p:nvPr>
            <p:ph type="subTitle" idx="1"/>
          </p:nvPr>
        </p:nvSpPr>
        <p:spPr/>
        <p:txBody>
          <a:bodyPr>
            <a:normAutofit fontScale="92500" lnSpcReduction="20000"/>
          </a:bodyPr>
          <a:lstStyle/>
          <a:p>
            <a:r>
              <a:rPr lang="en-US" dirty="0"/>
              <a:t>CIT360 – Brigham Young University, Idaho</a:t>
            </a:r>
          </a:p>
          <a:p>
            <a:r>
              <a:rPr lang="en-US" dirty="0"/>
              <a:t>Jeremy James Alkire</a:t>
            </a:r>
          </a:p>
          <a:p>
            <a:r>
              <a:rPr lang="en-US" dirty="0"/>
              <a:t>Brother Tuckett</a:t>
            </a:r>
          </a:p>
        </p:txBody>
      </p:sp>
    </p:spTree>
    <p:extLst>
      <p:ext uri="{BB962C8B-B14F-4D97-AF65-F5344CB8AC3E}">
        <p14:creationId xmlns:p14="http://schemas.microsoft.com/office/powerpoint/2010/main" val="108287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40864-BECB-4300-9809-0BC47A0B8B92}"/>
              </a:ext>
            </a:extLst>
          </p:cNvPr>
          <p:cNvSpPr>
            <a:spLocks noGrp="1"/>
          </p:cNvSpPr>
          <p:nvPr>
            <p:ph type="title"/>
          </p:nvPr>
        </p:nvSpPr>
        <p:spPr/>
        <p:txBody>
          <a:bodyPr anchor="ctr"/>
          <a:lstStyle/>
          <a:p>
            <a:pPr algn="ctr"/>
            <a:r>
              <a:rPr lang="en-US" cap="none" dirty="0"/>
              <a:t>The Service() Method (Continued)</a:t>
            </a:r>
          </a:p>
        </p:txBody>
      </p:sp>
      <p:sp>
        <p:nvSpPr>
          <p:cNvPr id="3" name="Content Placeholder 2">
            <a:extLst>
              <a:ext uri="{FF2B5EF4-FFF2-40B4-BE49-F238E27FC236}">
                <a16:creationId xmlns:a16="http://schemas.microsoft.com/office/drawing/2014/main" id="{09589A58-D4A7-49E4-AB31-B618A749E46D}"/>
              </a:ext>
            </a:extLst>
          </p:cNvPr>
          <p:cNvSpPr>
            <a:spLocks noGrp="1"/>
          </p:cNvSpPr>
          <p:nvPr>
            <p:ph idx="1"/>
          </p:nvPr>
        </p:nvSpPr>
        <p:spPr/>
        <p:txBody>
          <a:bodyPr>
            <a:normAutofit/>
          </a:bodyPr>
          <a:lstStyle/>
          <a:p>
            <a:pPr marL="0" indent="0">
              <a:buNone/>
            </a:pPr>
            <a:r>
              <a:rPr lang="en-US" dirty="0"/>
              <a:t>The service() method is called by the container and service method invokes doGet, doPost, doPut, doDelete, etc. methods as appropriate. So you have nothing to do with the service() method, but you override either doGet() or doPost() depending on what type of request you receive from the client.</a:t>
            </a:r>
          </a:p>
          <a:p>
            <a:pPr marL="0" indent="0">
              <a:buNone/>
            </a:pPr>
            <a:endParaRPr lang="en-US" dirty="0"/>
          </a:p>
          <a:p>
            <a:pPr marL="0" indent="0">
              <a:buNone/>
            </a:pPr>
            <a:r>
              <a:rPr lang="en-US" dirty="0"/>
              <a:t>The doGet() and doPost() are most frequently used methods with in each service request.</a:t>
            </a:r>
          </a:p>
        </p:txBody>
      </p:sp>
    </p:spTree>
    <p:extLst>
      <p:ext uri="{BB962C8B-B14F-4D97-AF65-F5344CB8AC3E}">
        <p14:creationId xmlns:p14="http://schemas.microsoft.com/office/powerpoint/2010/main" val="617185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7492F3-9355-4484-916A-9A2B74E884F2}"/>
              </a:ext>
            </a:extLst>
          </p:cNvPr>
          <p:cNvSpPr>
            <a:spLocks noGrp="1"/>
          </p:cNvSpPr>
          <p:nvPr>
            <p:ph type="title"/>
          </p:nvPr>
        </p:nvSpPr>
        <p:spPr/>
        <p:txBody>
          <a:bodyPr anchor="ctr"/>
          <a:lstStyle/>
          <a:p>
            <a:pPr algn="ctr"/>
            <a:r>
              <a:rPr lang="en-US" cap="none" dirty="0"/>
              <a:t>The doGet() Method</a:t>
            </a:r>
          </a:p>
        </p:txBody>
      </p:sp>
      <p:sp>
        <p:nvSpPr>
          <p:cNvPr id="3" name="Content Placeholder 2">
            <a:extLst>
              <a:ext uri="{FF2B5EF4-FFF2-40B4-BE49-F238E27FC236}">
                <a16:creationId xmlns:a16="http://schemas.microsoft.com/office/drawing/2014/main" id="{900DD8A3-B57B-4686-9C97-AA92881CE78D}"/>
              </a:ext>
            </a:extLst>
          </p:cNvPr>
          <p:cNvSpPr>
            <a:spLocks noGrp="1"/>
          </p:cNvSpPr>
          <p:nvPr>
            <p:ph idx="1"/>
          </p:nvPr>
        </p:nvSpPr>
        <p:spPr/>
        <p:txBody>
          <a:bodyPr>
            <a:normAutofit lnSpcReduction="10000"/>
          </a:bodyPr>
          <a:lstStyle/>
          <a:p>
            <a:pPr marL="0" indent="0">
              <a:buNone/>
            </a:pPr>
            <a:r>
              <a:rPr lang="en-US" dirty="0"/>
              <a:t>A GET request results from a normal request for a URL from an HTML form that has no METHOD specified and it should be handled by doGet() method.</a:t>
            </a:r>
          </a:p>
          <a:p>
            <a:pPr marL="0" indent="0">
              <a:buNone/>
            </a:pPr>
            <a:endParaRPr lang="en-US" dirty="0"/>
          </a:p>
          <a:p>
            <a:pPr marL="0" indent="0">
              <a:buNone/>
            </a:pPr>
            <a:r>
              <a:rPr lang="en-US" dirty="0">
                <a:latin typeface="Courier New" panose="02070309020205020404" pitchFamily="49" charset="0"/>
                <a:cs typeface="Courier New" panose="02070309020205020404" pitchFamily="49" charset="0"/>
              </a:rPr>
              <a:t>public void doGet(HttpServletRequest request, HttpServletResponse response)</a:t>
            </a:r>
          </a:p>
          <a:p>
            <a:pPr marL="0" indent="0">
              <a:buNone/>
            </a:pPr>
            <a:r>
              <a:rPr lang="en-US" dirty="0">
                <a:latin typeface="Courier New" panose="02070309020205020404" pitchFamily="49" charset="0"/>
                <a:cs typeface="Courier New" panose="02070309020205020404" pitchFamily="49" charset="0"/>
              </a:rPr>
              <a:t>   throws ServletException, IOException {</a:t>
            </a:r>
          </a:p>
          <a:p>
            <a:pPr marL="0" indent="0">
              <a:buNone/>
            </a:pPr>
            <a:r>
              <a:rPr lang="en-US" dirty="0">
                <a:latin typeface="Courier New" panose="02070309020205020404" pitchFamily="49" charset="0"/>
                <a:cs typeface="Courier New" panose="02070309020205020404" pitchFamily="49" charset="0"/>
              </a:rPr>
              <a:t>   // Servlet code</a:t>
            </a:r>
          </a:p>
          <a:p>
            <a:pPr marL="0" indent="0">
              <a:buNone/>
            </a:pPr>
            <a:r>
              <a:rPr lang="en-US"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3355398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71201-DD79-441F-8E7F-47EA3C158DCA}"/>
              </a:ext>
            </a:extLst>
          </p:cNvPr>
          <p:cNvSpPr>
            <a:spLocks noGrp="1"/>
          </p:cNvSpPr>
          <p:nvPr>
            <p:ph type="title"/>
          </p:nvPr>
        </p:nvSpPr>
        <p:spPr/>
        <p:txBody>
          <a:bodyPr anchor="ctr"/>
          <a:lstStyle/>
          <a:p>
            <a:pPr algn="ctr"/>
            <a:r>
              <a:rPr lang="en-US" cap="none" dirty="0"/>
              <a:t>The doPost() Method</a:t>
            </a:r>
          </a:p>
        </p:txBody>
      </p:sp>
      <p:sp>
        <p:nvSpPr>
          <p:cNvPr id="3" name="Content Placeholder 2">
            <a:extLst>
              <a:ext uri="{FF2B5EF4-FFF2-40B4-BE49-F238E27FC236}">
                <a16:creationId xmlns:a16="http://schemas.microsoft.com/office/drawing/2014/main" id="{9ABDC9C7-1531-4EFB-B168-3006F2357FBB}"/>
              </a:ext>
            </a:extLst>
          </p:cNvPr>
          <p:cNvSpPr>
            <a:spLocks noGrp="1"/>
          </p:cNvSpPr>
          <p:nvPr>
            <p:ph idx="1"/>
          </p:nvPr>
        </p:nvSpPr>
        <p:spPr/>
        <p:txBody>
          <a:bodyPr>
            <a:normAutofit lnSpcReduction="10000"/>
          </a:bodyPr>
          <a:lstStyle/>
          <a:p>
            <a:pPr marL="0" indent="0">
              <a:buNone/>
            </a:pPr>
            <a:r>
              <a:rPr lang="en-US" dirty="0"/>
              <a:t>A POST request results from an HTML form that specifically lists POST as the METHOD and it should be handled by doPost() method.</a:t>
            </a:r>
          </a:p>
          <a:p>
            <a:pPr marL="0" indent="0">
              <a:buNone/>
            </a:pPr>
            <a:endParaRPr lang="en-US" dirty="0"/>
          </a:p>
          <a:p>
            <a:pPr marL="0" indent="0">
              <a:buNone/>
            </a:pPr>
            <a:r>
              <a:rPr lang="en-US" dirty="0">
                <a:latin typeface="Courier New" panose="02070309020205020404" pitchFamily="49" charset="0"/>
                <a:cs typeface="Courier New" panose="02070309020205020404" pitchFamily="49" charset="0"/>
              </a:rPr>
              <a:t>public void doPost(HttpServletRequest request, HttpServletResponse response)</a:t>
            </a:r>
          </a:p>
          <a:p>
            <a:pPr marL="0" indent="0">
              <a:buNone/>
            </a:pPr>
            <a:r>
              <a:rPr lang="en-US" dirty="0">
                <a:latin typeface="Courier New" panose="02070309020205020404" pitchFamily="49" charset="0"/>
                <a:cs typeface="Courier New" panose="02070309020205020404" pitchFamily="49" charset="0"/>
              </a:rPr>
              <a:t>   throws ServletException, IOException {</a:t>
            </a:r>
          </a:p>
          <a:p>
            <a:pPr marL="0" indent="0">
              <a:buNone/>
            </a:pPr>
            <a:r>
              <a:rPr lang="en-US" dirty="0">
                <a:latin typeface="Courier New" panose="02070309020205020404" pitchFamily="49" charset="0"/>
                <a:cs typeface="Courier New" panose="02070309020205020404" pitchFamily="49" charset="0"/>
              </a:rPr>
              <a:t>   // Servlet code</a:t>
            </a:r>
          </a:p>
          <a:p>
            <a:pPr marL="0" indent="0">
              <a:buNone/>
            </a:pPr>
            <a:r>
              <a:rPr lang="en-US"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7196037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BEA9FB-B522-4C6F-A565-98101F537E1C}"/>
              </a:ext>
            </a:extLst>
          </p:cNvPr>
          <p:cNvSpPr>
            <a:spLocks noGrp="1"/>
          </p:cNvSpPr>
          <p:nvPr>
            <p:ph type="title"/>
          </p:nvPr>
        </p:nvSpPr>
        <p:spPr/>
        <p:txBody>
          <a:bodyPr anchor="ctr"/>
          <a:lstStyle/>
          <a:p>
            <a:pPr algn="ctr"/>
            <a:r>
              <a:rPr lang="en-US" cap="none" dirty="0"/>
              <a:t>The destroy() Method</a:t>
            </a:r>
          </a:p>
        </p:txBody>
      </p:sp>
      <p:sp>
        <p:nvSpPr>
          <p:cNvPr id="3" name="Content Placeholder 2">
            <a:extLst>
              <a:ext uri="{FF2B5EF4-FFF2-40B4-BE49-F238E27FC236}">
                <a16:creationId xmlns:a16="http://schemas.microsoft.com/office/drawing/2014/main" id="{AF07A2E0-9B07-4D54-B732-CC735287FC6A}"/>
              </a:ext>
            </a:extLst>
          </p:cNvPr>
          <p:cNvSpPr>
            <a:spLocks noGrp="1"/>
          </p:cNvSpPr>
          <p:nvPr>
            <p:ph idx="1"/>
          </p:nvPr>
        </p:nvSpPr>
        <p:spPr/>
        <p:txBody>
          <a:bodyPr>
            <a:normAutofit fontScale="92500" lnSpcReduction="20000"/>
          </a:bodyPr>
          <a:lstStyle/>
          <a:p>
            <a:pPr marL="0" indent="0">
              <a:buNone/>
            </a:pPr>
            <a:r>
              <a:rPr lang="en-US" dirty="0"/>
              <a:t>The destroy() method is called only once at the end of the lice cycle of a servlet. This method gives your servlet a chance to close database connections, halt background threads, write cookie lists or hit counts to disk, and perform other such cleanup activities.</a:t>
            </a:r>
          </a:p>
          <a:p>
            <a:pPr marL="0" indent="0">
              <a:buNone/>
            </a:pPr>
            <a:endParaRPr lang="en-US" dirty="0"/>
          </a:p>
          <a:p>
            <a:pPr marL="0" indent="0">
              <a:buNone/>
            </a:pPr>
            <a:r>
              <a:rPr lang="en-US" dirty="0"/>
              <a:t>After the destroy() method is called, the servlet object is marked for garbage collection. The destroy method definition looks like this:</a:t>
            </a:r>
          </a:p>
          <a:p>
            <a:pPr marL="0" indent="0">
              <a:buNone/>
            </a:pPr>
            <a:endParaRPr lang="en-US" dirty="0"/>
          </a:p>
          <a:p>
            <a:pPr marL="0" indent="0">
              <a:buNone/>
            </a:pPr>
            <a:r>
              <a:rPr lang="en-US" dirty="0">
                <a:latin typeface="Courier New" panose="02070309020205020404" pitchFamily="49" charset="0"/>
                <a:cs typeface="Courier New" panose="02070309020205020404" pitchFamily="49" charset="0"/>
              </a:rPr>
              <a:t>public void destroy() {</a:t>
            </a:r>
          </a:p>
          <a:p>
            <a:pPr marL="0" indent="0">
              <a:buNone/>
            </a:pPr>
            <a:r>
              <a:rPr lang="en-US" dirty="0">
                <a:latin typeface="Courier New" panose="02070309020205020404" pitchFamily="49" charset="0"/>
                <a:cs typeface="Courier New" panose="02070309020205020404" pitchFamily="49" charset="0"/>
              </a:rPr>
              <a:t>   // Finalization code...</a:t>
            </a:r>
          </a:p>
          <a:p>
            <a:pPr marL="0" indent="0">
              <a:buNone/>
            </a:pPr>
            <a:r>
              <a:rPr lang="en-US"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8171889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0E6011-B7D9-4C6C-B744-A9FB58D53955}"/>
              </a:ext>
            </a:extLst>
          </p:cNvPr>
          <p:cNvSpPr>
            <a:spLocks noGrp="1"/>
          </p:cNvSpPr>
          <p:nvPr>
            <p:ph type="title"/>
          </p:nvPr>
        </p:nvSpPr>
        <p:spPr>
          <a:xfrm>
            <a:off x="914161" y="176917"/>
            <a:ext cx="10360501" cy="1219200"/>
          </a:xfrm>
        </p:spPr>
        <p:txBody>
          <a:bodyPr anchor="ctr"/>
          <a:lstStyle/>
          <a:p>
            <a:pPr algn="ctr"/>
            <a:r>
              <a:rPr lang="en-US" cap="none" dirty="0"/>
              <a:t>Life Cycle (Architectural Diagram)</a:t>
            </a:r>
          </a:p>
        </p:txBody>
      </p:sp>
      <p:sp>
        <p:nvSpPr>
          <p:cNvPr id="3" name="Content Placeholder 2">
            <a:extLst>
              <a:ext uri="{FF2B5EF4-FFF2-40B4-BE49-F238E27FC236}">
                <a16:creationId xmlns:a16="http://schemas.microsoft.com/office/drawing/2014/main" id="{0169715A-F787-4596-9E90-9888600077A5}"/>
              </a:ext>
            </a:extLst>
          </p:cNvPr>
          <p:cNvSpPr>
            <a:spLocks noGrp="1"/>
          </p:cNvSpPr>
          <p:nvPr>
            <p:ph idx="1"/>
          </p:nvPr>
        </p:nvSpPr>
        <p:spPr>
          <a:xfrm>
            <a:off x="914161" y="1396117"/>
            <a:ext cx="10360501" cy="1396999"/>
          </a:xfrm>
        </p:spPr>
        <p:txBody>
          <a:bodyPr>
            <a:normAutofit/>
          </a:bodyPr>
          <a:lstStyle/>
          <a:p>
            <a:r>
              <a:rPr lang="en-US" sz="1400" dirty="0"/>
              <a:t>First the HTTP requests coming to the server are delegated to the servlet container.</a:t>
            </a:r>
          </a:p>
          <a:p>
            <a:r>
              <a:rPr lang="en-US" sz="1400" dirty="0"/>
              <a:t>The servlet container loads the servlet before invoking the service() method.</a:t>
            </a:r>
          </a:p>
          <a:p>
            <a:r>
              <a:rPr lang="en-US" sz="1400" dirty="0"/>
              <a:t>Then the servlet container handles multiple requests by spawning multiple threads, each thread executing the service() method of a single instance of the servlet.</a:t>
            </a:r>
          </a:p>
        </p:txBody>
      </p:sp>
      <p:pic>
        <p:nvPicPr>
          <p:cNvPr id="3074" name="Picture 2" descr="https://i.imgur.com/gs54Cst.png">
            <a:extLst>
              <a:ext uri="{FF2B5EF4-FFF2-40B4-BE49-F238E27FC236}">
                <a16:creationId xmlns:a16="http://schemas.microsoft.com/office/drawing/2014/main" id="{B9E38251-DDD5-45E1-95BA-210B01BE09B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2612" y="2971800"/>
            <a:ext cx="5124450" cy="3733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57203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72F2D-1C1F-42A2-B4D2-50ACA1A52E89}"/>
              </a:ext>
            </a:extLst>
          </p:cNvPr>
          <p:cNvSpPr>
            <a:spLocks noGrp="1"/>
          </p:cNvSpPr>
          <p:nvPr>
            <p:ph type="title"/>
          </p:nvPr>
        </p:nvSpPr>
        <p:spPr>
          <a:xfrm>
            <a:off x="760412" y="0"/>
            <a:ext cx="10360501" cy="1219200"/>
          </a:xfrm>
        </p:spPr>
        <p:txBody>
          <a:bodyPr anchor="ctr">
            <a:normAutofit/>
          </a:bodyPr>
          <a:lstStyle/>
          <a:p>
            <a:pPr algn="ctr"/>
            <a:r>
              <a:rPr lang="en-US" sz="2800" cap="none" dirty="0"/>
              <a:t>Setting Up Apache Tomcat</a:t>
            </a:r>
            <a:br>
              <a:rPr lang="en-US" sz="2800" cap="none" dirty="0"/>
            </a:br>
            <a:r>
              <a:rPr lang="en-US" sz="2800" cap="none" dirty="0"/>
              <a:t> &amp; Compiling Your First Servlet</a:t>
            </a:r>
          </a:p>
        </p:txBody>
      </p:sp>
      <p:pic>
        <p:nvPicPr>
          <p:cNvPr id="5" name="Picture 4">
            <a:extLst>
              <a:ext uri="{FF2B5EF4-FFF2-40B4-BE49-F238E27FC236}">
                <a16:creationId xmlns:a16="http://schemas.microsoft.com/office/drawing/2014/main" id="{4C9F5681-81F5-4025-BCAE-21E38B80C0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712" y="1200150"/>
            <a:ext cx="11963400" cy="5523462"/>
          </a:xfrm>
          <a:prstGeom prst="rect">
            <a:avLst/>
          </a:prstGeom>
        </p:spPr>
      </p:pic>
    </p:spTree>
    <p:extLst>
      <p:ext uri="{BB962C8B-B14F-4D97-AF65-F5344CB8AC3E}">
        <p14:creationId xmlns:p14="http://schemas.microsoft.com/office/powerpoint/2010/main" val="4217498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Title and Content Layout with Chart</a:t>
            </a:r>
          </a:p>
        </p:txBody>
      </p:sp>
      <p:graphicFrame>
        <p:nvGraphicFramePr>
          <p:cNvPr id="9" name="Content Placeholder 8" descr="Clustered column chart showing the values of 3 series for 4 categories. Vertical major axis gridlines are present for each of the 4 categories."/>
          <p:cNvGraphicFramePr>
            <a:graphicFrameLocks noGrp="1"/>
          </p:cNvGraphicFramePr>
          <p:nvPr>
            <p:ph idx="1"/>
            <p:extLst>
              <p:ext uri="{D42A27DB-BD31-4B8C-83A1-F6EECF244321}">
                <p14:modId xmlns:p14="http://schemas.microsoft.com/office/powerpoint/2010/main" val="2420098934"/>
              </p:ext>
            </p:extLst>
          </p:nvPr>
        </p:nvGraphicFramePr>
        <p:xfrm>
          <a:off x="914400" y="1803400"/>
          <a:ext cx="10360025" cy="44704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640185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Two Content Layout with Table</a:t>
            </a:r>
            <a:endParaRPr lang="en-US" dirty="0"/>
          </a:p>
        </p:txBody>
      </p:sp>
      <p:sp>
        <p:nvSpPr>
          <p:cNvPr id="5" name="Content Placeholder 4"/>
          <p:cNvSpPr>
            <a:spLocks noGrp="1"/>
          </p:cNvSpPr>
          <p:nvPr>
            <p:ph sz="half" idx="1"/>
          </p:nvPr>
        </p:nvSpPr>
        <p:spPr/>
        <p:txBody>
          <a:bodyPr/>
          <a:lstStyle/>
          <a:p>
            <a:r>
              <a:rPr lang="en-US" dirty="0"/>
              <a:t>First bullet point here</a:t>
            </a:r>
          </a:p>
          <a:p>
            <a:r>
              <a:rPr lang="en-US" dirty="0"/>
              <a:t>Second bullet point here</a:t>
            </a:r>
          </a:p>
          <a:p>
            <a:r>
              <a:rPr lang="en-US" dirty="0"/>
              <a:t>Third bullet point here</a:t>
            </a:r>
          </a:p>
        </p:txBody>
      </p:sp>
      <p:graphicFrame>
        <p:nvGraphicFramePr>
          <p:cNvPr id="12" name="Content Placeholder 11"/>
          <p:cNvGraphicFramePr>
            <a:graphicFrameLocks noGrp="1"/>
          </p:cNvGraphicFramePr>
          <p:nvPr>
            <p:ph sz="half" idx="2"/>
            <p:extLst>
              <p:ext uri="{D42A27DB-BD31-4B8C-83A1-F6EECF244321}">
                <p14:modId xmlns:p14="http://schemas.microsoft.com/office/powerpoint/2010/main" val="2986600419"/>
              </p:ext>
            </p:extLst>
          </p:nvPr>
        </p:nvGraphicFramePr>
        <p:xfrm>
          <a:off x="6297613" y="1803400"/>
          <a:ext cx="4976811" cy="2540000"/>
        </p:xfrm>
        <a:graphic>
          <a:graphicData uri="http://schemas.openxmlformats.org/drawingml/2006/table">
            <a:tbl>
              <a:tblPr firstRow="1" bandRow="1">
                <a:tableStyleId>{D03447BB-5D67-496B-8E87-E561075AD55C}</a:tableStyleId>
              </a:tblPr>
              <a:tblGrid>
                <a:gridCol w="1658937">
                  <a:extLst>
                    <a:ext uri="{9D8B030D-6E8A-4147-A177-3AD203B41FA5}">
                      <a16:colId xmlns:a16="http://schemas.microsoft.com/office/drawing/2014/main" val="20000"/>
                    </a:ext>
                  </a:extLst>
                </a:gridCol>
                <a:gridCol w="1658937">
                  <a:extLst>
                    <a:ext uri="{9D8B030D-6E8A-4147-A177-3AD203B41FA5}">
                      <a16:colId xmlns:a16="http://schemas.microsoft.com/office/drawing/2014/main" val="20001"/>
                    </a:ext>
                  </a:extLst>
                </a:gridCol>
                <a:gridCol w="1658937">
                  <a:extLst>
                    <a:ext uri="{9D8B030D-6E8A-4147-A177-3AD203B41FA5}">
                      <a16:colId xmlns:a16="http://schemas.microsoft.com/office/drawing/2014/main" val="20002"/>
                    </a:ext>
                  </a:extLst>
                </a:gridCol>
              </a:tblGrid>
              <a:tr h="635000">
                <a:tc>
                  <a:txBody>
                    <a:bodyPr/>
                    <a:lstStyle/>
                    <a:p>
                      <a:r>
                        <a:rPr lang="en-US" dirty="0"/>
                        <a:t>Class</a:t>
                      </a:r>
                    </a:p>
                  </a:txBody>
                  <a:tcPr anchor="ctr"/>
                </a:tc>
                <a:tc>
                  <a:txBody>
                    <a:bodyPr/>
                    <a:lstStyle/>
                    <a:p>
                      <a:pPr algn="ctr"/>
                      <a:r>
                        <a:rPr lang="en-US" dirty="0"/>
                        <a:t>Group A</a:t>
                      </a:r>
                    </a:p>
                  </a:txBody>
                  <a:tcPr anchor="ctr"/>
                </a:tc>
                <a:tc>
                  <a:txBody>
                    <a:bodyPr/>
                    <a:lstStyle/>
                    <a:p>
                      <a:pPr algn="ctr"/>
                      <a:r>
                        <a:rPr lang="en-US" dirty="0"/>
                        <a:t>Group</a:t>
                      </a:r>
                      <a:r>
                        <a:rPr lang="en-US" baseline="0" dirty="0"/>
                        <a:t> B</a:t>
                      </a:r>
                      <a:endParaRPr lang="en-US" dirty="0"/>
                    </a:p>
                  </a:txBody>
                  <a:tcPr anchor="ctr"/>
                </a:tc>
                <a:extLst>
                  <a:ext uri="{0D108BD9-81ED-4DB2-BD59-A6C34878D82A}">
                    <a16:rowId xmlns:a16="http://schemas.microsoft.com/office/drawing/2014/main" val="10000"/>
                  </a:ext>
                </a:extLst>
              </a:tr>
              <a:tr h="635000">
                <a:tc>
                  <a:txBody>
                    <a:bodyPr/>
                    <a:lstStyle/>
                    <a:p>
                      <a:r>
                        <a:rPr lang="en-US" dirty="0"/>
                        <a:t>Class 1</a:t>
                      </a:r>
                    </a:p>
                  </a:txBody>
                  <a:tcPr anchor="ctr"/>
                </a:tc>
                <a:tc>
                  <a:txBody>
                    <a:bodyPr/>
                    <a:lstStyle/>
                    <a:p>
                      <a:pPr algn="ctr"/>
                      <a:r>
                        <a:rPr lang="en-US" dirty="0"/>
                        <a:t>82</a:t>
                      </a:r>
                    </a:p>
                  </a:txBody>
                  <a:tcPr anchor="ctr"/>
                </a:tc>
                <a:tc>
                  <a:txBody>
                    <a:bodyPr/>
                    <a:lstStyle/>
                    <a:p>
                      <a:pPr algn="ctr"/>
                      <a:r>
                        <a:rPr lang="en-US" dirty="0"/>
                        <a:t>95</a:t>
                      </a:r>
                    </a:p>
                  </a:txBody>
                  <a:tcPr anchor="ctr"/>
                </a:tc>
                <a:extLst>
                  <a:ext uri="{0D108BD9-81ED-4DB2-BD59-A6C34878D82A}">
                    <a16:rowId xmlns:a16="http://schemas.microsoft.com/office/drawing/2014/main" val="10001"/>
                  </a:ext>
                </a:extLst>
              </a:tr>
              <a:tr h="635000">
                <a:tc>
                  <a:txBody>
                    <a:bodyPr/>
                    <a:lstStyle/>
                    <a:p>
                      <a:r>
                        <a:rPr lang="en-US" dirty="0"/>
                        <a:t>Class 2</a:t>
                      </a:r>
                    </a:p>
                  </a:txBody>
                  <a:tcPr anchor="ctr"/>
                </a:tc>
                <a:tc>
                  <a:txBody>
                    <a:bodyPr/>
                    <a:lstStyle/>
                    <a:p>
                      <a:pPr algn="ctr"/>
                      <a:r>
                        <a:rPr lang="en-US" dirty="0"/>
                        <a:t>76</a:t>
                      </a:r>
                    </a:p>
                  </a:txBody>
                  <a:tcPr anchor="ctr"/>
                </a:tc>
                <a:tc>
                  <a:txBody>
                    <a:bodyPr/>
                    <a:lstStyle/>
                    <a:p>
                      <a:pPr algn="ctr"/>
                      <a:r>
                        <a:rPr lang="en-US" dirty="0"/>
                        <a:t>88</a:t>
                      </a:r>
                    </a:p>
                  </a:txBody>
                  <a:tcPr anchor="ctr"/>
                </a:tc>
                <a:extLst>
                  <a:ext uri="{0D108BD9-81ED-4DB2-BD59-A6C34878D82A}">
                    <a16:rowId xmlns:a16="http://schemas.microsoft.com/office/drawing/2014/main" val="10002"/>
                  </a:ext>
                </a:extLst>
              </a:tr>
              <a:tr h="635000">
                <a:tc>
                  <a:txBody>
                    <a:bodyPr/>
                    <a:lstStyle/>
                    <a:p>
                      <a:r>
                        <a:rPr lang="en-US" dirty="0"/>
                        <a:t>Class 3</a:t>
                      </a:r>
                    </a:p>
                  </a:txBody>
                  <a:tcPr anchor="ctr"/>
                </a:tc>
                <a:tc>
                  <a:txBody>
                    <a:bodyPr/>
                    <a:lstStyle/>
                    <a:p>
                      <a:pPr algn="ctr"/>
                      <a:r>
                        <a:rPr lang="en-US" dirty="0"/>
                        <a:t>84</a:t>
                      </a:r>
                    </a:p>
                  </a:txBody>
                  <a:tcPr anchor="ctr"/>
                </a:tc>
                <a:tc>
                  <a:txBody>
                    <a:bodyPr/>
                    <a:lstStyle/>
                    <a:p>
                      <a:pPr algn="ctr"/>
                      <a:r>
                        <a:rPr lang="en-US" dirty="0"/>
                        <a:t>90</a:t>
                      </a:r>
                    </a:p>
                  </a:txBody>
                  <a:tcPr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693084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Two Content Layout with SmartArt</a:t>
            </a:r>
          </a:p>
        </p:txBody>
      </p:sp>
      <p:graphicFrame>
        <p:nvGraphicFramePr>
          <p:cNvPr id="4" name="Content Placeholder 3" descr="Hierarchy List - Use to show hierarchical relationships progressing across groups. Can also be used to group or list information."/>
          <p:cNvGraphicFramePr>
            <a:graphicFrameLocks noGrp="1"/>
          </p:cNvGraphicFramePr>
          <p:nvPr>
            <p:ph sz="half" idx="1"/>
            <p:extLst>
              <p:ext uri="{D42A27DB-BD31-4B8C-83A1-F6EECF244321}">
                <p14:modId xmlns:p14="http://schemas.microsoft.com/office/powerpoint/2010/main" val="2197076918"/>
              </p:ext>
            </p:extLst>
          </p:nvPr>
        </p:nvGraphicFramePr>
        <p:xfrm>
          <a:off x="1522413" y="1905000"/>
          <a:ext cx="4419600" cy="4267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Content Placeholder 5"/>
          <p:cNvSpPr>
            <a:spLocks noGrp="1"/>
          </p:cNvSpPr>
          <p:nvPr>
            <p:ph sz="half" idx="2"/>
          </p:nvPr>
        </p:nvSpPr>
        <p:spPr/>
        <p:txBody>
          <a:bodyPr/>
          <a:lstStyle/>
          <a:p>
            <a:r>
              <a:rPr lang="en-US" dirty="0"/>
              <a:t>First bullet point here</a:t>
            </a:r>
          </a:p>
          <a:p>
            <a:r>
              <a:rPr lang="en-US" dirty="0"/>
              <a:t>Second bullet point here</a:t>
            </a:r>
          </a:p>
          <a:p>
            <a:r>
              <a:rPr lang="en-US" dirty="0"/>
              <a:t>Third bullet point here</a:t>
            </a:r>
          </a:p>
        </p:txBody>
      </p:sp>
    </p:spTree>
    <p:extLst>
      <p:ext uri="{BB962C8B-B14F-4D97-AF65-F5344CB8AC3E}">
        <p14:creationId xmlns:p14="http://schemas.microsoft.com/office/powerpoint/2010/main" val="4714758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a Slide Title - 1</a:t>
            </a:r>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969558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chor="ctr"/>
          <a:lstStyle/>
          <a:p>
            <a:pPr algn="ctr"/>
            <a:r>
              <a:rPr lang="en-US" cap="none" dirty="0"/>
              <a:t>What are servlets?</a:t>
            </a:r>
          </a:p>
        </p:txBody>
      </p:sp>
      <p:sp>
        <p:nvSpPr>
          <p:cNvPr id="14" name="Content Placeholder 13"/>
          <p:cNvSpPr>
            <a:spLocks noGrp="1"/>
          </p:cNvSpPr>
          <p:nvPr>
            <p:ph idx="1"/>
          </p:nvPr>
        </p:nvSpPr>
        <p:spPr/>
        <p:txBody>
          <a:bodyPr>
            <a:normAutofit fontScale="92500" lnSpcReduction="10000"/>
          </a:bodyPr>
          <a:lstStyle/>
          <a:p>
            <a:pPr marL="0" indent="0">
              <a:buNone/>
            </a:pPr>
            <a:r>
              <a:rPr lang="en-US" dirty="0"/>
              <a:t>Java Servlets are programs that run on a Web or Application server and act as a middle layer between a request coming from a Web browser or other HTTP client and databases or applications on the HTTP server.</a:t>
            </a:r>
          </a:p>
          <a:p>
            <a:pPr marL="0" indent="0">
              <a:buNone/>
            </a:pPr>
            <a:endParaRPr lang="en-US" dirty="0"/>
          </a:p>
          <a:p>
            <a:pPr marL="0" indent="0">
              <a:buNone/>
            </a:pPr>
            <a:r>
              <a:rPr lang="en-US" dirty="0"/>
              <a:t>Using Servlets, you can collect input from users through web page forms, present records from a database or another source, and create web pages dynamically.</a:t>
            </a:r>
          </a:p>
          <a:p>
            <a:pPr marL="0" indent="0">
              <a:buNone/>
            </a:pPr>
            <a:endParaRPr lang="en-US" dirty="0"/>
          </a:p>
          <a:p>
            <a:pPr marL="0" indent="0">
              <a:buNone/>
            </a:pPr>
            <a:r>
              <a:rPr lang="en-US" dirty="0"/>
              <a:t>Java Servlets often server the same purpose as programs implemented using the Common Gateway Interface (CGI). But Servlets offer several advantages in comparison with the CGI.</a:t>
            </a:r>
          </a:p>
        </p:txBody>
      </p:sp>
    </p:spTree>
    <p:extLst>
      <p:ext uri="{BB962C8B-B14F-4D97-AF65-F5344CB8AC3E}">
        <p14:creationId xmlns:p14="http://schemas.microsoft.com/office/powerpoint/2010/main" val="17952197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a Slide Title - 2</a:t>
            </a:r>
          </a:p>
        </p:txBody>
      </p:sp>
      <p:sp>
        <p:nvSpPr>
          <p:cNvPr id="3" name="Text Placeholder 2"/>
          <p:cNvSpPr>
            <a:spLocks noGrp="1"/>
          </p:cNvSpPr>
          <p:nvPr>
            <p:ph type="body" idx="1"/>
          </p:nvPr>
        </p:nvSpPr>
        <p:spPr/>
        <p:txBody>
          <a:bodyPr/>
          <a:lstStyle/>
          <a:p>
            <a:endParaRPr lang="en-US" dirty="0"/>
          </a:p>
        </p:txBody>
      </p:sp>
      <p:sp>
        <p:nvSpPr>
          <p:cNvPr id="4" name="Content Placeholder 3"/>
          <p:cNvSpPr>
            <a:spLocks noGrp="1"/>
          </p:cNvSpPr>
          <p:nvPr>
            <p:ph sz="half" idx="2"/>
          </p:nvPr>
        </p:nvSpPr>
        <p:spPr/>
        <p:txBody>
          <a:bodyPr/>
          <a:lstStyle/>
          <a:p>
            <a:endParaRPr lang="en-US" dirty="0"/>
          </a:p>
        </p:txBody>
      </p:sp>
      <p:sp>
        <p:nvSpPr>
          <p:cNvPr id="5" name="Text Placeholder 4"/>
          <p:cNvSpPr>
            <a:spLocks noGrp="1"/>
          </p:cNvSpPr>
          <p:nvPr>
            <p:ph type="body" sz="quarter" idx="3"/>
          </p:nvPr>
        </p:nvSpPr>
        <p:spPr/>
        <p:txBody>
          <a:bodyPr/>
          <a:lstStyle/>
          <a:p>
            <a:endParaRPr lang="en-US" dirty="0"/>
          </a:p>
        </p:txBody>
      </p:sp>
      <p:sp>
        <p:nvSpPr>
          <p:cNvPr id="6" name="Content Placeholder 5"/>
          <p:cNvSpPr>
            <a:spLocks noGrp="1"/>
          </p:cNvSpPr>
          <p:nvPr>
            <p:ph sz="quarter" idx="4"/>
          </p:nvPr>
        </p:nvSpPr>
        <p:spPr/>
        <p:txBody>
          <a:bodyPr/>
          <a:lstStyle/>
          <a:p>
            <a:endParaRPr lang="en-US" dirty="0"/>
          </a:p>
        </p:txBody>
      </p:sp>
    </p:spTree>
    <p:extLst>
      <p:ext uri="{BB962C8B-B14F-4D97-AF65-F5344CB8AC3E}">
        <p14:creationId xmlns:p14="http://schemas.microsoft.com/office/powerpoint/2010/main" val="18169235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Add a Slide Title - 3</a:t>
            </a:r>
          </a:p>
        </p:txBody>
      </p:sp>
    </p:spTree>
    <p:extLst>
      <p:ext uri="{BB962C8B-B14F-4D97-AF65-F5344CB8AC3E}">
        <p14:creationId xmlns:p14="http://schemas.microsoft.com/office/powerpoint/2010/main" val="3287000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369005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a Slide Title - 4</a:t>
            </a:r>
          </a:p>
        </p:txBody>
      </p:sp>
      <p:sp>
        <p:nvSpPr>
          <p:cNvPr id="3" name="Content Placeholder 2"/>
          <p:cNvSpPr>
            <a:spLocks noGrp="1"/>
          </p:cNvSpPr>
          <p:nvPr>
            <p:ph idx="1"/>
          </p:nvPr>
        </p:nvSpPr>
        <p:spPr/>
        <p:txBody>
          <a:bodyPr/>
          <a:lstStyle/>
          <a:p>
            <a:endParaRPr lang="en-US" dirty="0"/>
          </a:p>
        </p:txBody>
      </p:sp>
      <p:sp>
        <p:nvSpPr>
          <p:cNvPr id="4" name="Text Placeholder 3"/>
          <p:cNvSpPr>
            <a:spLocks noGrp="1"/>
          </p:cNvSpPr>
          <p:nvPr>
            <p:ph type="body" sz="half" idx="2"/>
          </p:nvPr>
        </p:nvSpPr>
        <p:spPr/>
        <p:txBody>
          <a:bodyPr/>
          <a:lstStyle/>
          <a:p>
            <a:endParaRPr lang="en-US" dirty="0"/>
          </a:p>
        </p:txBody>
      </p:sp>
    </p:spTree>
    <p:extLst>
      <p:ext uri="{BB962C8B-B14F-4D97-AF65-F5344CB8AC3E}">
        <p14:creationId xmlns:p14="http://schemas.microsoft.com/office/powerpoint/2010/main" val="26113639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a Slide Title - 5</a:t>
            </a:r>
          </a:p>
        </p:txBody>
      </p:sp>
      <p:sp>
        <p:nvSpPr>
          <p:cNvPr id="3" name="Picture Placeholder 2" descr="An empty placeholder to add an image. Click on the placeholder and select the image that you wish to add.&#10;"/>
          <p:cNvSpPr>
            <a:spLocks noGrp="1"/>
          </p:cNvSpPr>
          <p:nvPr>
            <p:ph type="pic" idx="1"/>
          </p:nvPr>
        </p:nvSpPr>
        <p:spPr/>
      </p:sp>
      <p:sp>
        <p:nvSpPr>
          <p:cNvPr id="4" name="Text Placeholder 3"/>
          <p:cNvSpPr>
            <a:spLocks noGrp="1"/>
          </p:cNvSpPr>
          <p:nvPr>
            <p:ph type="body" sz="half" idx="2"/>
          </p:nvPr>
        </p:nvSpPr>
        <p:spPr/>
        <p:txBody>
          <a:bodyPr/>
          <a:lstStyle/>
          <a:p>
            <a:endParaRPr lang="en-US" dirty="0"/>
          </a:p>
        </p:txBody>
      </p:sp>
    </p:spTree>
    <p:extLst>
      <p:ext uri="{BB962C8B-B14F-4D97-AF65-F5344CB8AC3E}">
        <p14:creationId xmlns:p14="http://schemas.microsoft.com/office/powerpoint/2010/main" val="36326613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a Slide Title - 6</a:t>
            </a:r>
          </a:p>
        </p:txBody>
      </p:sp>
      <p:sp>
        <p:nvSpPr>
          <p:cNvPr id="3" name="Picture Placeholder 2" descr="An empty placeholder to add an image. Click on the placeholder and select the image that you wish to add.&#10;"/>
          <p:cNvSpPr>
            <a:spLocks noGrp="1"/>
          </p:cNvSpPr>
          <p:nvPr>
            <p:ph type="pic" idx="1"/>
          </p:nvPr>
        </p:nvSpPr>
        <p:spPr/>
      </p:sp>
      <p:sp>
        <p:nvSpPr>
          <p:cNvPr id="4" name="Text Placeholder 3"/>
          <p:cNvSpPr>
            <a:spLocks noGrp="1"/>
          </p:cNvSpPr>
          <p:nvPr>
            <p:ph type="body" sz="half" idx="2"/>
          </p:nvPr>
        </p:nvSpPr>
        <p:spPr/>
        <p:txBody>
          <a:bodyPr/>
          <a:lstStyle/>
          <a:p>
            <a:endParaRPr lang="en-US" dirty="0"/>
          </a:p>
        </p:txBody>
      </p:sp>
    </p:spTree>
    <p:extLst>
      <p:ext uri="{BB962C8B-B14F-4D97-AF65-F5344CB8AC3E}">
        <p14:creationId xmlns:p14="http://schemas.microsoft.com/office/powerpoint/2010/main" val="31860286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D2B9EA-8070-42C9-9E99-116DBBA51DB8}"/>
              </a:ext>
            </a:extLst>
          </p:cNvPr>
          <p:cNvSpPr>
            <a:spLocks noGrp="1"/>
          </p:cNvSpPr>
          <p:nvPr>
            <p:ph type="title"/>
          </p:nvPr>
        </p:nvSpPr>
        <p:spPr/>
        <p:txBody>
          <a:bodyPr anchor="ctr"/>
          <a:lstStyle/>
          <a:p>
            <a:pPr algn="ctr"/>
            <a:r>
              <a:rPr lang="en-US" cap="none" dirty="0"/>
              <a:t>Advantages In Comparison To CGI</a:t>
            </a:r>
          </a:p>
        </p:txBody>
      </p:sp>
      <p:sp>
        <p:nvSpPr>
          <p:cNvPr id="3" name="Content Placeholder 2">
            <a:extLst>
              <a:ext uri="{FF2B5EF4-FFF2-40B4-BE49-F238E27FC236}">
                <a16:creationId xmlns:a16="http://schemas.microsoft.com/office/drawing/2014/main" id="{EC8E34D9-35CB-4E20-981F-E50954C57B7A}"/>
              </a:ext>
            </a:extLst>
          </p:cNvPr>
          <p:cNvSpPr>
            <a:spLocks noGrp="1"/>
          </p:cNvSpPr>
          <p:nvPr>
            <p:ph idx="1"/>
          </p:nvPr>
        </p:nvSpPr>
        <p:spPr/>
        <p:txBody>
          <a:bodyPr>
            <a:normAutofit fontScale="92500"/>
          </a:bodyPr>
          <a:lstStyle/>
          <a:p>
            <a:r>
              <a:rPr lang="en-US" dirty="0"/>
              <a:t>Performance is significantly better.</a:t>
            </a:r>
          </a:p>
          <a:p>
            <a:r>
              <a:rPr lang="en-US" dirty="0"/>
              <a:t>Servlets execute within the address space of a Web server. It is not necessary to create a separate process to handle each client request.</a:t>
            </a:r>
          </a:p>
          <a:p>
            <a:r>
              <a:rPr lang="en-US" dirty="0"/>
              <a:t>Servlets are platform-independent because they are written in Java.</a:t>
            </a:r>
          </a:p>
          <a:p>
            <a:r>
              <a:rPr lang="en-US" dirty="0"/>
              <a:t>Java security manager on the server enforces a set of restrictions to protect the resources on a server machine. So servlets are trusted.</a:t>
            </a:r>
          </a:p>
          <a:p>
            <a:r>
              <a:rPr lang="en-US" dirty="0"/>
              <a:t>The full functionality of the Java class libraries is available to a servlet. It can communicate with applets, databases, or other software via the sockets and RMI mechanisms that you have seen already.</a:t>
            </a:r>
          </a:p>
        </p:txBody>
      </p:sp>
    </p:spTree>
    <p:extLst>
      <p:ext uri="{BB962C8B-B14F-4D97-AF65-F5344CB8AC3E}">
        <p14:creationId xmlns:p14="http://schemas.microsoft.com/office/powerpoint/2010/main" val="1749449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D34F6-4E7B-4C16-9714-9D18A4E86967}"/>
              </a:ext>
            </a:extLst>
          </p:cNvPr>
          <p:cNvSpPr>
            <a:spLocks noGrp="1"/>
          </p:cNvSpPr>
          <p:nvPr>
            <p:ph type="title"/>
          </p:nvPr>
        </p:nvSpPr>
        <p:spPr/>
        <p:txBody>
          <a:bodyPr anchor="ctr"/>
          <a:lstStyle/>
          <a:p>
            <a:pPr algn="ctr"/>
            <a:r>
              <a:rPr lang="en-US" cap="none" dirty="0"/>
              <a:t>Servlets Architecture (Diagram)</a:t>
            </a:r>
          </a:p>
        </p:txBody>
      </p:sp>
      <p:pic>
        <p:nvPicPr>
          <p:cNvPr id="1026" name="Picture 2" descr="https://www.tutorialspoint.com/servlets/images/servlet-arch.jpg">
            <a:extLst>
              <a:ext uri="{FF2B5EF4-FFF2-40B4-BE49-F238E27FC236}">
                <a16:creationId xmlns:a16="http://schemas.microsoft.com/office/drawing/2014/main" id="{FCA5BB1F-05E4-43A9-8FFE-0DC29C16051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84412" y="1905000"/>
            <a:ext cx="6705600" cy="4381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33994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C1FF2-407F-4C5F-A76B-F0BB3969B846}"/>
              </a:ext>
            </a:extLst>
          </p:cNvPr>
          <p:cNvSpPr>
            <a:spLocks noGrp="1"/>
          </p:cNvSpPr>
          <p:nvPr>
            <p:ph type="title"/>
          </p:nvPr>
        </p:nvSpPr>
        <p:spPr/>
        <p:txBody>
          <a:bodyPr anchor="ctr"/>
          <a:lstStyle/>
          <a:p>
            <a:pPr algn="ctr"/>
            <a:r>
              <a:rPr lang="en-US" cap="none" dirty="0"/>
              <a:t>Servlet Tasks</a:t>
            </a:r>
          </a:p>
        </p:txBody>
      </p:sp>
      <p:sp>
        <p:nvSpPr>
          <p:cNvPr id="3" name="Content Placeholder 2">
            <a:extLst>
              <a:ext uri="{FF2B5EF4-FFF2-40B4-BE49-F238E27FC236}">
                <a16:creationId xmlns:a16="http://schemas.microsoft.com/office/drawing/2014/main" id="{F4C8F1EB-7B68-439C-B87A-F251653D69F5}"/>
              </a:ext>
            </a:extLst>
          </p:cNvPr>
          <p:cNvSpPr>
            <a:spLocks noGrp="1"/>
          </p:cNvSpPr>
          <p:nvPr>
            <p:ph idx="1"/>
          </p:nvPr>
        </p:nvSpPr>
        <p:spPr/>
        <p:txBody>
          <a:bodyPr>
            <a:normAutofit fontScale="77500" lnSpcReduction="20000"/>
          </a:bodyPr>
          <a:lstStyle/>
          <a:p>
            <a:r>
              <a:rPr lang="en-US" dirty="0"/>
              <a:t>Read the explicit data sent by the clients (browsers). This includes an HTML form on a Web page, or it could also come from an applet or a custom HTTP client program.</a:t>
            </a:r>
          </a:p>
          <a:p>
            <a:r>
              <a:rPr lang="en-US" dirty="0"/>
              <a:t>Read the implicit HTTP request data sent by the clients (browsers). This includes cookies, media types and compression schemes the browser understands, and so forth.</a:t>
            </a:r>
          </a:p>
          <a:p>
            <a:r>
              <a:rPr lang="en-US" dirty="0"/>
              <a:t>Process the data and generate the results. This process may require talking to a database, executing an RMI or CORBA call, invoking a Web service, or computing the response directly.</a:t>
            </a:r>
          </a:p>
          <a:p>
            <a:r>
              <a:rPr lang="en-US" dirty="0"/>
              <a:t>Send the explicit data (i.e., the document) to the clients (browsers). This document can be sent in a variety of formats, including text (HTML or XML), binary (GIF images), Excel, etc.</a:t>
            </a:r>
          </a:p>
          <a:p>
            <a:r>
              <a:rPr lang="en-US" dirty="0"/>
              <a:t>Send the implicit HTTP response to the clients (browsers). This includes telling the browsers or other clients what type of document is being returned (e.g., HTML), setting cookies and caching parameters, and other such tasks.</a:t>
            </a:r>
          </a:p>
        </p:txBody>
      </p:sp>
    </p:spTree>
    <p:extLst>
      <p:ext uri="{BB962C8B-B14F-4D97-AF65-F5344CB8AC3E}">
        <p14:creationId xmlns:p14="http://schemas.microsoft.com/office/powerpoint/2010/main" val="15436770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02BE7-F5EB-4B1F-BCAA-920A5C036D6D}"/>
              </a:ext>
            </a:extLst>
          </p:cNvPr>
          <p:cNvSpPr>
            <a:spLocks noGrp="1"/>
          </p:cNvSpPr>
          <p:nvPr>
            <p:ph type="title"/>
          </p:nvPr>
        </p:nvSpPr>
        <p:spPr/>
        <p:txBody>
          <a:bodyPr anchor="ctr"/>
          <a:lstStyle/>
          <a:p>
            <a:pPr algn="ctr"/>
            <a:r>
              <a:rPr lang="en-US" cap="none" dirty="0"/>
              <a:t>Servlet Packages</a:t>
            </a:r>
          </a:p>
        </p:txBody>
      </p:sp>
      <p:sp>
        <p:nvSpPr>
          <p:cNvPr id="3" name="Content Placeholder 2">
            <a:extLst>
              <a:ext uri="{FF2B5EF4-FFF2-40B4-BE49-F238E27FC236}">
                <a16:creationId xmlns:a16="http://schemas.microsoft.com/office/drawing/2014/main" id="{C1B00B78-4D72-43D7-ABD4-AF0A6BEEF790}"/>
              </a:ext>
            </a:extLst>
          </p:cNvPr>
          <p:cNvSpPr>
            <a:spLocks noGrp="1"/>
          </p:cNvSpPr>
          <p:nvPr>
            <p:ph idx="1"/>
          </p:nvPr>
        </p:nvSpPr>
        <p:spPr/>
        <p:txBody>
          <a:bodyPr>
            <a:normAutofit fontScale="85000" lnSpcReduction="10000"/>
          </a:bodyPr>
          <a:lstStyle/>
          <a:p>
            <a:pPr marL="0" indent="0">
              <a:buNone/>
            </a:pPr>
            <a:r>
              <a:rPr lang="en-US" dirty="0"/>
              <a:t>Java Servlets are classes run by a web server that has an interpreter that supports the Java Servlet specification.</a:t>
            </a:r>
          </a:p>
          <a:p>
            <a:pPr marL="0" indent="0">
              <a:buNone/>
            </a:pPr>
            <a:endParaRPr lang="en-US" dirty="0"/>
          </a:p>
          <a:p>
            <a:pPr marL="0" indent="0">
              <a:buNone/>
            </a:pPr>
            <a:r>
              <a:rPr lang="en-US" dirty="0"/>
              <a:t>Servlets can be created using the </a:t>
            </a:r>
            <a:r>
              <a:rPr lang="en-US" dirty="0" err="1"/>
              <a:t>javax.servlet</a:t>
            </a:r>
            <a:r>
              <a:rPr lang="en-US" dirty="0"/>
              <a:t> and </a:t>
            </a:r>
            <a:r>
              <a:rPr lang="en-US" dirty="0" err="1"/>
              <a:t>jax.servlet.http</a:t>
            </a:r>
            <a:r>
              <a:rPr lang="en-US" dirty="0"/>
              <a:t> packages, which are a standard part of the Java’s enterprise edition, an expanded version of the Java class library that supports large-scale development projects.</a:t>
            </a:r>
          </a:p>
          <a:p>
            <a:pPr marL="0" indent="0">
              <a:buNone/>
            </a:pPr>
            <a:endParaRPr lang="en-US" dirty="0"/>
          </a:p>
          <a:p>
            <a:pPr marL="0" indent="0">
              <a:buNone/>
            </a:pPr>
            <a:r>
              <a:rPr lang="en-US" dirty="0"/>
              <a:t>These classes implement the Java Servlet and JSP specifications. Java servlets have been created and compiled just like any other Java class. After you install the servlet packages and add them to your computer’s Classpath, you can compile servlets with the JDK’s Java compiler or any other current compiler.</a:t>
            </a:r>
          </a:p>
        </p:txBody>
      </p:sp>
    </p:spTree>
    <p:extLst>
      <p:ext uri="{BB962C8B-B14F-4D97-AF65-F5344CB8AC3E}">
        <p14:creationId xmlns:p14="http://schemas.microsoft.com/office/powerpoint/2010/main" val="6268533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9F1FDD-8000-4B01-9D5D-AF69E92D64DD}"/>
              </a:ext>
            </a:extLst>
          </p:cNvPr>
          <p:cNvSpPr>
            <a:spLocks noGrp="1"/>
          </p:cNvSpPr>
          <p:nvPr>
            <p:ph type="title"/>
          </p:nvPr>
        </p:nvSpPr>
        <p:spPr/>
        <p:txBody>
          <a:bodyPr anchor="ctr"/>
          <a:lstStyle/>
          <a:p>
            <a:pPr algn="ctr"/>
            <a:r>
              <a:rPr lang="en-US" cap="none" dirty="0"/>
              <a:t>Servlets – Life Cycle</a:t>
            </a:r>
          </a:p>
        </p:txBody>
      </p:sp>
      <p:sp>
        <p:nvSpPr>
          <p:cNvPr id="3" name="Content Placeholder 2">
            <a:extLst>
              <a:ext uri="{FF2B5EF4-FFF2-40B4-BE49-F238E27FC236}">
                <a16:creationId xmlns:a16="http://schemas.microsoft.com/office/drawing/2014/main" id="{10491EC7-546F-46D8-ACFE-BCE33B707ED2}"/>
              </a:ext>
            </a:extLst>
          </p:cNvPr>
          <p:cNvSpPr>
            <a:spLocks noGrp="1"/>
          </p:cNvSpPr>
          <p:nvPr>
            <p:ph idx="1"/>
          </p:nvPr>
        </p:nvSpPr>
        <p:spPr/>
        <p:txBody>
          <a:bodyPr>
            <a:normAutofit fontScale="92500"/>
          </a:bodyPr>
          <a:lstStyle/>
          <a:p>
            <a:pPr marL="0" indent="0">
              <a:buNone/>
            </a:pPr>
            <a:r>
              <a:rPr lang="en-US" dirty="0"/>
              <a:t>A servlet life cycle can be defined as the entire process from tis creation till the destruction. The following are the paths followed by a servlet.</a:t>
            </a:r>
          </a:p>
          <a:p>
            <a:pPr marL="0" indent="0">
              <a:buNone/>
            </a:pPr>
            <a:endParaRPr lang="en-US" dirty="0"/>
          </a:p>
          <a:p>
            <a:r>
              <a:rPr lang="en-US" dirty="0"/>
              <a:t>The servlet is initialized by calling the init() method.</a:t>
            </a:r>
          </a:p>
          <a:p>
            <a:r>
              <a:rPr lang="en-US" dirty="0"/>
              <a:t>The servlet calls service() method to the process a client’s request.</a:t>
            </a:r>
          </a:p>
          <a:p>
            <a:r>
              <a:rPr lang="en-US" dirty="0"/>
              <a:t>The servlet is terminated by calling the destroy() method.</a:t>
            </a:r>
          </a:p>
          <a:p>
            <a:r>
              <a:rPr lang="en-US" dirty="0"/>
              <a:t>Finally, servlet is garbage collected by the garbage collector of the JVM.</a:t>
            </a:r>
          </a:p>
        </p:txBody>
      </p:sp>
    </p:spTree>
    <p:extLst>
      <p:ext uri="{BB962C8B-B14F-4D97-AF65-F5344CB8AC3E}">
        <p14:creationId xmlns:p14="http://schemas.microsoft.com/office/powerpoint/2010/main" val="37592841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17524-161C-45EE-AA33-A19A847EFDD9}"/>
              </a:ext>
            </a:extLst>
          </p:cNvPr>
          <p:cNvSpPr>
            <a:spLocks noGrp="1"/>
          </p:cNvSpPr>
          <p:nvPr>
            <p:ph type="title"/>
          </p:nvPr>
        </p:nvSpPr>
        <p:spPr/>
        <p:txBody>
          <a:bodyPr anchor="ctr"/>
          <a:lstStyle/>
          <a:p>
            <a:pPr algn="ctr"/>
            <a:r>
              <a:rPr lang="en-US" cap="none" dirty="0"/>
              <a:t>The Init() Method</a:t>
            </a:r>
          </a:p>
        </p:txBody>
      </p:sp>
      <p:sp>
        <p:nvSpPr>
          <p:cNvPr id="3" name="Content Placeholder 2">
            <a:extLst>
              <a:ext uri="{FF2B5EF4-FFF2-40B4-BE49-F238E27FC236}">
                <a16:creationId xmlns:a16="http://schemas.microsoft.com/office/drawing/2014/main" id="{67298E01-1ACB-40E6-BF57-546079E65108}"/>
              </a:ext>
            </a:extLst>
          </p:cNvPr>
          <p:cNvSpPr>
            <a:spLocks noGrp="1"/>
          </p:cNvSpPr>
          <p:nvPr>
            <p:ph idx="1"/>
          </p:nvPr>
        </p:nvSpPr>
        <p:spPr>
          <a:xfrm>
            <a:off x="914162" y="1803400"/>
            <a:ext cx="10360501" cy="4749799"/>
          </a:xfrm>
        </p:spPr>
        <p:txBody>
          <a:bodyPr>
            <a:normAutofit fontScale="55000" lnSpcReduction="20000"/>
          </a:bodyPr>
          <a:lstStyle/>
          <a:p>
            <a:pPr marL="0" indent="0">
              <a:buNone/>
            </a:pPr>
            <a:r>
              <a:rPr lang="en-US" dirty="0"/>
              <a:t>The init method is called only once. It is called only when the servlet is created, and not called for any user requests afterwards. So, it is used for one-time initializations, just as with the init method of applets.</a:t>
            </a:r>
          </a:p>
          <a:p>
            <a:pPr marL="0" indent="0">
              <a:buNone/>
            </a:pPr>
            <a:endParaRPr lang="en-US" dirty="0"/>
          </a:p>
          <a:p>
            <a:pPr marL="0" indent="0">
              <a:buNone/>
            </a:pPr>
            <a:r>
              <a:rPr lang="en-US" dirty="0"/>
              <a:t>The servlet is normally created when a user first invokes a URL corresponding to the servlet, but you can also specify that the servlet be loaded when the server is first started.</a:t>
            </a:r>
          </a:p>
          <a:p>
            <a:pPr marL="0" indent="0">
              <a:buNone/>
            </a:pPr>
            <a:endParaRPr lang="en-US" dirty="0"/>
          </a:p>
          <a:p>
            <a:pPr marL="0" indent="0">
              <a:buNone/>
            </a:pPr>
            <a:r>
              <a:rPr lang="en-US" dirty="0"/>
              <a:t>When a user invokes a servlet, a single instance of each servlet gets created, with each user request resulting in a new thread that is handed off to doGet or doPost as appropriate. The init() method simply creates or loads some data that will be used throughout the life of the servlet.</a:t>
            </a:r>
          </a:p>
          <a:p>
            <a:pPr marL="0" indent="0">
              <a:buNone/>
            </a:pPr>
            <a:endParaRPr lang="en-US" dirty="0"/>
          </a:p>
          <a:p>
            <a:pPr marL="0" indent="0">
              <a:buNone/>
            </a:pPr>
            <a:r>
              <a:rPr lang="en-US" dirty="0"/>
              <a:t>The init method definition looks like this:</a:t>
            </a:r>
          </a:p>
          <a:p>
            <a:pPr marL="0" indent="0">
              <a:buNone/>
            </a:pPr>
            <a:endParaRPr lang="en-US" dirty="0"/>
          </a:p>
          <a:p>
            <a:pPr marL="0" indent="0">
              <a:buNone/>
            </a:pPr>
            <a:r>
              <a:rPr lang="en-US" dirty="0">
                <a:latin typeface="Courier New" panose="02070309020205020404" pitchFamily="49" charset="0"/>
                <a:cs typeface="Courier New" panose="02070309020205020404" pitchFamily="49" charset="0"/>
              </a:rPr>
              <a:t>public void init() throws ServletException {</a:t>
            </a:r>
          </a:p>
          <a:p>
            <a:pPr marL="0" indent="0">
              <a:buNone/>
            </a:pPr>
            <a:r>
              <a:rPr lang="en-US" dirty="0">
                <a:latin typeface="Courier New" panose="02070309020205020404" pitchFamily="49" charset="0"/>
                <a:cs typeface="Courier New" panose="02070309020205020404" pitchFamily="49" charset="0"/>
              </a:rPr>
              <a:t>   // Initialization code...</a:t>
            </a:r>
          </a:p>
          <a:p>
            <a:pPr marL="0" indent="0">
              <a:buNone/>
            </a:pPr>
            <a:r>
              <a:rPr lang="en-US"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4124835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F3862D-D1DA-4619-8FDB-5ADDBF05563B}"/>
              </a:ext>
            </a:extLst>
          </p:cNvPr>
          <p:cNvSpPr>
            <a:spLocks noGrp="1"/>
          </p:cNvSpPr>
          <p:nvPr>
            <p:ph type="title"/>
          </p:nvPr>
        </p:nvSpPr>
        <p:spPr/>
        <p:txBody>
          <a:bodyPr anchor="ctr"/>
          <a:lstStyle/>
          <a:p>
            <a:pPr algn="ctr"/>
            <a:r>
              <a:rPr lang="en-US" cap="none" dirty="0"/>
              <a:t>The Service() Method</a:t>
            </a:r>
          </a:p>
        </p:txBody>
      </p:sp>
      <p:sp>
        <p:nvSpPr>
          <p:cNvPr id="3" name="Content Placeholder 2">
            <a:extLst>
              <a:ext uri="{FF2B5EF4-FFF2-40B4-BE49-F238E27FC236}">
                <a16:creationId xmlns:a16="http://schemas.microsoft.com/office/drawing/2014/main" id="{6F6DDB1D-BE21-4A81-801B-C70A37F9F70B}"/>
              </a:ext>
            </a:extLst>
          </p:cNvPr>
          <p:cNvSpPr>
            <a:spLocks noGrp="1"/>
          </p:cNvSpPr>
          <p:nvPr>
            <p:ph idx="1"/>
          </p:nvPr>
        </p:nvSpPr>
        <p:spPr/>
        <p:txBody>
          <a:bodyPr>
            <a:normAutofit fontScale="62500" lnSpcReduction="20000"/>
          </a:bodyPr>
          <a:lstStyle/>
          <a:p>
            <a:pPr marL="0" indent="0">
              <a:buNone/>
            </a:pPr>
            <a:r>
              <a:rPr lang="en-US" dirty="0"/>
              <a:t>The service() method is the main method to perform the actual task. The servlet container (i.e. web server) calls the service() method to handle requests coming from the client (browsers) and to write the formatted response back to the client.</a:t>
            </a:r>
          </a:p>
          <a:p>
            <a:pPr marL="0" indent="0">
              <a:buNone/>
            </a:pPr>
            <a:endParaRPr lang="en-US" dirty="0"/>
          </a:p>
          <a:p>
            <a:pPr marL="0" indent="0">
              <a:buNone/>
            </a:pPr>
            <a:r>
              <a:rPr lang="en-US" dirty="0"/>
              <a:t>Each time the server receives a request for a servlet, the server spawns a new thread and calls service. The service() method checks the HTTP request type (GET, POST, PUT, DELETE, etc.) and calls doGet, doPost, doPut, doDelete, etc. methods as appropriate.</a:t>
            </a:r>
          </a:p>
          <a:p>
            <a:pPr marL="0" indent="0">
              <a:buNone/>
            </a:pPr>
            <a:endParaRPr lang="en-US" dirty="0"/>
          </a:p>
          <a:p>
            <a:pPr marL="0" indent="0">
              <a:buNone/>
            </a:pPr>
            <a:r>
              <a:rPr lang="en-US" dirty="0"/>
              <a:t>Here is the signature of this method:</a:t>
            </a:r>
          </a:p>
          <a:p>
            <a:pPr marL="0" indent="0">
              <a:buNone/>
            </a:pPr>
            <a:br>
              <a:rPr lang="en-US" dirty="0"/>
            </a:br>
            <a:br>
              <a:rPr lang="en-US" dirty="0"/>
            </a:br>
            <a:r>
              <a:rPr lang="en-US" dirty="0">
                <a:latin typeface="Courier New" panose="02070309020205020404" pitchFamily="49" charset="0"/>
                <a:cs typeface="Courier New" panose="02070309020205020404" pitchFamily="49" charset="0"/>
              </a:rPr>
              <a:t>public void service(ServletRequest request, ServletResponse response) </a:t>
            </a:r>
          </a:p>
          <a:p>
            <a:pPr marL="0" indent="0">
              <a:buNone/>
            </a:pPr>
            <a:r>
              <a:rPr lang="en-US" dirty="0">
                <a:latin typeface="Courier New" panose="02070309020205020404" pitchFamily="49" charset="0"/>
                <a:cs typeface="Courier New" panose="02070309020205020404" pitchFamily="49" charset="0"/>
              </a:rPr>
              <a:t>   throws ServletException, IOException {</a:t>
            </a:r>
          </a:p>
          <a:p>
            <a:pPr marL="0" indent="0">
              <a:buNone/>
            </a:pPr>
            <a:r>
              <a:rPr lang="en-US" dirty="0">
                <a:latin typeface="Courier New" panose="02070309020205020404" pitchFamily="49" charset="0"/>
                <a:cs typeface="Courier New" panose="02070309020205020404" pitchFamily="49" charset="0"/>
              </a:rPr>
              <a:t>}</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10654961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Red Radial 16x9">
  <a:themeElements>
    <a:clrScheme name="RedRadial_16x9">
      <a:dk1>
        <a:sysClr val="windowText" lastClr="000000"/>
      </a:dk1>
      <a:lt1>
        <a:sysClr val="window" lastClr="FFFFFF"/>
      </a:lt1>
      <a:dk2>
        <a:srgbClr val="960000"/>
      </a:dk2>
      <a:lt2>
        <a:srgbClr val="BCB49E"/>
      </a:lt2>
      <a:accent1>
        <a:srgbClr val="DDA859"/>
      </a:accent1>
      <a:accent2>
        <a:srgbClr val="968A68"/>
      </a:accent2>
      <a:accent3>
        <a:srgbClr val="D3432B"/>
      </a:accent3>
      <a:accent4>
        <a:srgbClr val="BD9B47"/>
      </a:accent4>
      <a:accent5>
        <a:srgbClr val="618F91"/>
      </a:accent5>
      <a:accent6>
        <a:srgbClr val="DD7323"/>
      </a:accent6>
      <a:hlink>
        <a:srgbClr val="DDA859"/>
      </a:hlink>
      <a:folHlink>
        <a:srgbClr val="968A68"/>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Extreme Shadow">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threePt" dir="tl">
              <a:rot lat="0" lon="0" rev="19800000"/>
            </a:lightRig>
          </a:scene3d>
          <a:sp3d prstMaterial="plastic">
            <a:bevelT w="25400" h="1905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38100" h="31750"/>
          </a:sp3d>
        </a:effectStyle>
      </a:effectStyleLst>
      <a:bgFillStyleLst>
        <a:solidFill>
          <a:schemeClr val="phClr"/>
        </a:solidFill>
        <a:gradFill rotWithShape="1">
          <a:gsLst>
            <a:gs pos="0">
              <a:schemeClr val="phClr">
                <a:tint val="100000"/>
                <a:shade val="80000"/>
                <a:satMod val="100000"/>
              </a:schemeClr>
            </a:gs>
            <a:gs pos="65000">
              <a:schemeClr val="phClr">
                <a:tint val="100000"/>
                <a:shade val="40000"/>
                <a:satMod val="100000"/>
              </a:schemeClr>
            </a:gs>
            <a:gs pos="100000">
              <a:schemeClr val="phClr">
                <a:shade val="5000"/>
                <a:satMod val="100000"/>
              </a:schemeClr>
            </a:gs>
          </a:gsLst>
          <a:path path="circle">
            <a:fillToRect l="25000" t="25000" r="25000" b="25000"/>
          </a:path>
        </a:gradFill>
        <a:gradFill flip="none" rotWithShape="1">
          <a:gsLst>
            <a:gs pos="17000">
              <a:schemeClr val="phClr"/>
            </a:gs>
            <a:gs pos="71000">
              <a:schemeClr val="phClr">
                <a:tint val="100000"/>
                <a:shade val="40000"/>
                <a:satMod val="100000"/>
              </a:schemeClr>
            </a:gs>
            <a:gs pos="100000">
              <a:schemeClr val="phClr">
                <a:shade val="5000"/>
                <a:satMod val="100000"/>
              </a:schemeClr>
            </a:gs>
          </a:gsLst>
          <a:path path="circle">
            <a:fillToRect l="50000" t="50000" r="50000" b="50000"/>
          </a:path>
          <a:tileRect/>
        </a:gradFill>
      </a:bgFillStyleLst>
    </a:fmtScheme>
  </a:themeElements>
  <a:objectDefaults>
    <a:spDef>
      <a:spPr>
        <a:ln>
          <a:miter lim="800000"/>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miter lim="800000"/>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nSpc>
            <a:spcPct val="90000"/>
          </a:lnSpc>
          <a:defRPr sz="2800"/>
        </a:defPPr>
      </a:lstStyle>
    </a:txDef>
  </a:objectDefaults>
  <a:extraClrSchemeLst/>
  <a:extLst>
    <a:ext uri="{05A4C25C-085E-4340-85A3-A5531E510DB2}">
      <thm15:themeFamily xmlns:thm15="http://schemas.microsoft.com/office/thememl/2012/main" name="TF02804895" id="{68999234-8DFD-4917-9E9A-A1A0AECD5E67}" vid="{F8691E0C-9980-4F34-AB76-18F64CB286D1}"/>
    </a:ext>
  </a:extLst>
</a:theme>
</file>

<file path=ppt/theme/theme2.xml><?xml version="1.0" encoding="utf-8"?>
<a:theme xmlns:a="http://schemas.openxmlformats.org/drawingml/2006/main" name="Office Theme">
  <a:themeElements>
    <a:clrScheme name="RedRadial_16x9">
      <a:dk1>
        <a:sysClr val="windowText" lastClr="000000"/>
      </a:dk1>
      <a:lt1>
        <a:sysClr val="window" lastClr="FFFFFF"/>
      </a:lt1>
      <a:dk2>
        <a:srgbClr val="960000"/>
      </a:dk2>
      <a:lt2>
        <a:srgbClr val="BCB49E"/>
      </a:lt2>
      <a:accent1>
        <a:srgbClr val="DDA859"/>
      </a:accent1>
      <a:accent2>
        <a:srgbClr val="968A68"/>
      </a:accent2>
      <a:accent3>
        <a:srgbClr val="D3432B"/>
      </a:accent3>
      <a:accent4>
        <a:srgbClr val="BD9B47"/>
      </a:accent4>
      <a:accent5>
        <a:srgbClr val="618F91"/>
      </a:accent5>
      <a:accent6>
        <a:srgbClr val="DD7323"/>
      </a:accent6>
      <a:hlink>
        <a:srgbClr val="DDA859"/>
      </a:hlink>
      <a:folHlink>
        <a:srgbClr val="968A68"/>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Extreme Shadow">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threePt" dir="tl">
              <a:rot lat="0" lon="0" rev="19800000"/>
            </a:lightRig>
          </a:scene3d>
          <a:sp3d prstMaterial="plastic">
            <a:bevelT w="25400" h="1905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38100" h="31750"/>
          </a:sp3d>
        </a:effectStyle>
      </a:effectStyleLst>
      <a:bgFillStyleLst>
        <a:solidFill>
          <a:schemeClr val="phClr"/>
        </a:solidFill>
        <a:gradFill rotWithShape="1">
          <a:gsLst>
            <a:gs pos="0">
              <a:schemeClr val="phClr">
                <a:tint val="100000"/>
                <a:shade val="80000"/>
                <a:satMod val="100000"/>
              </a:schemeClr>
            </a:gs>
            <a:gs pos="65000">
              <a:schemeClr val="phClr">
                <a:tint val="100000"/>
                <a:shade val="40000"/>
                <a:satMod val="100000"/>
              </a:schemeClr>
            </a:gs>
            <a:gs pos="100000">
              <a:schemeClr val="phClr">
                <a:shade val="5000"/>
                <a:satMod val="100000"/>
              </a:schemeClr>
            </a:gs>
          </a:gsLst>
          <a:path path="circle">
            <a:fillToRect l="25000" t="25000" r="25000" b="25000"/>
          </a:path>
        </a:gradFill>
        <a:gradFill flip="none" rotWithShape="1">
          <a:gsLst>
            <a:gs pos="17000">
              <a:schemeClr val="phClr"/>
            </a:gs>
            <a:gs pos="71000">
              <a:schemeClr val="phClr">
                <a:tint val="100000"/>
                <a:shade val="40000"/>
                <a:satMod val="100000"/>
              </a:schemeClr>
            </a:gs>
            <a:gs pos="100000">
              <a:schemeClr val="phClr">
                <a:shade val="5000"/>
                <a:satMod val="100000"/>
              </a:schemeClr>
            </a:gs>
          </a:gsLst>
          <a:path path="circle">
            <a:fillToRect l="50000" t="50000" r="50000" b="50000"/>
          </a:path>
          <a:tileRect/>
        </a:gradFill>
      </a:bgFillStyleLst>
    </a:fmtScheme>
  </a:themeElements>
  <a:objectDefaults/>
  <a:extraClrSchemeLst/>
</a:theme>
</file>

<file path=ppt/theme/theme3.xml><?xml version="1.0" encoding="utf-8"?>
<a:theme xmlns:a="http://schemas.openxmlformats.org/drawingml/2006/main" name="Office Theme">
  <a:themeElements>
    <a:clrScheme name="RedRadial_16x9">
      <a:dk1>
        <a:sysClr val="windowText" lastClr="000000"/>
      </a:dk1>
      <a:lt1>
        <a:sysClr val="window" lastClr="FFFFFF"/>
      </a:lt1>
      <a:dk2>
        <a:srgbClr val="960000"/>
      </a:dk2>
      <a:lt2>
        <a:srgbClr val="BCB49E"/>
      </a:lt2>
      <a:accent1>
        <a:srgbClr val="DDA859"/>
      </a:accent1>
      <a:accent2>
        <a:srgbClr val="968A68"/>
      </a:accent2>
      <a:accent3>
        <a:srgbClr val="D3432B"/>
      </a:accent3>
      <a:accent4>
        <a:srgbClr val="BD9B47"/>
      </a:accent4>
      <a:accent5>
        <a:srgbClr val="618F91"/>
      </a:accent5>
      <a:accent6>
        <a:srgbClr val="DD7323"/>
      </a:accent6>
      <a:hlink>
        <a:srgbClr val="DDA859"/>
      </a:hlink>
      <a:folHlink>
        <a:srgbClr val="968A68"/>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Extreme Shadow">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threePt" dir="tl">
              <a:rot lat="0" lon="0" rev="19800000"/>
            </a:lightRig>
          </a:scene3d>
          <a:sp3d prstMaterial="plastic">
            <a:bevelT w="25400" h="1905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38100" h="31750"/>
          </a:sp3d>
        </a:effectStyle>
      </a:effectStyleLst>
      <a:bgFillStyleLst>
        <a:solidFill>
          <a:schemeClr val="phClr"/>
        </a:solidFill>
        <a:gradFill rotWithShape="1">
          <a:gsLst>
            <a:gs pos="0">
              <a:schemeClr val="phClr">
                <a:tint val="100000"/>
                <a:shade val="80000"/>
                <a:satMod val="100000"/>
              </a:schemeClr>
            </a:gs>
            <a:gs pos="65000">
              <a:schemeClr val="phClr">
                <a:tint val="100000"/>
                <a:shade val="40000"/>
                <a:satMod val="100000"/>
              </a:schemeClr>
            </a:gs>
            <a:gs pos="100000">
              <a:schemeClr val="phClr">
                <a:shade val="5000"/>
                <a:satMod val="100000"/>
              </a:schemeClr>
            </a:gs>
          </a:gsLst>
          <a:path path="circle">
            <a:fillToRect l="25000" t="25000" r="25000" b="25000"/>
          </a:path>
        </a:gradFill>
        <a:gradFill flip="none" rotWithShape="1">
          <a:gsLst>
            <a:gs pos="17000">
              <a:schemeClr val="phClr"/>
            </a:gs>
            <a:gs pos="71000">
              <a:schemeClr val="phClr">
                <a:tint val="100000"/>
                <a:shade val="40000"/>
                <a:satMod val="100000"/>
              </a:schemeClr>
            </a:gs>
            <a:gs pos="100000">
              <a:schemeClr val="phClr">
                <a:shade val="5000"/>
                <a:satMod val="100000"/>
              </a:schemeClr>
            </a:gs>
          </a:gsLst>
          <a:path path="circle">
            <a:fillToRect l="50000" t="50000" r="50000" b="50000"/>
          </a:path>
          <a:tileRect/>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DirectSourceMarket xmlns="4873beb7-5857-4685-be1f-d57550cc96cc" xsi:nil="true"/>
    <ApprovalStatus xmlns="4873beb7-5857-4685-be1f-d57550cc96cc">InProgress</ApprovalStatus>
    <MarketSpecific xmlns="4873beb7-5857-4685-be1f-d57550cc96cc">false</MarketSpecific>
    <LocComments xmlns="4873beb7-5857-4685-be1f-d57550cc96cc" xsi:nil="true"/>
    <ThumbnailAssetId xmlns="4873beb7-5857-4685-be1f-d57550cc96cc" xsi:nil="true"/>
    <PrimaryImageGen xmlns="4873beb7-5857-4685-be1f-d57550cc96cc">false</PrimaryImageGen>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1380992</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This template makes an impression with its bold red background, radial sunburst pattern, and contrasting black title bar. Consider it for your small business or marketing presentation. Or, take advantage of the red color scheme to make a holiday-themed presentation.  Compatible with PowerPoint 2013 and later, this template offers a variety of slide layouts including title slides, bulleted lists, photo with captions, a sample chart, and blank slide, all in a widescreen (16X9) format.
</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2011-12-19T18:35:00+00:00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UACurrentWords xmlns="4873beb7-5857-4685-be1f-d57550cc96cc" xsi:nil="true"/>
    <ArtSampleDocs xmlns="4873beb7-5857-4685-be1f-d57550cc96cc" xsi:nil="true"/>
    <UALocRecommendation xmlns="4873beb7-5857-4685-be1f-d57550cc96cc">Localize</UALocRecommendation>
    <Manager xmlns="4873beb7-5857-4685-be1f-d57550cc96cc" xsi:nil="true"/>
    <ShowIn xmlns="4873beb7-5857-4685-be1f-d57550cc96cc">Show everywhere</ShowIn>
    <UANotes xmlns="4873beb7-5857-4685-be1f-d57550cc96cc" xsi:nil="true"/>
    <TemplateStatus xmlns="4873beb7-5857-4685-be1f-d57550cc96cc">Complete</TemplateStatus>
    <InternalTagsTaxHTField0 xmlns="4873beb7-5857-4685-be1f-d57550cc96cc">
      <Terms xmlns="http://schemas.microsoft.com/office/infopath/2007/PartnerControls"/>
    </InternalTagsTaxHTField0>
    <CSXHash xmlns="4873beb7-5857-4685-be1f-d57550cc96cc" xsi:nil="true"/>
    <Downloads xmlns="4873beb7-5857-4685-be1f-d57550cc96cc">0</Downloads>
    <VoteCount xmlns="4873beb7-5857-4685-be1f-d57550cc96cc" xsi:nil="true"/>
    <OOCacheId xmlns="4873beb7-5857-4685-be1f-d57550cc96cc" xsi:nil="true"/>
    <IsDeleted xmlns="4873beb7-5857-4685-be1f-d57550cc96cc">false</IsDeleted>
    <AssetExpire xmlns="4873beb7-5857-4685-be1f-d57550cc96cc">2035-01-01T08:00:00+00:00</AssetExpire>
    <DSATActionTaken xmlns="4873beb7-5857-4685-be1f-d57550cc96cc" xsi:nil="true"/>
    <CSXSubmissionMarket xmlns="4873beb7-5857-4685-be1f-d57550cc96cc" xsi:nil="true"/>
    <TPExecutable xmlns="4873beb7-5857-4685-be1f-d57550cc96cc" xsi:nil="true"/>
    <SubmitterId xmlns="4873beb7-5857-4685-be1f-d57550cc96cc" xsi:nil="true"/>
    <EditorialTags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TP102804893</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725212</LocLastLocAttemptVersionLookup>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TaxCatchAll xmlns="4873beb7-5857-4685-be1f-d57550cc96cc"/>
    <Markets xmlns="4873beb7-5857-4685-be1f-d57550cc96cc"/>
    <UAProjectedTotalWords xmlns="4873beb7-5857-4685-be1f-d57550cc96cc" xsi:nil="true"/>
    <IntlLangReview xmlns="4873beb7-5857-4685-be1f-d57550cc96cc">false</IntlLangReview>
    <OutputCachingOn xmlns="4873beb7-5857-4685-be1f-d57550cc96cc">false</OutputCachingOn>
    <AverageRating xmlns="4873beb7-5857-4685-be1f-d57550cc96cc" xsi:nil="true"/>
    <APAuthor xmlns="4873beb7-5857-4685-be1f-d57550cc96cc">
      <UserInfo>
        <DisplayName>REDMOND\v-vaddu</DisplayName>
        <AccountId>2567</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OriginalRelease xmlns="4873beb7-5857-4685-be1f-d57550cc96cc">14</OriginalRelease>
    <TPLaunchHelpLinkType xmlns="4873beb7-5857-4685-be1f-d57550cc96cc">Template</TPLaunchHelpLinkType>
    <LocalizationTagsTaxHTField0 xmlns="4873beb7-5857-4685-be1f-d57550cc96cc">
      <Terms xmlns="http://schemas.microsoft.com/office/infopath/2007/PartnerControls"/>
    </LocalizationTagsTaxHTField0>
    <LocMarketGroupTiers2 xmlns="4873beb7-5857-4685-be1f-d57550cc96cc" xsi:nil="true"/>
  </documentManagement>
</p:properti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A765CE0-A8A0-42E0-82D2-3F870DB4D5F7}">
  <ds:schemaRefs>
    <ds:schemaRef ds:uri="http://schemas.microsoft.com/sharepoint/v3/contenttype/forms"/>
  </ds:schemaRefs>
</ds:datastoreItem>
</file>

<file path=customXml/itemProps2.xml><?xml version="1.0" encoding="utf-8"?>
<ds:datastoreItem xmlns:ds="http://schemas.openxmlformats.org/officeDocument/2006/customXml" ds:itemID="{45076977-ECB7-44C2-A70D-853BB6B41242}">
  <ds:schemaRefs>
    <ds:schemaRef ds:uri="http://purl.org/dc/dcmitype/"/>
    <ds:schemaRef ds:uri="4873beb7-5857-4685-be1f-d57550cc96cc"/>
    <ds:schemaRef ds:uri="http://schemas.openxmlformats.org/package/2006/metadata/core-properties"/>
    <ds:schemaRef ds:uri="http://purl.org/dc/elements/1.1/"/>
    <ds:schemaRef ds:uri="http://schemas.microsoft.com/office/infopath/2007/PartnerControls"/>
    <ds:schemaRef ds:uri="http://purl.org/dc/terms/"/>
    <ds:schemaRef ds:uri="http://schemas.microsoft.com/office/2006/documentManagement/types"/>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41BC18E0-614B-4152-A3EE-8AA2B60C721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Red radial lines presentation (widescreen)</Template>
  <TotalTime>268</TotalTime>
  <Words>1351</Words>
  <Application>Microsoft Office PowerPoint</Application>
  <PresentationFormat>Custom</PresentationFormat>
  <Paragraphs>122</Paragraphs>
  <Slides>25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Cambria</vt:lpstr>
      <vt:lpstr>Courier New</vt:lpstr>
      <vt:lpstr>Red Radial 16x9</vt:lpstr>
      <vt:lpstr>Java Servlets</vt:lpstr>
      <vt:lpstr>What are servlets?</vt:lpstr>
      <vt:lpstr>Advantages In Comparison To CGI</vt:lpstr>
      <vt:lpstr>Servlets Architecture (Diagram)</vt:lpstr>
      <vt:lpstr>Servlet Tasks</vt:lpstr>
      <vt:lpstr>Servlet Packages</vt:lpstr>
      <vt:lpstr>Servlets – Life Cycle</vt:lpstr>
      <vt:lpstr>The Init() Method</vt:lpstr>
      <vt:lpstr>The Service() Method</vt:lpstr>
      <vt:lpstr>The Service() Method (Continued)</vt:lpstr>
      <vt:lpstr>The doGet() Method</vt:lpstr>
      <vt:lpstr>The doPost() Method</vt:lpstr>
      <vt:lpstr>The destroy() Method</vt:lpstr>
      <vt:lpstr>Life Cycle (Architectural Diagram)</vt:lpstr>
      <vt:lpstr>Setting Up Apache Tomcat  &amp; Compiling Your First Servlet</vt:lpstr>
      <vt:lpstr>Title and Content Layout with Chart</vt:lpstr>
      <vt:lpstr>Two Content Layout with Table</vt:lpstr>
      <vt:lpstr>Two Content Layout with SmartArt</vt:lpstr>
      <vt:lpstr>Add a Slide Title - 1</vt:lpstr>
      <vt:lpstr>Add a Slide Title - 2</vt:lpstr>
      <vt:lpstr>Add a Slide Title - 3</vt:lpstr>
      <vt:lpstr>PowerPoint Presentation</vt:lpstr>
      <vt:lpstr>Add a Slide Title - 4</vt:lpstr>
      <vt:lpstr>Add a Slide Title - 5</vt:lpstr>
      <vt:lpstr>Add a Slide Title - 6</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Servlets</dc:title>
  <dc:creator>Robert Alkire</dc:creator>
  <cp:lastModifiedBy>Robert Alkire</cp:lastModifiedBy>
  <cp:revision>13</cp:revision>
  <dcterms:created xsi:type="dcterms:W3CDTF">2018-03-20T19:14:52Z</dcterms:created>
  <dcterms:modified xsi:type="dcterms:W3CDTF">2018-03-21T20:53:51Z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