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2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3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14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2433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0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68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32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38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7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8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5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9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9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4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0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03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44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rgbClr val="FF0000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A326D-6843-4C76-AC33-110DFC4EA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Метеостанция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BAD140-91F6-4817-B11C-085FF4EB8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Команда</a:t>
            </a:r>
            <a:r>
              <a:rPr lang="en-US" dirty="0"/>
              <a:t>: </a:t>
            </a:r>
            <a:r>
              <a:rPr lang="ru-RU" dirty="0"/>
              <a:t>Галаев А.С, Пирогов Н.Н., </a:t>
            </a:r>
          </a:p>
          <a:p>
            <a:r>
              <a:rPr lang="ru-RU" dirty="0"/>
              <a:t>Синицын А.А., Дмитриев А.В., Быков А.В.</a:t>
            </a:r>
          </a:p>
        </p:txBody>
      </p:sp>
    </p:spTree>
    <p:extLst>
      <p:ext uri="{BB962C8B-B14F-4D97-AF65-F5344CB8AC3E}">
        <p14:creationId xmlns:p14="http://schemas.microsoft.com/office/powerpoint/2010/main" val="339165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7AA66-9A8F-4B72-989C-BEB4E6CD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37920"/>
            <a:ext cx="9613861" cy="696246"/>
          </a:xfrm>
        </p:spPr>
        <p:txBody>
          <a:bodyPr>
            <a:normAutofit fontScale="90000"/>
          </a:bodyPr>
          <a:lstStyle/>
          <a:p>
            <a:pPr marL="342900" lvl="0" indent="-342900" fontAlgn="base">
              <a:lnSpc>
                <a:spcPct val="115000"/>
              </a:lnSpc>
              <a:tabLst>
                <a:tab pos="457200" algn="l"/>
              </a:tabLst>
            </a:pPr>
            <a:r>
              <a:rPr lang="ru-RU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Постановка задачи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D15CE3-041A-401F-9A00-E96000434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1)Автоматический сбор данных с датчика температуры и влажности воздуха </a:t>
            </a:r>
            <a:b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2)Фильтрация входных данных.</a:t>
            </a:r>
          </a:p>
          <a:p>
            <a:pPr marL="0" indent="0">
              <a:buNone/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3)Вывод полученных данных на LCD-экран.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40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CB556-7BD3-4249-89BC-075CB38D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Ожидаемый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0B1F89-BD0B-49FC-ABB7-11F70050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21104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DCDDDE"/>
                </a:solidFill>
                <a:latin typeface="Whitney"/>
              </a:rPr>
              <a:t>-к</a:t>
            </a:r>
            <a:r>
              <a:rPr lang="ru-RU" sz="3200" b="0" i="0" dirty="0">
                <a:solidFill>
                  <a:srgbClr val="DCDDDE"/>
                </a:solidFill>
                <a:effectLst/>
                <a:latin typeface="Whitney"/>
              </a:rPr>
              <a:t>онцепт метеостанции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DCDDDE"/>
                </a:solidFill>
                <a:latin typeface="Whitney"/>
              </a:rPr>
              <a:t>-возможность дальнейшего </a:t>
            </a:r>
            <a:r>
              <a:rPr lang="ru-RU" sz="3200" b="0" i="0" dirty="0">
                <a:solidFill>
                  <a:srgbClr val="DCDDDE"/>
                </a:solidFill>
                <a:effectLst/>
                <a:latin typeface="Whitney"/>
              </a:rPr>
              <a:t>развития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DCDDDE"/>
                </a:solidFill>
                <a:latin typeface="Whitney"/>
              </a:rPr>
              <a:t>-возможность интегрирования в среду </a:t>
            </a:r>
            <a:r>
              <a:rPr lang="ru-RU" sz="3200" b="0" i="0" dirty="0">
                <a:solidFill>
                  <a:srgbClr val="DCDDDE"/>
                </a:solidFill>
                <a:effectLst/>
                <a:latin typeface="Whitney"/>
              </a:rPr>
              <a:t>из других устройств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DCDDDE"/>
                </a:solidFill>
                <a:latin typeface="Whitney"/>
              </a:rPr>
              <a:t>-стабильная работа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DCDDDE"/>
                </a:solidFill>
                <a:latin typeface="Whitney"/>
              </a:rPr>
              <a:t>-удобное и практичное использование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DCDDDE"/>
                </a:solidFill>
                <a:latin typeface="Whitney"/>
              </a:rPr>
              <a:t>-универсальный и стильный дизайн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1867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4AA81-01BC-4DB7-982A-565F5C68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/>
              <a:t>Функциональные блоки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10AD7-8750-4822-B0C0-309EC470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ru-RU" dirty="0"/>
              <a:t>Модель электрической схемы</a:t>
            </a:r>
          </a:p>
          <a:p>
            <a:r>
              <a:rPr lang="ru-RU" dirty="0"/>
              <a:t>Система сбора данных</a:t>
            </a:r>
          </a:p>
          <a:p>
            <a:r>
              <a:rPr lang="ru-RU" dirty="0"/>
              <a:t>Система фильтрации</a:t>
            </a:r>
          </a:p>
          <a:p>
            <a:r>
              <a:rPr lang="ru-RU" dirty="0"/>
              <a:t>Вывод показаний </a:t>
            </a:r>
          </a:p>
          <a:p>
            <a:r>
              <a:rPr lang="ru-RU" dirty="0"/>
              <a:t>Модель корпуса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0FEF812-D4EC-47CF-B521-27745007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4779" y="2203708"/>
            <a:ext cx="7096899" cy="414382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29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C1C14-AD00-4FD6-8E9D-9DC9DA50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Разработка функциональных блоков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A4788-0524-48CE-A227-024A0306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Модель электрической схемы</a:t>
            </a:r>
            <a:r>
              <a:rPr lang="en-US" sz="2400" dirty="0"/>
              <a:t>:</a:t>
            </a:r>
            <a:endParaRPr lang="ru-RU" sz="2400" dirty="0"/>
          </a:p>
          <a:p>
            <a:pPr marL="0" indent="0">
              <a:buNone/>
            </a:pPr>
            <a:r>
              <a:rPr lang="ru-RU" dirty="0"/>
              <a:t>   -сбор тестовой версии</a:t>
            </a:r>
          </a:p>
          <a:p>
            <a:pPr marL="0" indent="0">
              <a:buNone/>
            </a:pPr>
            <a:r>
              <a:rPr lang="ru-RU" dirty="0"/>
              <a:t>   -сбор и спайка финальной версии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dirty="0"/>
              <a:t>Система сбора данных:</a:t>
            </a:r>
          </a:p>
          <a:p>
            <a:pPr marL="0" indent="0">
              <a:buNone/>
            </a:pPr>
            <a:r>
              <a:rPr lang="ru-RU" dirty="0"/>
              <a:t>   -скорость обновления</a:t>
            </a:r>
          </a:p>
          <a:p>
            <a:endParaRPr lang="ru-RU" dirty="0"/>
          </a:p>
          <a:p>
            <a:r>
              <a:rPr lang="ru-RU" dirty="0"/>
              <a:t>Система фильтрации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-медианный фильтр</a:t>
            </a:r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CBE96E-D5E7-4CF8-A028-0D4DAF9B75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56"/>
          <a:stretch/>
        </p:blipFill>
        <p:spPr bwMode="auto">
          <a:xfrm>
            <a:off x="6270625" y="2336873"/>
            <a:ext cx="50990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89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F6C4C-751B-4015-A051-B0BCFAEC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/>
              <a:t>Разработка функциональных блоков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7843C1-E3BD-4FCB-9CA1-04B43070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Вывод показаний </a:t>
            </a:r>
          </a:p>
          <a:p>
            <a:pPr marL="0" indent="0">
              <a:buNone/>
            </a:pPr>
            <a:r>
              <a:rPr lang="ru-RU" dirty="0"/>
              <a:t>   -библиотека для работы дисплея</a:t>
            </a:r>
          </a:p>
          <a:p>
            <a:pPr marL="0" indent="0">
              <a:buNone/>
            </a:pPr>
            <a:r>
              <a:rPr lang="ru-RU" dirty="0"/>
              <a:t>   </a:t>
            </a:r>
            <a:r>
              <a:rPr lang="ru-RU" sz="2400" dirty="0"/>
              <a:t>-подсветка дисплея</a:t>
            </a:r>
          </a:p>
          <a:p>
            <a:pPr marL="0" indent="0">
              <a:buNone/>
            </a:pPr>
            <a:r>
              <a:rPr lang="ru-RU" dirty="0"/>
              <a:t>   -построение графиков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Модель корпуса</a:t>
            </a:r>
          </a:p>
          <a:p>
            <a:pPr marL="0" indent="0">
              <a:buNone/>
            </a:pPr>
            <a:r>
              <a:rPr lang="ru-RU" dirty="0"/>
              <a:t>   -разработка корпуса</a:t>
            </a:r>
          </a:p>
          <a:p>
            <a:pPr marL="0" indent="0">
              <a:buNone/>
            </a:pPr>
            <a:r>
              <a:rPr lang="ru-RU" dirty="0"/>
              <a:t>   -печать корпуса</a:t>
            </a:r>
          </a:p>
          <a:p>
            <a:pPr marL="0" indent="0">
              <a:buNone/>
            </a:pPr>
            <a:endParaRPr lang="ru-RU" sz="2400" dirty="0"/>
          </a:p>
          <a:p>
            <a:endParaRPr lang="ru-RU" sz="2400" dirty="0"/>
          </a:p>
          <a:p>
            <a:endParaRPr lang="ru-R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F62A6BC-9E2D-4D05-B0D0-922755C1C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23107" y="1814542"/>
            <a:ext cx="3786926" cy="506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32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A7CDF-7CE7-4C8C-B0E9-FF5445E7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/>
              <a:t>Сложности, проблемы и их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04E541-DCBE-47FA-BD69-D21D64A1D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634628" cy="3599316"/>
          </a:xfrm>
        </p:spPr>
        <p:txBody>
          <a:bodyPr>
            <a:noAutofit/>
          </a:bodyPr>
          <a:lstStyle/>
          <a:p>
            <a:r>
              <a:rPr lang="ru-RU" dirty="0"/>
              <a:t>Проблема выбора дисплея</a:t>
            </a:r>
          </a:p>
          <a:p>
            <a:pPr>
              <a:buFontTx/>
              <a:buChar char="-"/>
            </a:pPr>
            <a:r>
              <a:rPr lang="ru-RU" dirty="0"/>
              <a:t>с </a:t>
            </a:r>
            <a:r>
              <a:rPr lang="en-US" dirty="0"/>
              <a:t>I2C/</a:t>
            </a:r>
            <a:r>
              <a:rPr lang="ru-RU" dirty="0"/>
              <a:t>без </a:t>
            </a:r>
            <a:r>
              <a:rPr lang="en-US" dirty="0"/>
              <a:t>I2C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Проблема датчиков</a:t>
            </a:r>
          </a:p>
          <a:p>
            <a:pPr>
              <a:buFontTx/>
              <a:buChar char="-"/>
            </a:pPr>
            <a:r>
              <a:rPr lang="ru-RU" dirty="0"/>
              <a:t>низкое качество датчиков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Частота обновления данных</a:t>
            </a:r>
          </a:p>
          <a:p>
            <a:pPr marL="0" indent="0">
              <a:buNone/>
            </a:pPr>
            <a:r>
              <a:rPr lang="ru-RU" dirty="0"/>
              <a:t>- Использование 2х датчиков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F43033C-E7B5-4E3D-9D9A-54D077492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1985" y="2337326"/>
            <a:ext cx="5391555" cy="3598863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54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E56E5-86A1-499D-B64A-40ACE739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Уникальность, особенности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676E87-7C71-466E-B989-E96D3896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15000"/>
              </a:lnSpc>
              <a:spcBef>
                <a:spcPts val="109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Скорость обновления данных</a:t>
            </a:r>
          </a:p>
          <a:p>
            <a:pPr marL="342900" lvl="0" indent="-342900" algn="just">
              <a:lnSpc>
                <a:spcPct val="115000"/>
              </a:lnSpc>
              <a:spcBef>
                <a:spcPts val="1090"/>
              </a:spcBef>
              <a:spcAft>
                <a:spcPts val="600"/>
              </a:spcAft>
              <a:buFont typeface="+mj-lt"/>
              <a:buAutoNum type="arabicPeriod"/>
            </a:pP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09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Включение и отключение подсветки экрана</a:t>
            </a:r>
          </a:p>
          <a:p>
            <a:pPr marL="342900" lvl="0" indent="-342900" algn="just">
              <a:lnSpc>
                <a:spcPct val="115000"/>
              </a:lnSpc>
              <a:spcBef>
                <a:spcPts val="1090"/>
              </a:spcBef>
              <a:spcAft>
                <a:spcPts val="600"/>
              </a:spcAft>
              <a:buFont typeface="+mj-lt"/>
              <a:buAutoNum type="arabicPeriod"/>
            </a:pP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09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Построение графиков в режиме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real-time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 помощью утилиты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SerialPortPlotter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981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9F0B4-9DE0-466F-A54F-6F6D2043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Результаты</a:t>
            </a:r>
            <a:endParaRPr lang="ru-RU" dirty="0"/>
          </a:p>
        </p:txBody>
      </p:sp>
      <p:pic>
        <p:nvPicPr>
          <p:cNvPr id="4102" name="Picture 6" descr="Изображение выглядит как пол, внутренний, оранжевый, красный&#10;&#10;Автоматически созданное описание">
            <a:extLst>
              <a:ext uri="{FF2B5EF4-FFF2-40B4-BE49-F238E27FC236}">
                <a16:creationId xmlns:a16="http://schemas.microsoft.com/office/drawing/2014/main" id="{7FC0B078-D4BC-4A22-A6AA-4155E175E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6" r="4" b="5791"/>
          <a:stretch/>
        </p:blipFill>
        <p:spPr bwMode="auto">
          <a:xfrm>
            <a:off x="6599866" y="2376131"/>
            <a:ext cx="5301660" cy="318571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Изображение выглядит как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E5A92640-6F3B-48BB-835D-D145CFB7D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3" r="4" b="11817"/>
          <a:stretch/>
        </p:blipFill>
        <p:spPr bwMode="auto">
          <a:xfrm>
            <a:off x="290474" y="2376131"/>
            <a:ext cx="5480515" cy="318571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692315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200</TotalTime>
  <Words>214</Words>
  <Application>Microsoft Office PowerPoint</Application>
  <PresentationFormat>Широкоэкранный</PresentationFormat>
  <Paragraphs>58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Whitney</vt:lpstr>
      <vt:lpstr>Берлин</vt:lpstr>
      <vt:lpstr>Метеостанция</vt:lpstr>
      <vt:lpstr>Постановка задачи </vt:lpstr>
      <vt:lpstr>Ожидаемый результат</vt:lpstr>
      <vt:lpstr>Функциональные блоки</vt:lpstr>
      <vt:lpstr>Разработка функциональных блоков</vt:lpstr>
      <vt:lpstr>Разработка функциональных блоков</vt:lpstr>
      <vt:lpstr>Сложности, проблемы и их решения</vt:lpstr>
      <vt:lpstr>Уникальность, особенности проекта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Метеостанция</dc:title>
  <dc:creator>Sergey Galaev</dc:creator>
  <cp:lastModifiedBy>Sergey Galaev</cp:lastModifiedBy>
  <cp:revision>46</cp:revision>
  <dcterms:created xsi:type="dcterms:W3CDTF">2021-05-28T08:52:30Z</dcterms:created>
  <dcterms:modified xsi:type="dcterms:W3CDTF">2021-05-28T12:12:46Z</dcterms:modified>
</cp:coreProperties>
</file>