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5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CED3E41-E2DE-48B7-AD25-2C05D8372D60}" type="datetime4">
              <a:rPr lang="en-US" smtClean="0"/>
              <a:pPr/>
              <a:t>May 10,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t>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t>5/10/14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02C6-8B37-41F0-B3E4-774551D1C22F}" type="datetime4">
              <a:rPr lang="en-US" smtClean="0"/>
              <a:pPr/>
              <a:t>May 10,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8F78D1B-BB73-41B2-8202-C6678B761557}" type="datetime4">
              <a:rPr lang="en-US" smtClean="0"/>
              <a:pPr/>
              <a:t>May 10,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1E46-B9AD-4605-BA48-F4BA770367EA}" type="datetime4">
              <a:rPr lang="en-US" smtClean="0"/>
              <a:pPr/>
              <a:t>May 10,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492-1D66-40E5-BF5F-8AE5B76A3760}" type="datetime4">
              <a:rPr lang="en-US" smtClean="0"/>
              <a:pPr/>
              <a:t>May 10,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120655-FBEF-4656-A8A9-E7D9EB4F4DEC}" type="datetime4">
              <a:rPr lang="en-US" smtClean="0"/>
              <a:pPr/>
              <a:t>May 10,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BA2-D035-44CD-B6C5-345CD46C68A9}" type="datetime4">
              <a:rPr lang="en-US" smtClean="0"/>
              <a:pPr/>
              <a:t>May 10, 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12544D9-E8EB-4DFC-9BAC-8FC5CFB1A919}" type="datetime4">
              <a:rPr lang="en-US" smtClean="0"/>
              <a:pPr/>
              <a:t>May 10,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F894904-8048-429B-BF77-F17DA8F8287B}" type="datetime4">
              <a:rPr lang="en-US" smtClean="0"/>
              <a:pPr/>
              <a:t>May 10,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6441D7B3-F7C5-4013-AC5D-399DD8DB11FA}" type="datetime4">
              <a:rPr lang="en-US" smtClean="0"/>
              <a:pPr/>
              <a:t>May 10,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sldNum="0" hdr="0" ftr="0" dt="0"/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interactive website, </a:t>
            </a:r>
          </a:p>
          <a:p>
            <a:r>
              <a:rPr lang="en-US" dirty="0"/>
              <a:t>	</a:t>
            </a:r>
            <a:r>
              <a:rPr lang="en-US" dirty="0" smtClean="0"/>
              <a:t>made with Ruby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Gene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3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Fascinated by expression via dominant and recessive genes</a:t>
            </a:r>
          </a:p>
          <a:p>
            <a:r>
              <a:rPr lang="en-US" dirty="0" smtClean="0"/>
              <a:t>Interested in which genes might carry over multiple generations</a:t>
            </a:r>
          </a:p>
          <a:p>
            <a:r>
              <a:rPr lang="en-US" dirty="0" smtClean="0"/>
              <a:t>Combine programming knowledge with web design knowledge</a:t>
            </a:r>
          </a:p>
          <a:p>
            <a:r>
              <a:rPr lang="en-US" dirty="0" smtClean="0"/>
              <a:t>Interactive website allows user to:</a:t>
            </a:r>
          </a:p>
          <a:p>
            <a:pPr lvl="1"/>
            <a:r>
              <a:rPr lang="en-US" dirty="0" smtClean="0"/>
              <a:t>Run the model with multiple parameters</a:t>
            </a:r>
          </a:p>
          <a:p>
            <a:pPr lvl="1"/>
            <a:r>
              <a:rPr lang="en-US" dirty="0" smtClean="0"/>
              <a:t>Easily see results</a:t>
            </a:r>
          </a:p>
        </p:txBody>
      </p:sp>
    </p:spTree>
    <p:extLst>
      <p:ext uri="{BB962C8B-B14F-4D97-AF65-F5344CB8AC3E}">
        <p14:creationId xmlns:p14="http://schemas.microsoft.com/office/powerpoint/2010/main" val="417776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Genetics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Gregor</a:t>
            </a:r>
            <a:r>
              <a:rPr lang="en-US" dirty="0" smtClean="0"/>
              <a:t> Mendel’s Pea experiments</a:t>
            </a:r>
          </a:p>
          <a:p>
            <a:r>
              <a:rPr lang="en-US" dirty="0" smtClean="0"/>
              <a:t>Some Peas green, others yellow</a:t>
            </a:r>
            <a:endParaRPr lang="en-US" dirty="0"/>
          </a:p>
        </p:txBody>
      </p:sp>
      <p:pic>
        <p:nvPicPr>
          <p:cNvPr id="4" name="Picture 3" descr="mendel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195" y="2316821"/>
            <a:ext cx="5459481" cy="429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2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User defines an even number of individuals for 1</a:t>
            </a:r>
            <a:r>
              <a:rPr lang="en-US" baseline="30000" dirty="0" smtClean="0"/>
              <a:t>st</a:t>
            </a:r>
            <a:r>
              <a:rPr lang="en-US" dirty="0" smtClean="0"/>
              <a:t> generation</a:t>
            </a:r>
          </a:p>
          <a:p>
            <a:r>
              <a:rPr lang="en-US" dirty="0" smtClean="0"/>
              <a:t>Program assigns one gene pair to each person</a:t>
            </a:r>
          </a:p>
          <a:p>
            <a:r>
              <a:rPr lang="en-US" dirty="0" smtClean="0"/>
              <a:t>People swap genes and create a new person</a:t>
            </a:r>
          </a:p>
          <a:p>
            <a:r>
              <a:rPr lang="en-US" dirty="0" smtClean="0"/>
              <a:t>New people pair off and swap genes, creating more people</a:t>
            </a:r>
          </a:p>
          <a:p>
            <a:pPr lvl="1"/>
            <a:r>
              <a:rPr lang="en-US" dirty="0" smtClean="0"/>
              <a:t>This goes on until there is one person</a:t>
            </a:r>
          </a:p>
          <a:p>
            <a:r>
              <a:rPr lang="en-US" dirty="0" smtClean="0"/>
              <a:t>See the final gene pairing and examine:</a:t>
            </a:r>
          </a:p>
          <a:p>
            <a:pPr lvl="1"/>
            <a:r>
              <a:rPr lang="en-US" dirty="0" smtClean="0"/>
              <a:t>the odds for getting that set of genes</a:t>
            </a:r>
          </a:p>
          <a:p>
            <a:pPr lvl="1"/>
            <a:r>
              <a:rPr lang="en-US" dirty="0" smtClean="0"/>
              <a:t>how many genes and what type existed</a:t>
            </a:r>
          </a:p>
          <a:p>
            <a:pPr lvl="1"/>
            <a:r>
              <a:rPr lang="en-US" dirty="0" smtClean="0"/>
              <a:t>where they were lost in the family tree</a:t>
            </a:r>
          </a:p>
        </p:txBody>
      </p:sp>
    </p:spTree>
    <p:extLst>
      <p:ext uri="{BB962C8B-B14F-4D97-AF65-F5344CB8AC3E}">
        <p14:creationId xmlns:p14="http://schemas.microsoft.com/office/powerpoint/2010/main" val="333854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Do’s </a:t>
            </a:r>
            <a:r>
              <a:rPr lang="en-US" smtClean="0"/>
              <a:t>-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User input for 1</a:t>
            </a:r>
            <a:r>
              <a:rPr lang="en-US" baseline="30000" dirty="0" smtClean="0"/>
              <a:t>st</a:t>
            </a:r>
            <a:r>
              <a:rPr lang="en-US" dirty="0" smtClean="0"/>
              <a:t> generation</a:t>
            </a:r>
          </a:p>
          <a:p>
            <a:pPr lvl="1"/>
            <a:r>
              <a:rPr lang="en-US" dirty="0" smtClean="0"/>
              <a:t>Will define how many people </a:t>
            </a:r>
          </a:p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to hold biographical and genetic information</a:t>
            </a:r>
          </a:p>
          <a:p>
            <a:r>
              <a:rPr lang="en-US" dirty="0" smtClean="0"/>
              <a:t>Program a way for 2 people to swap genes and make a new person</a:t>
            </a:r>
          </a:p>
          <a:p>
            <a:r>
              <a:rPr lang="en-US" dirty="0" smtClean="0"/>
              <a:t>Automate population reproduction</a:t>
            </a:r>
          </a:p>
          <a:p>
            <a:pPr lvl="1"/>
            <a:r>
              <a:rPr lang="en-US" dirty="0" smtClean="0"/>
              <a:t>People should pair off and make new people until there is only 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2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Allow user to define an even number of people for first generation</a:t>
            </a:r>
          </a:p>
          <a:p>
            <a:pPr lvl="1"/>
            <a:r>
              <a:rPr lang="en-US" dirty="0" smtClean="0"/>
              <a:t>Prompt user for input</a:t>
            </a:r>
          </a:p>
          <a:p>
            <a:pPr lvl="1"/>
            <a:r>
              <a:rPr lang="en-US" dirty="0" smtClean="0"/>
              <a:t>Prompt again if number is not even and between 2 – 10</a:t>
            </a:r>
          </a:p>
          <a:p>
            <a:pPr lvl="1"/>
            <a:r>
              <a:rPr lang="en-US" dirty="0" smtClean="0"/>
              <a:t>Convert input to an integer and store in a variable</a:t>
            </a:r>
          </a:p>
        </p:txBody>
      </p:sp>
    </p:spTree>
    <p:extLst>
      <p:ext uri="{BB962C8B-B14F-4D97-AF65-F5344CB8AC3E}">
        <p14:creationId xmlns:p14="http://schemas.microsoft.com/office/powerpoint/2010/main" val="1094847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SOHO.thmx</Template>
  <TotalTime>35</TotalTime>
  <Words>230</Words>
  <Application>Microsoft Macintosh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SOHO</vt:lpstr>
      <vt:lpstr>Modeling Gene Inheritance</vt:lpstr>
      <vt:lpstr>Overview</vt:lpstr>
      <vt:lpstr>Simple Genetics</vt:lpstr>
      <vt:lpstr>The end Product</vt:lpstr>
      <vt:lpstr>To Do’s - Programming</vt:lpstr>
      <vt:lpstr>Step 1</vt:lpstr>
    </vt:vector>
  </TitlesOfParts>
  <Company>Fiksu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Gene Inheritance</dc:title>
  <dc:creator>Robert Allen</dc:creator>
  <cp:lastModifiedBy>Robert Allen</cp:lastModifiedBy>
  <cp:revision>3</cp:revision>
  <dcterms:created xsi:type="dcterms:W3CDTF">2014-05-10T15:18:25Z</dcterms:created>
  <dcterms:modified xsi:type="dcterms:W3CDTF">2014-05-10T15:53:31Z</dcterms:modified>
</cp:coreProperties>
</file>