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rete Round"/>
      <p:regular r:id="rId14"/>
      <p:italic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reteRound-italic.fntdata"/><Relationship Id="rId14" Type="http://schemas.openxmlformats.org/officeDocument/2006/relationships/font" Target="fonts/CreteRound-regular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397142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397142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ec5cb96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ec5cb96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c5cb96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c5cb96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c5cb96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c5cb96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c5cb96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c5cb96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c5cb96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c5cb96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c5cb96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c5cb96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c5cb96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c5cb96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8750" y="2977150"/>
            <a:ext cx="8746500" cy="19812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238875" y="177425"/>
            <a:ext cx="2706300" cy="25806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8750" y="3546850"/>
            <a:ext cx="8746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Structural Pattern</a:t>
            </a:r>
            <a:endParaRPr b="1" sz="30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60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39775" y="729275"/>
            <a:ext cx="21045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600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rPr>
              <a:t>I</a:t>
            </a:r>
            <a:endParaRPr b="1" sz="96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5" y="177425"/>
            <a:ext cx="5811599" cy="25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93450" y="1135850"/>
            <a:ext cx="4254600" cy="2599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79175" y="1575350"/>
            <a:ext cx="407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Attach additional responsibilities to an object dynamically. Decorator provide a flexible alternative to subclassing for extend funtionality. 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1300" y="1135850"/>
            <a:ext cx="42546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693450" y="1135850"/>
            <a:ext cx="10515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Intent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687825" y="3983700"/>
            <a:ext cx="4254600" cy="946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687825" y="3983700"/>
            <a:ext cx="20253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Also Known As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779175" y="4423200"/>
            <a:ext cx="40719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Wrapper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98750" y="1168100"/>
            <a:ext cx="87465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57850" y="1654975"/>
            <a:ext cx="86283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 decorator in the follow scenarios: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add responsibilities to individual objects dynamically and transparently, that is, affecting other objects.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 responsibilities that can be withdrawn in any moment.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When extension by subclassing is impractical. Sometimes a large number of 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independent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extensions are possible and would produce an explosion of subclasses to support every combination. Or a class definition may be hidden or otherwise unavailable for  subclassing.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98750" y="1160300"/>
            <a:ext cx="17466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Applicability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1325" y="1135850"/>
            <a:ext cx="8746500" cy="37101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01475" y="1135850"/>
            <a:ext cx="15726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Structure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975" y="1239250"/>
            <a:ext cx="6398151" cy="350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01325" y="1135850"/>
            <a:ext cx="87465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53650" y="1575350"/>
            <a:ext cx="86367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Component: 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efines the interface for objects that can have responsibilities added to them dynamically.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ConcreteComponent: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Defines an object to which additional responsibilities can be attached.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Decorator: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Maintains a reference to a Component object and defines an interface that conforms to Component’s interface.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ConcreteDecorator: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Adds responsibilities to the component.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1475" y="1135850"/>
            <a:ext cx="18774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Participants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4693450" y="1135850"/>
            <a:ext cx="42546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779175" y="1575350"/>
            <a:ext cx="40719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Adapter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Composite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Strategy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01300" y="1135850"/>
            <a:ext cx="42546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693450" y="1135850"/>
            <a:ext cx="22038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Related Patterns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01300" y="1135850"/>
            <a:ext cx="22038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Collaborations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92650" y="1575350"/>
            <a:ext cx="4071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Decorator forwards requests to its Component object. It may optionally perform additional operations before and after forwarding the request.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98750" y="1168100"/>
            <a:ext cx="87465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57850" y="1654975"/>
            <a:ext cx="86283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Decorator pattern has at least two key benefits and tow liabilities:</a:t>
            </a:r>
            <a:endParaRPr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AutoNum type="arabicPeriod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 more flexibility than static inheritance.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AutoNum type="arabicPeriod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Avoids feature-laden classes high up in the hierarchy: 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AutoNum type="arabicPeriod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 Decorator and its component aren’t identical.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AutoNum type="arabicPeriod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Lots of little objects.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98750" y="1160300"/>
            <a:ext cx="20040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Consequences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201475" y="213300"/>
            <a:ext cx="8746500" cy="697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01300" y="277200"/>
            <a:ext cx="87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rete Round"/>
                <a:ea typeface="Crete Round"/>
                <a:cs typeface="Crete Round"/>
                <a:sym typeface="Crete Round"/>
              </a:rPr>
              <a:t>Decorator Pattern</a:t>
            </a:r>
            <a:endParaRPr b="1" sz="2400">
              <a:solidFill>
                <a:schemeClr val="lt1"/>
              </a:solidFill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98750" y="1168100"/>
            <a:ext cx="8746500" cy="3794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57850" y="1654975"/>
            <a:ext cx="86283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Many object oriented user interface toolkits use decorators to add graphical embellishments to widgets.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Streams are a fundamental in most I/O facilities. A stream can provide an interface for converting objects into a sequence of bytes or characters. The decorator pattern gives an elegant way to add these responsibilities to streams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98750" y="1160300"/>
            <a:ext cx="1670400" cy="4395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Known Uses</a:t>
            </a:r>
            <a:endParaRPr b="1" sz="18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