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1754405" y="6297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4572000" y="6297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754405" y="24980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572000" y="24980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575254" y="23997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423154" y="41318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1395810" y="9172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1395810" y="26190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4113255" y="43697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6755579" y="43697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1414954" y="43697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5120355" y="45411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2339355" y="45411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6" name="Google Shape;126;p26"/>
          <p:cNvSpPr txBox="1"/>
          <p:nvPr/>
        </p:nvSpPr>
        <p:spPr>
          <a:xfrm>
            <a:off x="4120054" y="46362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899030" y="22748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Philrice Ces</cp:lastModifiedBy>
  <cp:revision>2</cp:revision>
  <dcterms:modified xsi:type="dcterms:W3CDTF">2022-10-24T07:37:55Z</dcterms:modified>
</cp:coreProperties>
</file>