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4440813" y="1524887"/>
            <a:ext cx="0" cy="1079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" name="Google Shape;55;p13"/>
          <p:cNvCxnSpPr/>
          <p:nvPr/>
        </p:nvCxnSpPr>
        <p:spPr>
          <a:xfrm>
            <a:off x="6311650" y="2753237"/>
            <a:ext cx="2100" cy="1821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3"/>
          <p:cNvCxnSpPr/>
          <p:nvPr/>
        </p:nvCxnSpPr>
        <p:spPr>
          <a:xfrm>
            <a:off x="6311639" y="4574460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3"/>
          <p:cNvCxnSpPr/>
          <p:nvPr/>
        </p:nvCxnSpPr>
        <p:spPr>
          <a:xfrm>
            <a:off x="6313713" y="4015886"/>
            <a:ext cx="568500" cy="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3"/>
          <p:cNvCxnSpPr/>
          <p:nvPr/>
        </p:nvCxnSpPr>
        <p:spPr>
          <a:xfrm>
            <a:off x="6313963" y="3458210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3"/>
          <p:cNvCxnSpPr/>
          <p:nvPr/>
        </p:nvCxnSpPr>
        <p:spPr>
          <a:xfrm>
            <a:off x="3672713" y="2756112"/>
            <a:ext cx="2100" cy="1821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13"/>
          <p:cNvCxnSpPr/>
          <p:nvPr/>
        </p:nvCxnSpPr>
        <p:spPr>
          <a:xfrm>
            <a:off x="3674726" y="457733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3"/>
          <p:cNvCxnSpPr/>
          <p:nvPr/>
        </p:nvCxnSpPr>
        <p:spPr>
          <a:xfrm>
            <a:off x="3674776" y="4018761"/>
            <a:ext cx="568500" cy="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3"/>
          <p:cNvCxnSpPr/>
          <p:nvPr/>
        </p:nvCxnSpPr>
        <p:spPr>
          <a:xfrm>
            <a:off x="3675025" y="346108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13"/>
          <p:cNvCxnSpPr/>
          <p:nvPr/>
        </p:nvCxnSpPr>
        <p:spPr>
          <a:xfrm>
            <a:off x="999614" y="457733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Google Shape;64;p13"/>
          <p:cNvCxnSpPr/>
          <p:nvPr/>
        </p:nvCxnSpPr>
        <p:spPr>
          <a:xfrm>
            <a:off x="989563" y="4018761"/>
            <a:ext cx="568500" cy="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13"/>
          <p:cNvCxnSpPr/>
          <p:nvPr/>
        </p:nvCxnSpPr>
        <p:spPr>
          <a:xfrm>
            <a:off x="989813" y="346108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13"/>
          <p:cNvSpPr txBox="1"/>
          <p:nvPr/>
        </p:nvSpPr>
        <p:spPr>
          <a:xfrm>
            <a:off x="989575" y="1392200"/>
            <a:ext cx="7044900" cy="564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dirty="0">
                <a:solidFill>
                  <a:schemeClr val="tx1"/>
                </a:solidFill>
              </a:rPr>
              <a:t>[Title]</a:t>
            </a:r>
            <a:endParaRPr sz="1700" b="1" i="0" u="none" strike="noStrike" cap="none" dirty="0">
              <a:solidFill>
                <a:schemeClr val="tx1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558203" y="4378400"/>
            <a:ext cx="1863000" cy="392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i="0" u="none" strike="noStrike" cap="none">
                <a:solidFill>
                  <a:schemeClr val="dk1"/>
                </a:solidFill>
              </a:rPr>
              <a:t>Task 3</a:t>
            </a:r>
            <a:endParaRPr sz="10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545903" y="3818500"/>
            <a:ext cx="1863000" cy="392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i="0" u="none" strike="noStrike" cap="none">
                <a:solidFill>
                  <a:schemeClr val="dk1"/>
                </a:solidFill>
              </a:rPr>
              <a:t>Task 2</a:t>
            </a:r>
            <a:endParaRPr sz="10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6533603" y="3248800"/>
            <a:ext cx="1863000" cy="392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0" u="none" strike="noStrike" cap="none">
                <a:solidFill>
                  <a:schemeClr val="dk1"/>
                </a:solidFill>
              </a:rPr>
              <a:t>Task 1</a:t>
            </a:r>
            <a:endParaRPr sz="10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908695" y="4381275"/>
            <a:ext cx="1955400" cy="392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i="0" u="none" strike="noStrike" cap="none">
                <a:solidFill>
                  <a:schemeClr val="dk1"/>
                </a:solidFill>
              </a:rPr>
              <a:t>Task 3</a:t>
            </a:r>
            <a:endParaRPr sz="10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895785" y="3821375"/>
            <a:ext cx="1955400" cy="392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i="0" u="none" strike="noStrike" cap="none">
                <a:solidFill>
                  <a:schemeClr val="dk1"/>
                </a:solidFill>
              </a:rPr>
              <a:t>Task 2</a:t>
            </a:r>
            <a:endParaRPr sz="10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3882875" y="3251675"/>
            <a:ext cx="1955400" cy="392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i="0" u="none" strike="noStrike" cap="none">
                <a:solidFill>
                  <a:schemeClr val="dk1"/>
                </a:solidFill>
              </a:rPr>
              <a:t>Task 1</a:t>
            </a:r>
            <a:endParaRPr sz="10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257364" y="4381275"/>
            <a:ext cx="1943700" cy="392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i="0" u="none" strike="noStrike" cap="none">
                <a:solidFill>
                  <a:schemeClr val="dk1"/>
                </a:solidFill>
              </a:rPr>
              <a:t>Task 3</a:t>
            </a:r>
            <a:endParaRPr sz="10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244532" y="3821375"/>
            <a:ext cx="1943700" cy="392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i="0" u="none" strike="noStrike" cap="none">
                <a:solidFill>
                  <a:schemeClr val="dk1"/>
                </a:solidFill>
              </a:rPr>
              <a:t>Task 2</a:t>
            </a:r>
            <a:endParaRPr sz="10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1231700" y="3251675"/>
            <a:ext cx="1943700" cy="392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i="0" u="none" strike="noStrike" cap="none">
                <a:solidFill>
                  <a:schemeClr val="dk1"/>
                </a:solidFill>
              </a:rPr>
              <a:t>Task 1</a:t>
            </a:r>
            <a:endParaRPr sz="10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-24700" y="13175"/>
            <a:ext cx="9144000" cy="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13"/>
          <p:cNvCxnSpPr/>
          <p:nvPr/>
        </p:nvCxnSpPr>
        <p:spPr>
          <a:xfrm>
            <a:off x="1011275" y="2756112"/>
            <a:ext cx="2100" cy="1821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3"/>
          <p:cNvSpPr/>
          <p:nvPr/>
        </p:nvSpPr>
        <p:spPr>
          <a:xfrm rot="-5400000">
            <a:off x="4246700" y="-395450"/>
            <a:ext cx="351000" cy="54873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6311638" y="2364027"/>
            <a:ext cx="1722900" cy="578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1" i="0" u="none" strike="noStrike" cap="none">
                <a:solidFill>
                  <a:schemeClr val="tx1"/>
                </a:solidFill>
              </a:rPr>
              <a:t>Milestone 3</a:t>
            </a:r>
            <a:endParaRPr sz="1100" b="1" i="0" u="none" strike="noStrike" cap="none">
              <a:solidFill>
                <a:schemeClr val="tx1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3667888" y="2364027"/>
            <a:ext cx="1582500" cy="597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1" i="0" u="none" strike="noStrike" cap="none">
                <a:solidFill>
                  <a:schemeClr val="tx1"/>
                </a:solidFill>
              </a:rPr>
              <a:t>Milestone 2</a:t>
            </a:r>
            <a:endParaRPr sz="1100" b="1" i="0" u="none" strike="noStrike" cap="none">
              <a:solidFill>
                <a:schemeClr val="tx1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989563" y="2364025"/>
            <a:ext cx="1582500" cy="578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1" i="0" u="none" strike="noStrike" cap="none">
                <a:solidFill>
                  <a:schemeClr val="tx1"/>
                </a:solidFill>
              </a:rPr>
              <a:t>Milestone 1</a:t>
            </a:r>
            <a:endParaRPr sz="1100" b="1" i="0" u="none" strike="noStrike" cap="none">
              <a:solidFill>
                <a:schemeClr val="tx1"/>
              </a:solidFill>
            </a:endParaRPr>
          </a:p>
        </p:txBody>
      </p:sp>
      <p:sp>
        <p:nvSpPr>
          <p:cNvPr id="2" name="Google Shape;73;p13">
            <a:extLst>
              <a:ext uri="{FF2B5EF4-FFF2-40B4-BE49-F238E27FC236}">
                <a16:creationId xmlns:a16="http://schemas.microsoft.com/office/drawing/2014/main" id="{902005C1-F2E3-5B8D-BF96-CE1AC1D9A951}"/>
              </a:ext>
            </a:extLst>
          </p:cNvPr>
          <p:cNvSpPr txBox="1"/>
          <p:nvPr/>
        </p:nvSpPr>
        <p:spPr>
          <a:xfrm>
            <a:off x="1289937" y="4378410"/>
            <a:ext cx="1943700" cy="392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i="0" u="none" strike="noStrike" cap="none">
                <a:solidFill>
                  <a:schemeClr val="dk1"/>
                </a:solidFill>
              </a:rPr>
              <a:t>Task 3</a:t>
            </a:r>
            <a:endParaRPr sz="10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3" name="Google Shape;74;p13">
            <a:extLst>
              <a:ext uri="{FF2B5EF4-FFF2-40B4-BE49-F238E27FC236}">
                <a16:creationId xmlns:a16="http://schemas.microsoft.com/office/drawing/2014/main" id="{8A3FC694-DEE6-6B92-A9FD-70646E8D0CEA}"/>
              </a:ext>
            </a:extLst>
          </p:cNvPr>
          <p:cNvSpPr txBox="1"/>
          <p:nvPr/>
        </p:nvSpPr>
        <p:spPr>
          <a:xfrm>
            <a:off x="1277105" y="3818510"/>
            <a:ext cx="1943700" cy="392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i="0" u="none" strike="noStrike" cap="none">
                <a:solidFill>
                  <a:schemeClr val="dk1"/>
                </a:solidFill>
              </a:rPr>
              <a:t>Task 2</a:t>
            </a:r>
            <a:endParaRPr sz="10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</Words>
  <Application>Microsoft Office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Philrice Ces</cp:lastModifiedBy>
  <cp:revision>3</cp:revision>
  <dcterms:modified xsi:type="dcterms:W3CDTF">2022-11-09T09:28:47Z</dcterms:modified>
</cp:coreProperties>
</file>