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26" r:id="rId2"/>
    <p:sldId id="601" r:id="rId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66FF66"/>
    <a:srgbClr val="66FFFF"/>
    <a:srgbClr val="FF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5"/>
    <p:restoredTop sz="94694"/>
  </p:normalViewPr>
  <p:slideViewPr>
    <p:cSldViewPr>
      <p:cViewPr varScale="1">
        <p:scale>
          <a:sx n="121" d="100"/>
          <a:sy n="121" d="100"/>
        </p:scale>
        <p:origin x="14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2010" y="25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51038" y="0"/>
            <a:ext cx="4064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0" y="0"/>
            <a:ext cx="16256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 dirty="0"/>
              <a:t>April, 2018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787525" y="9121775"/>
            <a:ext cx="41465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 dirty="0"/>
              <a:t>Unpublished Work (c) 2002-2018 ETS</a:t>
            </a:r>
          </a:p>
        </p:txBody>
      </p:sp>
      <p:sp>
        <p:nvSpPr>
          <p:cNvPr id="158725" name="Rectangle 6"/>
          <p:cNvSpPr>
            <a:spLocks noChangeArrowheads="1"/>
          </p:cNvSpPr>
          <p:nvPr/>
        </p:nvSpPr>
        <p:spPr bwMode="auto">
          <a:xfrm>
            <a:off x="6929438" y="0"/>
            <a:ext cx="385762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>
            <a:spAutoFit/>
          </a:bodyPr>
          <a:lstStyle/>
          <a:p>
            <a:pPr defTabSz="966788"/>
            <a:fld id="{EC6E3845-9270-4808-974D-F0632F29D8C9}" type="slidenum">
              <a:rPr lang="en-US" sz="1300"/>
              <a:pPr defTabSz="966788"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2818648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 dirty="0"/>
              <a:t>April, 2018</a:t>
            </a:r>
          </a:p>
        </p:txBody>
      </p:sp>
      <p:sp>
        <p:nvSpPr>
          <p:cNvPr id="819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 dirty="0"/>
              <a:t>Unpublished Work (c) 2002-2018 ETS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232C7FAA-334C-4AA4-98D4-3499C2FE56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0385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April, 2014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1200"/>
              <a:t>Unpublished work (c) 2002-2014 ETS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701D6BB6-6D3A-4136-B4C5-28DCF9FB326C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solidFill>
            <a:srgbClr val="FFFFFF"/>
          </a:solidFill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2" tIns="45716" rIns="91432" bIns="45716"/>
          <a:lstStyle/>
          <a:p>
            <a:pPr eaLnBrk="1" hangingPunct="1"/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6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May 2021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2021 NCME Tutorial: Bayesian Networks in Educational Assessment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45FA27-26BF-4FA7-B698-D0B208FCE1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8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15B5E1-22C2-4CA1-9540-C8CE08A3C4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304800"/>
            <a:ext cx="19621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7340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F67AD1-C34B-4BB6-A6F7-80DFCF11BD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49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77C492-AA2E-43B6-B457-67ADF830B9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482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4F0F8B-76AA-44F2-BAAB-DE2FE8E1A7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47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D77B06-3076-4268-A7C9-0CC4FF9AF8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2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May 2021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2021 NCME Tutorial: Bayesian Networks in Educational Assessment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ECAEE3-8B27-4A12-BC88-4BBB26F6933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9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1E8338-9DE6-4E44-A2B3-D5391DA1F0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1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236799-F416-4913-9346-FE3C5D005D1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8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858120-6E09-47C3-B3E5-06882A52DE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7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674D63-A61E-47F7-A12C-F4BE559C0B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9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DF61C6-A2BB-4C4E-82BC-10350409673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5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D9539-2159-44E2-BE00-6E72882C7B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8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2019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2019 NCME Tutorial: Bayesian Networks in Educational Assessment</a:t>
            </a: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2E706C-95D7-45ED-BC50-2D2E172B07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2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 dirty="0"/>
              <a:t>May 2021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Times New Roman" pitchFamily="1" charset="0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en-US" dirty="0"/>
              <a:t>2021 NCME Tutorial: Bayesian Networks in Educational Assessment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75FD312-E0C8-4B3D-8992-9949013BD7E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732963" y="1048084"/>
            <a:ext cx="7953838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4000" b="1" dirty="0"/>
              <a:t>Bayesian Networks and Applications</a:t>
            </a:r>
          </a:p>
          <a:p>
            <a:pPr algn="ctr" eaLnBrk="1" hangingPunct="1"/>
            <a:endParaRPr lang="en-US" sz="4000" b="1" dirty="0"/>
          </a:p>
          <a:p>
            <a:pPr algn="ctr" eaLnBrk="1" hangingPunct="1"/>
            <a:r>
              <a:rPr lang="en-US" sz="3200" b="1" dirty="0"/>
              <a:t>Session 4:</a:t>
            </a:r>
            <a:r>
              <a:rPr lang="en-US" sz="4400" b="1" dirty="0"/>
              <a:t> </a:t>
            </a:r>
            <a:r>
              <a:rPr lang="en-US" sz="3200" b="1" dirty="0">
                <a:latin typeface="+mn-lt"/>
                <a:ea typeface="MS Song" pitchFamily="49" charset="-122"/>
              </a:rPr>
              <a:t>Dynamic Bayes net</a:t>
            </a:r>
            <a:endParaRPr lang="en-US" sz="3200" b="1" dirty="0">
              <a:latin typeface="+mn-lt"/>
            </a:endParaRP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2126456" y="4451629"/>
            <a:ext cx="54244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US" sz="2800" dirty="0"/>
              <a:t>Russell Almond, FSU</a:t>
            </a:r>
          </a:p>
          <a:p>
            <a:pPr algn="ctr" eaLnBrk="1" hangingPunct="1"/>
            <a:r>
              <a:rPr lang="en-US" sz="2800" dirty="0"/>
              <a:t>Duanli Yan, ETS</a:t>
            </a:r>
          </a:p>
        </p:txBody>
      </p:sp>
      <p:pic>
        <p:nvPicPr>
          <p:cNvPr id="30726" name="Picture 6" descr="ets-logo_100x68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12700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F61C6-A2BB-4C4E-82BC-10350409673A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0875" y="152400"/>
            <a:ext cx="776287" cy="7762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CE837F-ECE1-542B-73AC-1A24235D0525}"/>
              </a:ext>
            </a:extLst>
          </p:cNvPr>
          <p:cNvSpPr txBox="1"/>
          <p:nvPr/>
        </p:nvSpPr>
        <p:spPr>
          <a:xfrm>
            <a:off x="7861738" y="491884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0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4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066800"/>
          </a:xfrm>
        </p:spPr>
        <p:txBody>
          <a:bodyPr/>
          <a:lstStyle/>
          <a:p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Title – RGA adds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effectLst/>
                <a:latin typeface="Arial" panose="020B0604020202020204" pitchFamily="34" charset="0"/>
                <a:ea typeface="Palatino" pitchFamily="2" charset="77"/>
                <a:cs typeface="Arial" panose="020B0604020202020204" pitchFamily="34" charset="0"/>
              </a:rPr>
              <a:t>Goal: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1" hangingPunct="1"/>
            <a:fld id="{FEC6441D-0EF1-4710-8429-AFF0E8492FBC}" type="slidenum">
              <a:rPr lang="en-US" sz="1200"/>
              <a:pPr eaLnBrk="1" hangingPunct="1"/>
              <a:t>2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784542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37</Words>
  <Application>Microsoft Macintosh PowerPoint</Application>
  <PresentationFormat>On-screen Show (4:3)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Default Design</vt:lpstr>
      <vt:lpstr>PowerPoint Presentation</vt:lpstr>
      <vt:lpstr>Title – RGA adds</vt:lpstr>
    </vt:vector>
  </TitlesOfParts>
  <Company>ETS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Yan, Duanli</dc:creator>
  <cp:lastModifiedBy>Yan, Duanli</cp:lastModifiedBy>
  <cp:revision>68</cp:revision>
  <cp:lastPrinted>2007-03-30T22:04:06Z</cp:lastPrinted>
  <dcterms:created xsi:type="dcterms:W3CDTF">2011-03-25T23:40:04Z</dcterms:created>
  <dcterms:modified xsi:type="dcterms:W3CDTF">2023-05-30T16:38:51Z</dcterms:modified>
</cp:coreProperties>
</file>