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13/09/2011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8662" y="428604"/>
            <a:ext cx="621510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Ativar na SICF o serviços </a:t>
            </a:r>
            <a:r>
              <a:rPr lang="pt-BR" dirty="0" err="1" smtClean="0"/>
              <a:t>configuration</a:t>
            </a:r>
            <a:endParaRPr lang="pt-BR" dirty="0" smtClean="0"/>
          </a:p>
          <a:p>
            <a:r>
              <a:rPr lang="pt-BR" dirty="0" smtClean="0"/>
              <a:t>\</a:t>
            </a:r>
            <a:r>
              <a:rPr lang="pt-BR" dirty="0" err="1" smtClean="0"/>
              <a:t>sap</a:t>
            </a:r>
            <a:r>
              <a:rPr lang="pt-BR" dirty="0" smtClean="0"/>
              <a:t>\</a:t>
            </a:r>
            <a:r>
              <a:rPr lang="pt-BR" dirty="0" err="1" smtClean="0"/>
              <a:t>bc</a:t>
            </a:r>
            <a:r>
              <a:rPr lang="pt-BR" dirty="0" smtClean="0"/>
              <a:t>\</a:t>
            </a:r>
            <a:r>
              <a:rPr lang="pt-BR" dirty="0" err="1" smtClean="0"/>
              <a:t>webdynpro</a:t>
            </a:r>
            <a:r>
              <a:rPr lang="pt-BR" dirty="0" smtClean="0"/>
              <a:t>\</a:t>
            </a:r>
            <a:r>
              <a:rPr lang="pt-BR" dirty="0" err="1" smtClean="0"/>
              <a:t>sap</a:t>
            </a:r>
            <a:r>
              <a:rPr lang="pt-BR" dirty="0" smtClean="0"/>
              <a:t>\</a:t>
            </a:r>
            <a:r>
              <a:rPr lang="pt-BR" dirty="0" err="1" smtClean="0"/>
              <a:t>configure_application</a:t>
            </a:r>
            <a:r>
              <a:rPr lang="pt-BR" dirty="0" smtClean="0"/>
              <a:t> e </a:t>
            </a:r>
          </a:p>
          <a:p>
            <a:r>
              <a:rPr lang="pt-BR" dirty="0" smtClean="0"/>
              <a:t>\</a:t>
            </a:r>
            <a:r>
              <a:rPr lang="pt-BR" dirty="0" err="1" smtClean="0"/>
              <a:t>sap</a:t>
            </a:r>
            <a:r>
              <a:rPr lang="pt-BR" dirty="0" smtClean="0"/>
              <a:t>\</a:t>
            </a:r>
            <a:r>
              <a:rPr lang="pt-BR" dirty="0" err="1" smtClean="0"/>
              <a:t>bc</a:t>
            </a:r>
            <a:r>
              <a:rPr lang="pt-BR" dirty="0" smtClean="0"/>
              <a:t>\</a:t>
            </a:r>
            <a:r>
              <a:rPr lang="pt-BR" dirty="0" err="1" smtClean="0"/>
              <a:t>webdynpro</a:t>
            </a:r>
            <a:r>
              <a:rPr lang="pt-BR" dirty="0" smtClean="0"/>
              <a:t>\</a:t>
            </a:r>
            <a:r>
              <a:rPr lang="pt-BR" dirty="0" err="1" smtClean="0"/>
              <a:t>sap</a:t>
            </a:r>
            <a:r>
              <a:rPr lang="pt-BR" dirty="0" smtClean="0"/>
              <a:t>\</a:t>
            </a:r>
            <a:r>
              <a:rPr lang="pt-BR" dirty="0" err="1" smtClean="0"/>
              <a:t>conmponent_application</a:t>
            </a:r>
            <a:r>
              <a:rPr lang="pt-BR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2988" y="1919273"/>
            <a:ext cx="3571875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6589" y="5419735"/>
            <a:ext cx="2057400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5715016"/>
            <a:ext cx="1524000" cy="828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4426" y="3562347"/>
            <a:ext cx="3219450" cy="1257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2" name="CaixaDeTexto 11"/>
          <p:cNvSpPr txBox="1"/>
          <p:nvPr/>
        </p:nvSpPr>
        <p:spPr>
          <a:xfrm>
            <a:off x="932988" y="1490645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1) Criar Componente</a:t>
            </a:r>
            <a:endParaRPr lang="pt-BR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932988" y="3133719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r>
              <a:rPr lang="pt-BR" dirty="0" smtClean="0"/>
              <a:t>)  Torná-lo configurador</a:t>
            </a:r>
            <a:endParaRPr lang="pt-BR" dirty="0" smtClean="0"/>
          </a:p>
        </p:txBody>
      </p:sp>
      <p:sp>
        <p:nvSpPr>
          <p:cNvPr id="14" name="CaixaDeTexto 13"/>
          <p:cNvSpPr txBox="1"/>
          <p:nvPr/>
        </p:nvSpPr>
        <p:spPr>
          <a:xfrm>
            <a:off x="1004426" y="4919669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3)  Criar contextos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38671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857760"/>
            <a:ext cx="2790825" cy="1333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857224" y="4357694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  <a:r>
              <a:rPr lang="pt-BR" dirty="0" smtClean="0"/>
              <a:t>)  Mapear contexto para a </a:t>
            </a:r>
            <a:r>
              <a:rPr lang="pt-BR" dirty="0" err="1" smtClean="0"/>
              <a:t>iview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57224" y="928670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r>
              <a:rPr lang="pt-BR" dirty="0" smtClean="0"/>
              <a:t>)  Colocar controle na </a:t>
            </a:r>
            <a:r>
              <a:rPr lang="pt-BR" dirty="0" err="1" smtClean="0"/>
              <a:t>view</a:t>
            </a:r>
            <a:r>
              <a:rPr lang="pt-BR" dirty="0" smtClean="0"/>
              <a:t> a ser utilizada</a:t>
            </a: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000240"/>
            <a:ext cx="4733925" cy="3714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000372"/>
            <a:ext cx="3781425" cy="2952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aixaDeTexto 9"/>
          <p:cNvSpPr txBox="1"/>
          <p:nvPr/>
        </p:nvSpPr>
        <p:spPr>
          <a:xfrm>
            <a:off x="857224" y="1500174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  <a:r>
              <a:rPr lang="pt-BR" dirty="0" smtClean="0"/>
              <a:t>)  Utilizar o parâmetro</a:t>
            </a:r>
            <a:endParaRPr lang="pt-BR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857224" y="2500306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7)  Criar Configuração</a:t>
            </a: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0"/>
            <a:ext cx="4838700" cy="183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4488"/>
            <a:ext cx="4229100" cy="1685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1000100" y="1071546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8)  Criar configuração</a:t>
            </a:r>
            <a:endParaRPr lang="pt-BR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1000100" y="3571876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  <a:r>
              <a:rPr lang="pt-BR" dirty="0" smtClean="0"/>
              <a:t>)  Atribuir valores aos parâmetros de configuração</a:t>
            </a: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3848100" cy="1685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928662" y="857232"/>
            <a:ext cx="62151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11)  Testar</a:t>
            </a:r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</Words>
  <PresentationFormat>Apresentação na tela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</dc:creator>
  <cp:lastModifiedBy>Renato</cp:lastModifiedBy>
  <cp:revision>11</cp:revision>
  <dcterms:created xsi:type="dcterms:W3CDTF">2011-09-13T16:22:34Z</dcterms:created>
  <dcterms:modified xsi:type="dcterms:W3CDTF">2011-09-13T17:05:23Z</dcterms:modified>
</cp:coreProperties>
</file>