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16" r:id="rId2"/>
    <p:sldId id="267" r:id="rId3"/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5" r:id="rId59"/>
    <p:sldId id="312" r:id="rId60"/>
    <p:sldId id="313" r:id="rId61"/>
    <p:sldId id="317" r:id="rId6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2E9DB-9D58-4AA9-B8DF-5625020A347F}" type="datetimeFigureOut">
              <a:rPr lang="pt-BR" smtClean="0"/>
              <a:t>13/09/2011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C027-6878-4B37-B45C-25FFFF37158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Exercício: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ZNET310_INTR_00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Exercício ZNET310_CONF_00, ZNET310_ALV_00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Wdt_table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r>
              <a:rPr lang="pt-BR" baseline="0" dirty="0" smtClean="0"/>
              <a:t>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ZNET310_CTRL_00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Exercício ZNET310_COND_00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ZNET310_UI1_00, ZNET310_UI1_00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ZNET310_CONR1_00, ZNET310_CONR2_00, ZNET310_CONR3_00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r>
              <a:rPr lang="pt-BR" baseline="0" dirty="0" smtClean="0"/>
              <a:t>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ZNET310_I18N1_00, ZNET310_I18N2_00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r>
              <a:rPr lang="pt-BR" baseline="0" dirty="0" smtClean="0"/>
              <a:t>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ZNET310_HLP1_00, ZNET310_HLP2_00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r>
              <a:rPr lang="pt-BR" baseline="0" dirty="0" smtClean="0"/>
              <a:t>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ZNET310_COMP1_00, ZNET310_COMP2_00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ZNET310_DYN_00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C027-6878-4B37-B45C-25FFFF371581}" type="slidenum">
              <a:rPr lang="pt-BR" smtClean="0"/>
              <a:t>53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50030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/>
              <a:t>Web </a:t>
            </a:r>
            <a:r>
              <a:rPr lang="pt-BR" sz="6000" b="1" dirty="0" err="1" smtClean="0"/>
              <a:t>Dynpro</a:t>
            </a:r>
            <a:r>
              <a:rPr lang="pt-BR" sz="6000" b="1" dirty="0" smtClean="0"/>
              <a:t> for </a:t>
            </a:r>
            <a:r>
              <a:rPr lang="pt-BR" sz="6000" b="1" dirty="0" err="1" smtClean="0"/>
              <a:t>Abap</a:t>
            </a:r>
            <a:endParaRPr lang="pt-BR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50112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Nested</a:t>
            </a:r>
            <a:r>
              <a:rPr lang="pt-BR" b="1" dirty="0" smtClean="0"/>
              <a:t> </a:t>
            </a:r>
            <a:r>
              <a:rPr lang="pt-BR" b="1" dirty="0" err="1" smtClean="0"/>
              <a:t>Views</a:t>
            </a:r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358246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Components</a:t>
            </a:r>
            <a:endParaRPr lang="pt-B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5097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2</a:t>
            </a:r>
          </a:p>
          <a:p>
            <a:pPr algn="ctr"/>
            <a:r>
              <a:rPr lang="pt-BR" sz="3600" dirty="0" smtClean="0"/>
              <a:t>Web </a:t>
            </a:r>
            <a:r>
              <a:rPr lang="pt-BR" sz="3600" dirty="0" err="1" smtClean="0"/>
              <a:t>Dynpro</a:t>
            </a:r>
            <a:r>
              <a:rPr lang="pt-BR" sz="3600" dirty="0" smtClean="0"/>
              <a:t> </a:t>
            </a:r>
            <a:r>
              <a:rPr lang="pt-BR" sz="3600" dirty="0" err="1" smtClean="0"/>
              <a:t>Controllers</a:t>
            </a:r>
            <a:endParaRPr lang="pt-BR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2153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b="1" dirty="0" err="1" smtClean="0"/>
              <a:t>Controller</a:t>
            </a:r>
            <a:endParaRPr lang="pt-B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715304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Window</a:t>
            </a:r>
            <a:r>
              <a:rPr lang="pt-BR" b="1" dirty="0" smtClean="0"/>
              <a:t> </a:t>
            </a:r>
            <a:r>
              <a:rPr lang="pt-BR" b="1" dirty="0" err="1" smtClean="0"/>
              <a:t>Controller</a:t>
            </a:r>
            <a:endParaRPr lang="pt-B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858180" cy="5724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Request</a:t>
            </a:r>
            <a:r>
              <a:rPr lang="pt-BR" b="1" dirty="0" smtClean="0"/>
              <a:t>/</a:t>
            </a:r>
            <a:r>
              <a:rPr lang="pt-BR" b="1" dirty="0" err="1" smtClean="0"/>
              <a:t>Response</a:t>
            </a:r>
            <a:r>
              <a:rPr lang="pt-BR" b="1" dirty="0" smtClean="0"/>
              <a:t> </a:t>
            </a:r>
            <a:r>
              <a:rPr lang="pt-BR" b="1" dirty="0" err="1" smtClean="0"/>
              <a:t>Phase</a:t>
            </a:r>
            <a:endParaRPr lang="pt-B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1503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3</a:t>
            </a:r>
          </a:p>
          <a:p>
            <a:pPr algn="ctr"/>
            <a:r>
              <a:rPr lang="pt-BR" sz="3600" dirty="0" err="1" smtClean="0"/>
              <a:t>The</a:t>
            </a:r>
            <a:r>
              <a:rPr lang="pt-BR" sz="3600" dirty="0" smtClean="0"/>
              <a:t> 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at</a:t>
            </a:r>
            <a:r>
              <a:rPr lang="pt-BR" sz="3600" dirty="0" smtClean="0"/>
              <a:t> Design Time</a:t>
            </a:r>
            <a:endParaRPr lang="pt-BR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28680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Context</a:t>
            </a: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071966" cy="5429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85926"/>
            <a:ext cx="4000528" cy="4500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Context</a:t>
            </a:r>
            <a:r>
              <a:rPr lang="pt-BR" b="1" dirty="0" smtClean="0"/>
              <a:t> - </a:t>
            </a:r>
            <a:r>
              <a:rPr lang="pt-BR" b="1" dirty="0" err="1" smtClean="0"/>
              <a:t>Hierarchy</a:t>
            </a:r>
            <a:endParaRPr lang="pt-BR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21537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Supply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3348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1</a:t>
            </a:r>
          </a:p>
          <a:p>
            <a:pPr algn="ctr"/>
            <a:r>
              <a:rPr lang="pt-BR" sz="3600" dirty="0" smtClean="0"/>
              <a:t>Web </a:t>
            </a:r>
            <a:r>
              <a:rPr lang="pt-BR" sz="3600" dirty="0" err="1" smtClean="0"/>
              <a:t>Dynpro</a:t>
            </a:r>
            <a:r>
              <a:rPr lang="pt-BR" sz="3600" dirty="0" smtClean="0"/>
              <a:t> </a:t>
            </a:r>
            <a:r>
              <a:rPr lang="pt-BR" sz="3600" dirty="0" err="1" smtClean="0"/>
              <a:t>Introduction</a:t>
            </a:r>
            <a:endParaRPr lang="pt-BR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21537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4753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4</a:t>
            </a:r>
          </a:p>
          <a:p>
            <a:pPr algn="ctr"/>
            <a:r>
              <a:rPr lang="pt-BR" sz="3600" dirty="0" smtClean="0"/>
              <a:t>Design </a:t>
            </a:r>
            <a:r>
              <a:rPr lang="pt-BR" sz="3600" dirty="0" err="1" smtClean="0"/>
              <a:t>the</a:t>
            </a:r>
            <a:r>
              <a:rPr lang="pt-BR" sz="3600" dirty="0" smtClean="0"/>
              <a:t> </a:t>
            </a:r>
            <a:r>
              <a:rPr lang="pt-BR" sz="3600" dirty="0" err="1" smtClean="0"/>
              <a:t>User</a:t>
            </a:r>
            <a:r>
              <a:rPr lang="pt-BR" sz="3600" dirty="0" smtClean="0"/>
              <a:t> Interface</a:t>
            </a:r>
            <a:endParaRPr lang="pt-BR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821537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Screen Editor</a:t>
            </a:r>
            <a:endParaRPr lang="pt-BR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429684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Graphics</a:t>
            </a:r>
            <a:r>
              <a:rPr lang="pt-BR" b="1" dirty="0" smtClean="0"/>
              <a:t> </a:t>
            </a:r>
            <a:r>
              <a:rPr lang="pt-BR" b="1" dirty="0" err="1" smtClean="0"/>
              <a:t>Elements</a:t>
            </a:r>
            <a:endParaRPr lang="pt-BR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821537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Tree</a:t>
            </a:r>
            <a:r>
              <a:rPr lang="pt-BR" b="1" dirty="0" smtClean="0"/>
              <a:t> </a:t>
            </a:r>
            <a:r>
              <a:rPr lang="pt-BR" b="1" dirty="0" err="1" smtClean="0"/>
              <a:t>Components</a:t>
            </a:r>
            <a:r>
              <a:rPr lang="pt-BR" b="1" dirty="0" smtClean="0"/>
              <a:t> Editor</a:t>
            </a:r>
            <a:endParaRPr lang="pt-BR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71543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Graph</a:t>
            </a:r>
            <a:r>
              <a:rPr lang="pt-BR" b="1" dirty="0" smtClean="0"/>
              <a:t> </a:t>
            </a:r>
            <a:r>
              <a:rPr lang="pt-BR" b="1" dirty="0" err="1" smtClean="0"/>
              <a:t>Components</a:t>
            </a:r>
            <a:r>
              <a:rPr lang="pt-BR" b="1" dirty="0" smtClean="0"/>
              <a:t> </a:t>
            </a:r>
            <a:r>
              <a:rPr lang="pt-BR" b="1" dirty="0" err="1" smtClean="0"/>
              <a:t>Properties</a:t>
            </a:r>
            <a:endParaRPr lang="pt-BR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6897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Layout </a:t>
            </a:r>
            <a:r>
              <a:rPr lang="pt-BR" sz="5400" b="1" dirty="0" err="1" smtClean="0"/>
              <a:t>Control</a:t>
            </a:r>
            <a:endParaRPr lang="pt-BR" sz="5400" b="1" dirty="0" smtClean="0"/>
          </a:p>
          <a:p>
            <a:pPr algn="ctr"/>
            <a:endParaRPr lang="pt-BR" sz="5400" b="1" dirty="0" smtClean="0"/>
          </a:p>
          <a:p>
            <a:pPr algn="ctr">
              <a:buFont typeface="Arial" pitchFamily="34" charset="0"/>
              <a:buChar char="•"/>
            </a:pPr>
            <a:r>
              <a:rPr lang="pt-BR" sz="3600" b="1" dirty="0" err="1" smtClean="0"/>
              <a:t>Flow</a:t>
            </a:r>
            <a:r>
              <a:rPr lang="pt-BR" sz="3600" b="1" dirty="0" smtClean="0"/>
              <a:t> Layout</a:t>
            </a:r>
          </a:p>
          <a:p>
            <a:pPr algn="ctr">
              <a:buFont typeface="Arial" pitchFamily="34" charset="0"/>
              <a:buChar char="•"/>
            </a:pPr>
            <a:endParaRPr lang="pt-BR" sz="3600" b="1" dirty="0" smtClean="0"/>
          </a:p>
          <a:p>
            <a:pPr algn="ctr">
              <a:buFont typeface="Arial" pitchFamily="34" charset="0"/>
              <a:buChar char="•"/>
            </a:pPr>
            <a:r>
              <a:rPr lang="pt-BR" sz="3600" b="1" dirty="0" err="1" smtClean="0"/>
              <a:t>GridLayout</a:t>
            </a:r>
            <a:endParaRPr lang="pt-BR" sz="3600" b="1" dirty="0" smtClean="0"/>
          </a:p>
          <a:p>
            <a:pPr algn="ctr"/>
            <a:endParaRPr lang="pt-BR" sz="3600" b="1" dirty="0" smtClean="0"/>
          </a:p>
          <a:p>
            <a:pPr algn="ctr">
              <a:buFont typeface="Arial" pitchFamily="34" charset="0"/>
              <a:buChar char="•"/>
            </a:pPr>
            <a:r>
              <a:rPr lang="pt-BR" sz="3600" b="1" dirty="0" err="1" smtClean="0"/>
              <a:t>Matrix</a:t>
            </a:r>
            <a:r>
              <a:rPr lang="pt-BR" sz="3600" b="1" dirty="0" smtClean="0"/>
              <a:t> Layout</a:t>
            </a:r>
            <a:endParaRPr lang="pt-BR" sz="3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3"/>
            <a:ext cx="835824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Data </a:t>
            </a:r>
            <a:r>
              <a:rPr lang="pt-BR" b="1" dirty="0" err="1" smtClean="0"/>
              <a:t>Bind</a:t>
            </a:r>
            <a:endParaRPr lang="pt-BR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4857750" cy="2828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857496"/>
            <a:ext cx="5410200" cy="3686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Tables</a:t>
            </a:r>
            <a:endParaRPr lang="pt-BR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5067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5</a:t>
            </a:r>
          </a:p>
          <a:p>
            <a:pPr algn="ctr"/>
            <a:r>
              <a:rPr lang="pt-BR" sz="3600" dirty="0" err="1" smtClean="0"/>
              <a:t>Controller</a:t>
            </a:r>
            <a:r>
              <a:rPr lang="pt-BR" sz="3600" dirty="0" smtClean="0"/>
              <a:t>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858180" cy="5715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Meta </a:t>
            </a:r>
            <a:r>
              <a:rPr lang="pt-BR" b="1" dirty="0" err="1" smtClean="0"/>
              <a:t>Model</a:t>
            </a:r>
            <a:r>
              <a:rPr lang="pt-BR" b="1" dirty="0" smtClean="0"/>
              <a:t> 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Custom</a:t>
            </a:r>
            <a:r>
              <a:rPr lang="pt-BR" b="1" dirty="0" smtClean="0"/>
              <a:t> </a:t>
            </a:r>
            <a:r>
              <a:rPr lang="pt-BR" b="1" dirty="0" err="1" smtClean="0"/>
              <a:t>Coding</a:t>
            </a:r>
            <a:endParaRPr lang="pt-BR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21537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Node</a:t>
            </a:r>
            <a:r>
              <a:rPr lang="pt-BR" b="1" dirty="0" smtClean="0"/>
              <a:t>/</a:t>
            </a:r>
            <a:r>
              <a:rPr lang="pt-BR" b="1" dirty="0" err="1" smtClean="0"/>
              <a:t>Element</a:t>
            </a:r>
            <a:r>
              <a:rPr lang="pt-BR" b="1" dirty="0" smtClean="0"/>
              <a:t> </a:t>
            </a:r>
            <a:r>
              <a:rPr lang="pt-BR" b="1" dirty="0" err="1" smtClean="0"/>
              <a:t>Reference</a:t>
            </a:r>
            <a:endParaRPr lang="pt-BR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358245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Attribute</a:t>
            </a:r>
            <a:r>
              <a:rPr lang="pt-BR" b="1" dirty="0" smtClean="0"/>
              <a:t> </a:t>
            </a:r>
            <a:r>
              <a:rPr lang="pt-BR" b="1" dirty="0" err="1" smtClean="0"/>
              <a:t>Read</a:t>
            </a:r>
            <a:endParaRPr lang="pt-BR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501121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Structure</a:t>
            </a:r>
            <a:r>
              <a:rPr lang="pt-BR" b="1" dirty="0" smtClean="0"/>
              <a:t> </a:t>
            </a:r>
            <a:r>
              <a:rPr lang="pt-BR" b="1" dirty="0" err="1" smtClean="0"/>
              <a:t>Read</a:t>
            </a:r>
            <a:endParaRPr lang="pt-BR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35824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Table</a:t>
            </a:r>
            <a:r>
              <a:rPr lang="pt-BR" b="1" dirty="0" smtClean="0"/>
              <a:t> </a:t>
            </a:r>
            <a:r>
              <a:rPr lang="pt-BR" b="1" dirty="0" err="1" smtClean="0"/>
              <a:t>Read</a:t>
            </a:r>
            <a:endParaRPr lang="pt-BR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928670"/>
            <a:ext cx="835824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Table</a:t>
            </a:r>
            <a:r>
              <a:rPr lang="pt-BR" b="1" dirty="0" smtClean="0"/>
              <a:t> </a:t>
            </a:r>
            <a:r>
              <a:rPr lang="pt-BR" b="1" dirty="0" err="1" smtClean="0"/>
              <a:t>Bind</a:t>
            </a:r>
            <a:endParaRPr lang="pt-BR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54764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6</a:t>
            </a:r>
          </a:p>
          <a:p>
            <a:pPr algn="ctr"/>
            <a:r>
              <a:rPr lang="pt-BR" sz="3600" dirty="0" err="1" smtClean="0"/>
              <a:t>Internationalization</a:t>
            </a:r>
            <a:r>
              <a:rPr lang="pt-BR" sz="3600" dirty="0" smtClean="0"/>
              <a:t> (I18N)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 smtClean="0"/>
              <a:t>Messages</a:t>
            </a:r>
            <a:endParaRPr lang="pt-BR" sz="36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878684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356"/>
            <a:ext cx="8001055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Texts</a:t>
            </a:r>
            <a:r>
              <a:rPr lang="pt-BR" b="1" dirty="0" smtClean="0"/>
              <a:t> – SOTR_EDIT </a:t>
            </a:r>
            <a:endParaRPr lang="pt-BR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35824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Texts</a:t>
            </a:r>
            <a:r>
              <a:rPr lang="pt-BR" b="1" dirty="0" smtClean="0"/>
              <a:t> – Programming </a:t>
            </a:r>
            <a:r>
              <a:rPr lang="pt-BR" b="1" dirty="0" err="1" smtClean="0"/>
              <a:t>mode</a:t>
            </a:r>
            <a:endParaRPr lang="pt-BR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358246" cy="26622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00504"/>
            <a:ext cx="8358246" cy="928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Texts</a:t>
            </a:r>
            <a:r>
              <a:rPr lang="pt-BR" b="1" dirty="0" smtClean="0"/>
              <a:t> – </a:t>
            </a:r>
            <a:r>
              <a:rPr lang="pt-BR" b="1" dirty="0" err="1" smtClean="0"/>
              <a:t>Assistance</a:t>
            </a:r>
            <a:r>
              <a:rPr lang="pt-BR" b="1" dirty="0" smtClean="0"/>
              <a:t> </a:t>
            </a:r>
            <a:r>
              <a:rPr lang="pt-BR" b="1" dirty="0" err="1" smtClean="0"/>
              <a:t>Clasee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2208"/>
            <a:ext cx="53244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1824" y="1840518"/>
            <a:ext cx="52006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5715016"/>
            <a:ext cx="4371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1187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Messages</a:t>
            </a:r>
            <a:endParaRPr lang="pt-BR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1567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7</a:t>
            </a:r>
          </a:p>
          <a:p>
            <a:pPr algn="ctr"/>
            <a:r>
              <a:rPr lang="pt-BR" sz="3600" dirty="0" err="1" smtClean="0"/>
              <a:t>Value</a:t>
            </a:r>
            <a:r>
              <a:rPr lang="pt-BR" sz="3600" dirty="0" smtClean="0"/>
              <a:t> Help</a:t>
            </a:r>
            <a:endParaRPr lang="pt-BR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64399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Dropdown</a:t>
            </a:r>
            <a:r>
              <a:rPr lang="pt-BR" b="1" dirty="0" smtClean="0"/>
              <a:t> </a:t>
            </a:r>
            <a:r>
              <a:rPr lang="pt-BR" b="1" dirty="0" err="1" smtClean="0"/>
              <a:t>by</a:t>
            </a:r>
            <a:r>
              <a:rPr lang="pt-BR" b="1" dirty="0" smtClean="0"/>
              <a:t> </a:t>
            </a:r>
            <a:r>
              <a:rPr lang="pt-BR" b="1" dirty="0" err="1" smtClean="0"/>
              <a:t>Index</a:t>
            </a:r>
            <a:endParaRPr lang="pt-BR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4752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786058"/>
            <a:ext cx="52197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Value</a:t>
            </a:r>
            <a:r>
              <a:rPr lang="pt-BR" b="1" dirty="0" smtClean="0"/>
              <a:t> Set</a:t>
            </a:r>
            <a:endParaRPr lang="pt-BR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52673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714620"/>
            <a:ext cx="5257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Abap</a:t>
            </a:r>
            <a:r>
              <a:rPr lang="pt-BR" b="1" dirty="0" smtClean="0"/>
              <a:t> </a:t>
            </a:r>
            <a:r>
              <a:rPr lang="pt-BR" b="1" dirty="0" err="1" smtClean="0"/>
              <a:t>Dictionary</a:t>
            </a:r>
            <a:endParaRPr lang="pt-BR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215369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OVS </a:t>
            </a:r>
            <a:r>
              <a:rPr lang="pt-BR" b="1" dirty="0" err="1" smtClean="0"/>
              <a:t>Component</a:t>
            </a:r>
            <a:endParaRPr lang="pt-BR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632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8</a:t>
            </a:r>
          </a:p>
          <a:p>
            <a:pPr algn="ctr"/>
            <a:r>
              <a:rPr lang="pt-BR" sz="3600" dirty="0" err="1" smtClean="0"/>
              <a:t>Component</a:t>
            </a:r>
            <a:r>
              <a:rPr lang="pt-BR" sz="3600" dirty="0" smtClean="0"/>
              <a:t> Reuse</a:t>
            </a:r>
            <a:endParaRPr lang="pt-BR" sz="3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4296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Application </a:t>
            </a:r>
            <a:r>
              <a:rPr lang="pt-BR" b="1" dirty="0" err="1" smtClean="0"/>
              <a:t>Example</a:t>
            </a:r>
            <a:endParaRPr lang="pt-BR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21537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Component</a:t>
            </a:r>
            <a:r>
              <a:rPr lang="pt-BR" b="1" dirty="0" smtClean="0"/>
              <a:t> </a:t>
            </a:r>
            <a:r>
              <a:rPr lang="pt-BR" b="1" dirty="0" err="1" smtClean="0"/>
              <a:t>Structure</a:t>
            </a:r>
            <a:endParaRPr lang="pt-BR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78674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Add</a:t>
            </a:r>
            <a:r>
              <a:rPr lang="pt-BR" b="1" dirty="0" smtClean="0"/>
              <a:t> </a:t>
            </a:r>
            <a:r>
              <a:rPr lang="pt-BR" b="1" dirty="0" err="1" smtClean="0"/>
              <a:t>Component</a:t>
            </a:r>
            <a:r>
              <a:rPr lang="pt-BR" b="1" dirty="0" smtClean="0"/>
              <a:t> </a:t>
            </a:r>
            <a:r>
              <a:rPr lang="pt-BR" b="1" dirty="0" err="1" smtClean="0"/>
              <a:t>Reference</a:t>
            </a:r>
            <a:r>
              <a:rPr lang="pt-BR" b="1" dirty="0" smtClean="0"/>
              <a:t> </a:t>
            </a:r>
            <a:r>
              <a:rPr lang="pt-BR" b="1" dirty="0" err="1" smtClean="0"/>
              <a:t>at</a:t>
            </a:r>
            <a:r>
              <a:rPr lang="pt-BR" b="1" dirty="0" smtClean="0"/>
              <a:t> Design Time</a:t>
            </a:r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Web </a:t>
            </a:r>
            <a:r>
              <a:rPr lang="pt-BR" b="1" dirty="0" err="1" smtClean="0"/>
              <a:t>Dynpro</a:t>
            </a:r>
            <a:r>
              <a:rPr lang="pt-BR" b="1" dirty="0" smtClean="0"/>
              <a:t> </a:t>
            </a:r>
            <a:r>
              <a:rPr lang="pt-BR" b="1" dirty="0" err="1" smtClean="0"/>
              <a:t>Beneficts</a:t>
            </a:r>
            <a:endParaRPr lang="pt-BR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771530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Method</a:t>
            </a:r>
            <a:r>
              <a:rPr lang="pt-BR" b="1" dirty="0" smtClean="0"/>
              <a:t> </a:t>
            </a:r>
            <a:r>
              <a:rPr lang="pt-BR" b="1" dirty="0" err="1" smtClean="0"/>
              <a:t>Invocation</a:t>
            </a:r>
            <a:r>
              <a:rPr lang="pt-BR" b="1" dirty="0" smtClean="0"/>
              <a:t> </a:t>
            </a:r>
            <a:r>
              <a:rPr lang="pt-BR" b="1" dirty="0" err="1" smtClean="0"/>
              <a:t>Between</a:t>
            </a:r>
            <a:r>
              <a:rPr lang="pt-BR" b="1" dirty="0" smtClean="0"/>
              <a:t> </a:t>
            </a:r>
            <a:r>
              <a:rPr lang="pt-BR" b="1" dirty="0" err="1" smtClean="0"/>
              <a:t>Components</a:t>
            </a:r>
            <a:endParaRPr lang="pt-BR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785795"/>
            <a:ext cx="742955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Event</a:t>
            </a:r>
            <a:r>
              <a:rPr lang="pt-BR" b="1" dirty="0" smtClean="0"/>
              <a:t> </a:t>
            </a:r>
            <a:r>
              <a:rPr lang="pt-BR" b="1" dirty="0" err="1" smtClean="0"/>
              <a:t>Invocation</a:t>
            </a:r>
            <a:r>
              <a:rPr lang="pt-BR" b="1" dirty="0" smtClean="0"/>
              <a:t> </a:t>
            </a:r>
            <a:r>
              <a:rPr lang="pt-BR" b="1" dirty="0" err="1" smtClean="0"/>
              <a:t>Between</a:t>
            </a:r>
            <a:r>
              <a:rPr lang="pt-BR" b="1" dirty="0" smtClean="0"/>
              <a:t> </a:t>
            </a:r>
            <a:r>
              <a:rPr lang="pt-BR" b="1" dirty="0" err="1" smtClean="0"/>
              <a:t>Components</a:t>
            </a:r>
            <a:endParaRPr lang="pt-BR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00108"/>
            <a:ext cx="78581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Components</a:t>
            </a:r>
            <a:r>
              <a:rPr lang="pt-BR" b="1" dirty="0" smtClean="0"/>
              <a:t> </a:t>
            </a:r>
            <a:r>
              <a:rPr lang="pt-BR" b="1" dirty="0" err="1" smtClean="0"/>
              <a:t>Contexts</a:t>
            </a:r>
            <a:r>
              <a:rPr lang="pt-BR" b="1" dirty="0" smtClean="0"/>
              <a:t> </a:t>
            </a:r>
            <a:r>
              <a:rPr lang="pt-BR" b="1" dirty="0" err="1" smtClean="0"/>
              <a:t>Mapping</a:t>
            </a:r>
            <a:endParaRPr lang="pt-BR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530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9 </a:t>
            </a:r>
          </a:p>
          <a:p>
            <a:pPr algn="ctr"/>
            <a:r>
              <a:rPr lang="pt-BR" sz="3600" dirty="0" err="1" smtClean="0"/>
              <a:t>Dynamic</a:t>
            </a:r>
            <a:r>
              <a:rPr lang="pt-BR" sz="3600" dirty="0" smtClean="0"/>
              <a:t> </a:t>
            </a:r>
            <a:r>
              <a:rPr lang="pt-BR" sz="3600" dirty="0" err="1" smtClean="0"/>
              <a:t>Mlodification</a:t>
            </a:r>
            <a:endParaRPr lang="pt-BR" sz="3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35811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Guide</a:t>
            </a:r>
            <a:r>
              <a:rPr lang="pt-BR" b="1" dirty="0" smtClean="0"/>
              <a:t> </a:t>
            </a:r>
            <a:endParaRPr lang="pt-BR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248602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857232"/>
            <a:ext cx="550072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Context</a:t>
            </a:r>
            <a:r>
              <a:rPr lang="pt-BR" b="1" dirty="0" smtClean="0"/>
              <a:t> </a:t>
            </a:r>
            <a:r>
              <a:rPr lang="pt-BR" b="1" dirty="0" err="1" smtClean="0"/>
              <a:t>Change</a:t>
            </a:r>
            <a:endParaRPr lang="pt-BR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5210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000372"/>
            <a:ext cx="50577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b="1" dirty="0" err="1" smtClean="0"/>
              <a:t>Change</a:t>
            </a:r>
            <a:endParaRPr lang="pt-BR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190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Capítulo 10</a:t>
            </a:r>
          </a:p>
          <a:p>
            <a:pPr algn="ctr"/>
            <a:r>
              <a:rPr lang="pt-BR" sz="3600" dirty="0" err="1" smtClean="0"/>
              <a:t>Special</a:t>
            </a:r>
            <a:r>
              <a:rPr lang="pt-BR" sz="3600" dirty="0" smtClean="0"/>
              <a:t> </a:t>
            </a:r>
            <a:r>
              <a:rPr lang="pt-BR" sz="3600" dirty="0" err="1" smtClean="0"/>
              <a:t>Topics</a:t>
            </a:r>
            <a:endParaRPr lang="pt-BR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715303" cy="45720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Transação </a:t>
            </a:r>
            <a:r>
              <a:rPr lang="pt-BR" b="1" dirty="0" err="1" smtClean="0"/>
              <a:t>Sicf</a:t>
            </a:r>
            <a:endParaRPr lang="pt-BR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14713"/>
            <a:ext cx="9525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57232"/>
            <a:ext cx="81439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Web </a:t>
            </a:r>
            <a:r>
              <a:rPr lang="pt-BR" b="1" dirty="0" err="1" smtClean="0"/>
              <a:t>Dynpro</a:t>
            </a:r>
            <a:r>
              <a:rPr lang="pt-BR" b="1" dirty="0" smtClean="0"/>
              <a:t> </a:t>
            </a:r>
            <a:r>
              <a:rPr lang="pt-BR" b="1" dirty="0" err="1" smtClean="0"/>
              <a:t>Configuration</a:t>
            </a:r>
            <a:endParaRPr lang="pt-B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50112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MVC </a:t>
            </a:r>
            <a:r>
              <a:rPr lang="pt-BR" b="1" dirty="0" err="1" smtClean="0"/>
              <a:t>Archicteture</a:t>
            </a:r>
            <a:endParaRPr lang="pt-BR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85794"/>
            <a:ext cx="814393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Web </a:t>
            </a:r>
            <a:r>
              <a:rPr lang="pt-BR" b="1" dirty="0" err="1" smtClean="0"/>
              <a:t>Dynpro</a:t>
            </a:r>
            <a:r>
              <a:rPr lang="pt-BR" b="1" dirty="0" smtClean="0"/>
              <a:t> ALV</a:t>
            </a:r>
            <a:endParaRPr lang="pt-BR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Anexos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857356" y="1442384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http://www.sdn.sap.com/irj/sdn/index?</a:t>
            </a:r>
            <a:r>
              <a:rPr lang="pt-BR" dirty="0" err="1" smtClean="0"/>
              <a:t>rid</a:t>
            </a:r>
            <a:r>
              <a:rPr lang="pt-BR" dirty="0" smtClean="0"/>
              <a:t>=/</a:t>
            </a:r>
            <a:r>
              <a:rPr lang="pt-BR" dirty="0" err="1" smtClean="0"/>
              <a:t>webcontent</a:t>
            </a:r>
            <a:r>
              <a:rPr lang="pt-BR" dirty="0" smtClean="0"/>
              <a:t>/</a:t>
            </a:r>
            <a:r>
              <a:rPr lang="pt-BR" dirty="0" err="1" smtClean="0"/>
              <a:t>uuid</a:t>
            </a:r>
            <a:r>
              <a:rPr lang="pt-BR" dirty="0" smtClean="0"/>
              <a:t>/367b73e5-0901-0010-daa3-9de4771fc985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42873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Tutorial for </a:t>
            </a:r>
            <a:r>
              <a:rPr lang="pt-BR" dirty="0" err="1" smtClean="0"/>
              <a:t>Beginners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46906" y="235743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http://www.sdn.sap.com/irj/sdn/index?</a:t>
            </a:r>
            <a:r>
              <a:rPr lang="pt-BR" dirty="0" err="1" smtClean="0"/>
              <a:t>rid</a:t>
            </a:r>
            <a:r>
              <a:rPr lang="pt-BR" dirty="0" smtClean="0"/>
              <a:t>=/</a:t>
            </a:r>
            <a:r>
              <a:rPr lang="pt-BR" dirty="0" err="1" smtClean="0"/>
              <a:t>webcontent</a:t>
            </a:r>
            <a:r>
              <a:rPr lang="pt-BR" dirty="0" smtClean="0"/>
              <a:t>/</a:t>
            </a:r>
            <a:r>
              <a:rPr lang="pt-BR" dirty="0" err="1" smtClean="0"/>
              <a:t>uuid</a:t>
            </a:r>
            <a:r>
              <a:rPr lang="pt-BR" dirty="0" smtClean="0"/>
              <a:t>/f0b107e4-dc72-2c10-08a7-b822c9abf0e2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9862" y="235423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ALV Material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826006" y="3333464"/>
            <a:ext cx="707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http://help.sap.com/saphelp_nw04s/helpdata/en/77/3545415ea6f523e10000000a155106/frameset.htm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3510" y="334391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WD </a:t>
            </a:r>
            <a:r>
              <a:rPr lang="pt-BR" dirty="0" err="1" smtClean="0"/>
              <a:t>Sap</a:t>
            </a:r>
            <a:r>
              <a:rPr lang="pt-BR" dirty="0" smtClean="0"/>
              <a:t> Help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792961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92961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Context</a:t>
            </a:r>
            <a:r>
              <a:rPr lang="pt-BR" b="1" dirty="0" smtClean="0"/>
              <a:t> </a:t>
            </a:r>
            <a:r>
              <a:rPr lang="pt-BR" b="1" dirty="0" err="1" smtClean="0"/>
              <a:t>Mapping</a:t>
            </a: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35824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Navigation</a:t>
            </a:r>
            <a:r>
              <a:rPr lang="pt-BR" b="1" dirty="0" smtClean="0"/>
              <a:t> - </a:t>
            </a:r>
            <a:r>
              <a:rPr lang="pt-BR" b="1" dirty="0" err="1" smtClean="0"/>
              <a:t>Plugs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243</Words>
  <PresentationFormat>Apresentação na tela (4:3)</PresentationFormat>
  <Paragraphs>101</Paragraphs>
  <Slides>61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</dc:creator>
  <cp:lastModifiedBy>Renato</cp:lastModifiedBy>
  <cp:revision>143</cp:revision>
  <dcterms:created xsi:type="dcterms:W3CDTF">2011-09-13T18:16:34Z</dcterms:created>
  <dcterms:modified xsi:type="dcterms:W3CDTF">2011-09-13T22:08:07Z</dcterms:modified>
</cp:coreProperties>
</file>