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2" r:id="rId8"/>
    <p:sldId id="265" r:id="rId9"/>
    <p:sldId id="266" r:id="rId10"/>
    <p:sldId id="267" r:id="rId11"/>
    <p:sldId id="268" r:id="rId12"/>
    <p:sldId id="261" r:id="rId13"/>
    <p:sldId id="264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08/09/2011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sap.com/saphelp_nw04/helpdata/en/ce/b518b6513611d194a50000e8353423/frameset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57337"/>
            <a:ext cx="5133975" cy="36861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428860" y="500042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Exemplo Resolvido em Carros</a:t>
            </a:r>
            <a:endParaRPr lang="pt-BR" sz="2400" b="1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428596" y="114298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57158" y="785794"/>
            <a:ext cx="150019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Método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428736"/>
            <a:ext cx="6029325" cy="473392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428860" y="500042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Exemplo Resolvido em Carros</a:t>
            </a:r>
            <a:endParaRPr lang="pt-BR" sz="2400" b="1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428596" y="114298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57158" y="785794"/>
            <a:ext cx="207170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Programa Exemplo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Referencia:</a:t>
            </a:r>
          </a:p>
          <a:p>
            <a:pPr>
              <a:buNone/>
            </a:pPr>
            <a:r>
              <a:rPr lang="pt-BR" dirty="0" smtClean="0">
                <a:hlinkClick r:id="rId2"/>
              </a:rPr>
              <a:t>Documentação </a:t>
            </a:r>
            <a:r>
              <a:rPr lang="pt-BR" dirty="0" err="1" smtClean="0">
                <a:hlinkClick r:id="rId2"/>
              </a:rPr>
              <a:t>Sap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Wikipedia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UML.org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12449" y="1325262"/>
            <a:ext cx="3643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Veículo</a:t>
            </a:r>
          </a:p>
          <a:p>
            <a:pPr>
              <a:buFont typeface="Arial" pitchFamily="34" charset="0"/>
              <a:buChar char="•"/>
            </a:pPr>
            <a:r>
              <a:rPr lang="pt-BR" dirty="0" err="1" smtClean="0"/>
              <a:t>QtdRodas</a:t>
            </a:r>
            <a:r>
              <a:rPr lang="pt-BR" dirty="0" smtClean="0"/>
              <a:t> (2,4)</a:t>
            </a:r>
          </a:p>
          <a:p>
            <a:pPr>
              <a:buFont typeface="Arial" pitchFamily="34" charset="0"/>
              <a:buChar char="•"/>
            </a:pPr>
            <a:r>
              <a:rPr lang="pt-BR" dirty="0" err="1" smtClean="0"/>
              <a:t>TipoMotor</a:t>
            </a:r>
            <a:r>
              <a:rPr lang="pt-BR" dirty="0" smtClean="0"/>
              <a:t> (4Tempos, 2 Tempos)</a:t>
            </a:r>
          </a:p>
          <a:p>
            <a:pPr>
              <a:buFont typeface="Wingdings" pitchFamily="2" charset="2"/>
              <a:buChar char="q"/>
            </a:pPr>
            <a:r>
              <a:rPr lang="pt-BR" dirty="0" smtClean="0"/>
              <a:t>Mover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355127" y="3754154"/>
            <a:ext cx="264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Carro</a:t>
            </a:r>
          </a:p>
          <a:p>
            <a:pPr>
              <a:buFont typeface="Arial" pitchFamily="34" charset="0"/>
              <a:buChar char="•"/>
            </a:pPr>
            <a:r>
              <a:rPr lang="pt-BR" dirty="0" err="1" smtClean="0"/>
              <a:t>QtdRodas</a:t>
            </a:r>
            <a:r>
              <a:rPr lang="pt-BR" dirty="0" smtClean="0"/>
              <a:t>=4</a:t>
            </a:r>
          </a:p>
          <a:p>
            <a:pPr>
              <a:buFont typeface="Arial" pitchFamily="34" charset="0"/>
              <a:buChar char="•"/>
            </a:pPr>
            <a:r>
              <a:rPr lang="pt-BR" dirty="0" err="1" smtClean="0"/>
              <a:t>TipoMotor</a:t>
            </a:r>
            <a:r>
              <a:rPr lang="pt-BR" dirty="0" smtClean="0"/>
              <a:t>=4Tempos</a:t>
            </a:r>
          </a:p>
          <a:p>
            <a:pPr>
              <a:buFont typeface="Arial" pitchFamily="34" charset="0"/>
              <a:buChar char="•"/>
            </a:pPr>
            <a:r>
              <a:rPr lang="pt-BR" dirty="0" err="1" smtClean="0"/>
              <a:t>QtdPortas</a:t>
            </a:r>
            <a:r>
              <a:rPr lang="pt-BR" dirty="0" smtClean="0"/>
              <a:t>(2,4)</a:t>
            </a:r>
          </a:p>
          <a:p>
            <a:pPr>
              <a:buFont typeface="Wingdings" pitchFamily="2" charset="2"/>
              <a:buChar char="q"/>
            </a:pPr>
            <a:r>
              <a:rPr lang="pt-BR" dirty="0" smtClean="0"/>
              <a:t>Mover</a:t>
            </a:r>
          </a:p>
          <a:p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5498531" y="3682716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Moto</a:t>
            </a:r>
          </a:p>
          <a:p>
            <a:pPr>
              <a:buFont typeface="Arial" pitchFamily="34" charset="0"/>
              <a:buChar char="•"/>
            </a:pPr>
            <a:r>
              <a:rPr lang="pt-BR" dirty="0" err="1" smtClean="0"/>
              <a:t>QtdRodas</a:t>
            </a:r>
            <a:r>
              <a:rPr lang="pt-BR" dirty="0" smtClean="0"/>
              <a:t>=2</a:t>
            </a:r>
          </a:p>
          <a:p>
            <a:pPr>
              <a:buFont typeface="Arial" pitchFamily="34" charset="0"/>
              <a:buChar char="•"/>
            </a:pPr>
            <a:r>
              <a:rPr lang="pt-BR" dirty="0" err="1" smtClean="0"/>
              <a:t>TipoMotor</a:t>
            </a:r>
            <a:r>
              <a:rPr lang="pt-BR" dirty="0" smtClean="0"/>
              <a:t>=2Tempos</a:t>
            </a:r>
          </a:p>
          <a:p>
            <a:pPr>
              <a:buFont typeface="Wingdings" pitchFamily="2" charset="2"/>
              <a:buChar char="q"/>
            </a:pPr>
            <a:r>
              <a:rPr lang="pt-BR" dirty="0" smtClean="0"/>
              <a:t>Mover</a:t>
            </a:r>
          </a:p>
        </p:txBody>
      </p:sp>
      <p:sp>
        <p:nvSpPr>
          <p:cNvPr id="9" name="Retângulo 8"/>
          <p:cNvSpPr/>
          <p:nvPr/>
        </p:nvSpPr>
        <p:spPr>
          <a:xfrm>
            <a:off x="2569573" y="1182386"/>
            <a:ext cx="3857652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069375" y="3682716"/>
            <a:ext cx="2786082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355655" y="3682716"/>
            <a:ext cx="2643206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>
            <a:stCxn id="9" idx="2"/>
            <a:endCxn id="10" idx="0"/>
          </p:cNvCxnSpPr>
          <p:nvPr/>
        </p:nvCxnSpPr>
        <p:spPr>
          <a:xfrm rot="5400000">
            <a:off x="3016061" y="2200378"/>
            <a:ext cx="928694" cy="2035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9" idx="2"/>
            <a:endCxn id="11" idx="0"/>
          </p:cNvCxnSpPr>
          <p:nvPr/>
        </p:nvCxnSpPr>
        <p:spPr>
          <a:xfrm rot="16200000" flipH="1">
            <a:off x="5123481" y="2128939"/>
            <a:ext cx="928694" cy="217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714480" y="285728"/>
            <a:ext cx="521497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b="1" dirty="0" smtClean="0"/>
              <a:t>Classes</a:t>
            </a:r>
            <a:endParaRPr lang="pt-B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Termos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Atributos - Definem as características do objeto. Características = informação, ou seja, qualquer tipo de informação estática ou dinâmica de uma determinada entidade  </a:t>
            </a:r>
          </a:p>
          <a:p>
            <a:r>
              <a:rPr lang="pt-BR" dirty="0" smtClean="0"/>
              <a:t>Métodos – Processamento. São serviços (funções, programas...) que a entidade possui. Exemplos clássicos: selecionar, atualizar, excluir e inserir (CRUD)</a:t>
            </a:r>
          </a:p>
          <a:p>
            <a:r>
              <a:rPr lang="pt-BR" dirty="0" smtClean="0"/>
              <a:t>Instancia – “Programa” carregado em memória e pronto para utilização. Cada objeto é um componente independente, ou seja, é possível carregar o “mesmo programa” várias vezes na memória. No nosso exemplo anterior poderíamos ter duas instancias do objeto carro, uma instancia  com </a:t>
            </a:r>
            <a:r>
              <a:rPr lang="pt-BR" dirty="0" err="1" smtClean="0"/>
              <a:t>QtdPortas</a:t>
            </a:r>
            <a:r>
              <a:rPr lang="pt-BR" dirty="0" smtClean="0"/>
              <a:t>=2 e outra com </a:t>
            </a:r>
            <a:r>
              <a:rPr lang="pt-BR" dirty="0" err="1" smtClean="0"/>
              <a:t>QtdPortas</a:t>
            </a:r>
            <a:r>
              <a:rPr lang="pt-BR" dirty="0" smtClean="0"/>
              <a:t>=4.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20" y="3725217"/>
            <a:ext cx="3467100" cy="1524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198404"/>
            <a:ext cx="4352925" cy="17049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07375" y="3727380"/>
            <a:ext cx="5467350" cy="12382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5723" y="5040974"/>
            <a:ext cx="4429125" cy="130492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11" name="Conector reto 10"/>
          <p:cNvCxnSpPr/>
          <p:nvPr/>
        </p:nvCxnSpPr>
        <p:spPr>
          <a:xfrm>
            <a:off x="428596" y="95205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357158" y="594864"/>
            <a:ext cx="150019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Atributos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28596" y="3490198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57158" y="3133008"/>
            <a:ext cx="150019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Métodos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357422" y="285728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Classe Veículo</a:t>
            </a:r>
            <a:endParaRPr lang="pt-BR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401" y="3815186"/>
            <a:ext cx="4333875" cy="16764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5" name="Conector reto 4"/>
          <p:cNvCxnSpPr/>
          <p:nvPr/>
        </p:nvCxnSpPr>
        <p:spPr>
          <a:xfrm>
            <a:off x="428596" y="95205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357158" y="594864"/>
            <a:ext cx="150019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Herança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357422" y="285728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Classe Carro</a:t>
            </a:r>
            <a:endParaRPr lang="pt-BR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317896"/>
            <a:ext cx="4010025" cy="15144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9" name="Conector reto 8"/>
          <p:cNvCxnSpPr/>
          <p:nvPr/>
        </p:nvCxnSpPr>
        <p:spPr>
          <a:xfrm>
            <a:off x="357158" y="3429000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285720" y="3071810"/>
            <a:ext cx="150019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Atributos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357298"/>
            <a:ext cx="5981700" cy="29337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428860" y="500042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Programa Exemplo (Utilização)</a:t>
            </a:r>
            <a:endParaRPr lang="pt-BR" sz="2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4964274"/>
            <a:ext cx="2200275" cy="12192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7" name="Conector reto 6"/>
          <p:cNvCxnSpPr/>
          <p:nvPr/>
        </p:nvCxnSpPr>
        <p:spPr>
          <a:xfrm>
            <a:off x="428596" y="114298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57158" y="785794"/>
            <a:ext cx="150019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Codificação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28596" y="4892836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57158" y="4535646"/>
            <a:ext cx="150019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Resultado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Fazer modelagem de classes na área “profissionais”: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Pessoa(nome,idade)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Profissional(Horas </a:t>
            </a:r>
            <a:r>
              <a:rPr lang="pt-BR" dirty="0" smtClean="0"/>
              <a:t>d</a:t>
            </a:r>
            <a:r>
              <a:rPr lang="pt-BR" dirty="0" smtClean="0"/>
              <a:t>isponível para trabalho, Horas trabalhadas) 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Calculo(Profissional)-&gt;mostrar(qtd horas disponíveis)</a:t>
            </a:r>
          </a:p>
          <a:p>
            <a:pPr>
              <a:buNone/>
            </a:pPr>
            <a:r>
              <a:rPr lang="pt-BR" dirty="0" smtClean="0"/>
              <a:t>Montar um programa exemplo com 3 instancias de profissionais. Preencher aleatoriamente dados de horas disponíveis e trabalhadas. Exibir o saldo de horas dos 3 “profissionais”.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 para resolução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Criar as classes “pessoa”, “profissional” e “calculo”</a:t>
            </a:r>
          </a:p>
          <a:p>
            <a:r>
              <a:rPr lang="pt-BR" dirty="0" smtClean="0"/>
              <a:t>Criar estrutura com campo tipo classe “profissional”</a:t>
            </a:r>
          </a:p>
          <a:p>
            <a:r>
              <a:rPr lang="pt-BR" dirty="0" smtClean="0"/>
              <a:t>Criar tabela tipo linha com a estrutura </a:t>
            </a:r>
            <a:r>
              <a:rPr lang="pt-BR" dirty="0" smtClean="0"/>
              <a:t>anterior</a:t>
            </a:r>
          </a:p>
          <a:p>
            <a:r>
              <a:rPr lang="pt-BR" dirty="0" smtClean="0"/>
              <a:t>A classe calculo deverá ter um método “calcula horas disponíveis” e terá como parâmetro de entrada uma tabela contendo as instancias de “profissional”</a:t>
            </a:r>
          </a:p>
          <a:p>
            <a:r>
              <a:rPr lang="pt-BR" dirty="0" smtClean="0"/>
              <a:t>No programa principal, criar tabela interna que conterá os objetos “profissional”, </a:t>
            </a:r>
          </a:p>
          <a:p>
            <a:r>
              <a:rPr lang="pt-BR" dirty="0" smtClean="0"/>
              <a:t>Chamar método do objeto  calculo passando tabela interna de “profissional”, receber e apresentar o valor calculado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4781550" cy="225742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071942"/>
            <a:ext cx="4162425" cy="202882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2428860" y="500042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Exemplo Resolvido em Carros</a:t>
            </a:r>
            <a:endParaRPr lang="pt-BR" sz="2400" b="1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428596" y="114298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57158" y="785794"/>
            <a:ext cx="150019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Estrutura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325</Words>
  <PresentationFormat>Apresentação na tela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Orientação a Objetos</vt:lpstr>
      <vt:lpstr>Slide 2</vt:lpstr>
      <vt:lpstr>Principais Termos</vt:lpstr>
      <vt:lpstr>Slide 4</vt:lpstr>
      <vt:lpstr>Slide 5</vt:lpstr>
      <vt:lpstr>Slide 6</vt:lpstr>
      <vt:lpstr>Exercício</vt:lpstr>
      <vt:lpstr>Procedimento para resolução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Renato</dc:creator>
  <cp:lastModifiedBy>Renato</cp:lastModifiedBy>
  <cp:revision>47</cp:revision>
  <dcterms:created xsi:type="dcterms:W3CDTF">2011-09-08T12:15:27Z</dcterms:created>
  <dcterms:modified xsi:type="dcterms:W3CDTF">2011-09-08T14:31:27Z</dcterms:modified>
</cp:coreProperties>
</file>