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ABFB-3516-4A1B-9DF0-EFF1B0CA06CF}" type="datetimeFigureOut">
              <a:rPr lang="pt-BR" smtClean="0"/>
              <a:t>08/09/2011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211-5975-4449-AEA3-D536F7E5C94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ABFB-3516-4A1B-9DF0-EFF1B0CA06CF}" type="datetimeFigureOut">
              <a:rPr lang="pt-BR" smtClean="0"/>
              <a:t>08/09/2011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211-5975-4449-AEA3-D536F7E5C94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ABFB-3516-4A1B-9DF0-EFF1B0CA06CF}" type="datetimeFigureOut">
              <a:rPr lang="pt-BR" smtClean="0"/>
              <a:t>08/09/2011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211-5975-4449-AEA3-D536F7E5C94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ABFB-3516-4A1B-9DF0-EFF1B0CA06CF}" type="datetimeFigureOut">
              <a:rPr lang="pt-BR" smtClean="0"/>
              <a:t>08/09/2011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211-5975-4449-AEA3-D536F7E5C94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ABFB-3516-4A1B-9DF0-EFF1B0CA06CF}" type="datetimeFigureOut">
              <a:rPr lang="pt-BR" smtClean="0"/>
              <a:t>08/09/2011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211-5975-4449-AEA3-D536F7E5C94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ABFB-3516-4A1B-9DF0-EFF1B0CA06CF}" type="datetimeFigureOut">
              <a:rPr lang="pt-BR" smtClean="0"/>
              <a:t>08/09/2011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211-5975-4449-AEA3-D536F7E5C94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ABFB-3516-4A1B-9DF0-EFF1B0CA06CF}" type="datetimeFigureOut">
              <a:rPr lang="pt-BR" smtClean="0"/>
              <a:t>08/09/2011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211-5975-4449-AEA3-D536F7E5C94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ABFB-3516-4A1B-9DF0-EFF1B0CA06CF}" type="datetimeFigureOut">
              <a:rPr lang="pt-BR" smtClean="0"/>
              <a:t>08/09/2011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211-5975-4449-AEA3-D536F7E5C94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ABFB-3516-4A1B-9DF0-EFF1B0CA06CF}" type="datetimeFigureOut">
              <a:rPr lang="pt-BR" smtClean="0"/>
              <a:t>08/09/2011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211-5975-4449-AEA3-D536F7E5C94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CABFB-3516-4A1B-9DF0-EFF1B0CA06CF}" type="datetimeFigureOut">
              <a:rPr lang="pt-BR" smtClean="0"/>
              <a:t>08/09/2011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211-5975-4449-AEA3-D536F7E5C94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CABFB-3516-4A1B-9DF0-EFF1B0CA06CF}" type="datetimeFigureOut">
              <a:rPr lang="pt-BR" smtClean="0"/>
              <a:t>08/09/2011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1211-5975-4449-AEA3-D536F7E5C94F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8662" y="64291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857224" y="1214422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Free</a:t>
            </a:r>
            <a:r>
              <a:rPr lang="pt-BR" dirty="0" smtClean="0"/>
              <a:t> </a:t>
            </a:r>
            <a:r>
              <a:rPr lang="pt-BR" dirty="0" err="1" smtClean="0"/>
              <a:t>developer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Html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785794"/>
            <a:ext cx="8001056" cy="54292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28604"/>
            <a:ext cx="8072493" cy="58579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807249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88" y="1571625"/>
            <a:ext cx="53816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8</Words>
  <Application>Microsoft Office PowerPoint</Application>
  <PresentationFormat>Apresentação na tela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Slide 1</vt:lpstr>
      <vt:lpstr>Slide 2</vt:lpstr>
      <vt:lpstr>Slide 3</vt:lpstr>
      <vt:lpstr>Slide 4</vt:lpstr>
      <vt:lpstr>Slide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Renato</dc:creator>
  <cp:lastModifiedBy>Renato</cp:lastModifiedBy>
  <cp:revision>20</cp:revision>
  <dcterms:created xsi:type="dcterms:W3CDTF">2011-09-08T17:57:07Z</dcterms:created>
  <dcterms:modified xsi:type="dcterms:W3CDTF">2011-09-08T19:10:33Z</dcterms:modified>
</cp:coreProperties>
</file>