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导入仓库中心</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解压压缩包</a:t>
            </a:r>
            <a:r>
              <a:rPr lang="en-US" altLang="zh-CN" sz="2400" dirty="0" smtClean="0">
                <a:sym typeface="Wingdings" panose="05000000000000000000" pitchFamily="2" charset="2"/>
              </a:rPr>
              <a:t></a:t>
            </a:r>
            <a:r>
              <a:rPr lang="zh-CN" altLang="en-US" sz="2400" dirty="0" smtClean="0"/>
              <a:t>解析元数据</a:t>
            </a:r>
            <a:r>
              <a:rPr lang="en-US" altLang="zh-CN" sz="2400" dirty="0" smtClean="0"/>
              <a:t>xml</a:t>
            </a:r>
            <a:r>
              <a:rPr lang="zh-CN" altLang="en-US" sz="2400" dirty="0" smtClean="0"/>
              <a:t>文件</a:t>
            </a:r>
            <a:r>
              <a:rPr lang="zh-CN" altLang="en-US" sz="2400" dirty="0" smtClean="0">
                <a:sym typeface="Wingdings" panose="05000000000000000000" pitchFamily="2" charset="2"/>
              </a:rPr>
              <a:t>并存至</a:t>
            </a:r>
            <a:r>
              <a:rPr lang="en-US" altLang="zh-CN" sz="2400" dirty="0" smtClean="0">
                <a:sym typeface="Wingdings" panose="05000000000000000000" pitchFamily="2" charset="2"/>
              </a:rPr>
              <a:t>DB</a:t>
            </a:r>
            <a:r>
              <a:rPr lang="zh-CN" altLang="en-US" sz="2400" dirty="0" smtClean="0">
                <a:sym typeface="Wingdings" panose="05000000000000000000" pitchFamily="2" charset="2"/>
              </a:rPr>
              <a:t>根据服务类型生成</a:t>
            </a:r>
            <a:r>
              <a:rPr lang="en-US" altLang="zh-CN" sz="2400" dirty="0" smtClean="0">
                <a:sym typeface="Wingdings" panose="05000000000000000000" pitchFamily="2" charset="2"/>
              </a:rPr>
              <a:t>puppet class </a:t>
            </a:r>
            <a:r>
              <a:rPr lang="zh-CN" altLang="en-US" sz="2400" dirty="0" smtClean="0">
                <a:sym typeface="Wingdings" panose="05000000000000000000" pitchFamily="2" charset="2"/>
              </a:rPr>
              <a:t>为部署调用做准备</a:t>
            </a:r>
            <a:endParaRPr lang="en-US" altLang="zh-CN" sz="2400" dirty="0" smtClean="0">
              <a:sym typeface="Wingdings" panose="05000000000000000000" pitchFamily="2" charset="2"/>
            </a:endParaRPr>
          </a:p>
          <a:p>
            <a:endParaRPr lang="en-US" altLang="zh-CN" sz="2400" dirty="0">
              <a:sym typeface="Wingdings" panose="05000000000000000000" pitchFamily="2" charset="2"/>
            </a:endParaRPr>
          </a:p>
          <a:p>
            <a:r>
              <a:rPr lang="en-US" altLang="zh-CN" sz="2400" dirty="0" smtClean="0"/>
              <a:t>Web</a:t>
            </a:r>
            <a:r>
              <a:rPr lang="zh-CN" altLang="en-US" sz="2400" dirty="0" smtClean="0"/>
              <a:t>类型支持自定义部署的目录与源目录保持一致还是已有的文件不替换</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293096"/>
            <a:ext cx="560070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37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仓库中心 </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Java</a:t>
            </a:r>
            <a:r>
              <a:rPr lang="zh-CN" altLang="en-US" sz="2400" dirty="0" smtClean="0"/>
              <a:t>类型的服务以固定的文件方式部署，即</a:t>
            </a:r>
            <a:r>
              <a:rPr lang="en-US" altLang="zh-CN" sz="2400" dirty="0" smtClean="0"/>
              <a:t>init.sh,Metadata.xml , resources ,lib</a:t>
            </a:r>
            <a:r>
              <a:rPr lang="zh-CN" altLang="en-US" sz="2400" dirty="0" smtClean="0"/>
              <a:t>，</a:t>
            </a:r>
            <a:r>
              <a:rPr lang="en-US" altLang="zh-CN" sz="2400" dirty="0" smtClean="0"/>
              <a:t>lib</a:t>
            </a:r>
            <a:r>
              <a:rPr lang="zh-CN" altLang="en-US" sz="2400" dirty="0" smtClean="0"/>
              <a:t>文件夹下存放</a:t>
            </a:r>
            <a:r>
              <a:rPr lang="en-US" altLang="zh-CN" sz="2400" dirty="0" smtClean="0"/>
              <a:t>jar</a:t>
            </a:r>
            <a:r>
              <a:rPr lang="zh-CN" altLang="en-US" sz="2400" dirty="0" smtClean="0"/>
              <a:t>，需要保持源头和部署</a:t>
            </a:r>
            <a:r>
              <a:rPr lang="en-US" altLang="zh-CN" sz="2400" dirty="0" smtClean="0"/>
              <a:t>IP</a:t>
            </a:r>
            <a:r>
              <a:rPr lang="zh-CN" altLang="en-US" sz="2400" dirty="0" smtClean="0"/>
              <a:t>对应目录的一致性</a:t>
            </a:r>
            <a:r>
              <a:rPr lang="en-US" altLang="zh-CN" sz="2400" dirty="0" smtClean="0"/>
              <a:t>(</a:t>
            </a:r>
            <a:r>
              <a:rPr lang="zh-CN" altLang="en-US" sz="2400" dirty="0" smtClean="0"/>
              <a:t>不会多文件也不会少文件</a:t>
            </a:r>
            <a:r>
              <a:rPr lang="en-US" altLang="zh-CN" sz="2400" dirty="0" smtClean="0"/>
              <a:t>),resources</a:t>
            </a:r>
            <a:r>
              <a:rPr lang="zh-CN" altLang="en-US" sz="2400" dirty="0" smtClean="0"/>
              <a:t>下为配置文件，支持是否覆盖</a:t>
            </a:r>
            <a:r>
              <a:rPr lang="en-US" altLang="zh-CN" sz="2400" dirty="0" smtClean="0"/>
              <a:t>,init.sh</a:t>
            </a:r>
            <a:r>
              <a:rPr lang="zh-CN" altLang="en-US" sz="2400" dirty="0" smtClean="0"/>
              <a:t>在不同的环境上运行参数会有所不同</a:t>
            </a:r>
            <a:r>
              <a:rPr lang="en-US" altLang="zh-CN" sz="2400" dirty="0" smtClean="0"/>
              <a:t>,</a:t>
            </a:r>
            <a:r>
              <a:rPr lang="zh-CN" altLang="en-US" sz="2400" dirty="0" smtClean="0"/>
              <a:t>所以也支持设置是否覆盖</a:t>
            </a:r>
            <a:r>
              <a:rPr lang="en-US" altLang="zh-CN" sz="2400" dirty="0" smtClean="0"/>
              <a:t>,</a:t>
            </a:r>
            <a:r>
              <a:rPr lang="zh-CN" altLang="en-US" sz="2400" dirty="0" smtClean="0"/>
              <a:t>如下所示</a:t>
            </a:r>
            <a:r>
              <a:rPr lang="en-US" altLang="zh-CN" sz="2400" dirty="0" smtClean="0"/>
              <a:t>:</a:t>
            </a:r>
            <a:endParaRPr lang="en-US" altLang="zh-CN" sz="2400" dirty="0"/>
          </a:p>
          <a:p>
            <a:endParaRPr lang="en-US" altLang="zh-CN"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149080"/>
            <a:ext cx="492442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260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部署过程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在页面输入部署路径以及</a:t>
            </a:r>
            <a:r>
              <a:rPr lang="en-US" altLang="zh-CN" sz="2400" dirty="0" smtClean="0"/>
              <a:t>IP,</a:t>
            </a:r>
            <a:r>
              <a:rPr lang="zh-CN" altLang="en-US" sz="2400" dirty="0" smtClean="0"/>
              <a:t>保存后</a:t>
            </a:r>
            <a:r>
              <a:rPr lang="en-US" altLang="zh-CN" sz="2400" dirty="0" smtClean="0"/>
              <a:t>,java</a:t>
            </a:r>
            <a:r>
              <a:rPr lang="zh-CN" altLang="en-US" sz="2400" dirty="0" smtClean="0"/>
              <a:t>根据所选的</a:t>
            </a:r>
            <a:r>
              <a:rPr lang="en-US" altLang="zh-CN" sz="2400" dirty="0" smtClean="0"/>
              <a:t>IP</a:t>
            </a:r>
            <a:r>
              <a:rPr lang="zh-CN" altLang="en-US" sz="2400" dirty="0" smtClean="0"/>
              <a:t>对应的主机名生成</a:t>
            </a:r>
            <a:r>
              <a:rPr lang="en-US" altLang="zh-CN" sz="2400" dirty="0" smtClean="0"/>
              <a:t>puppet</a:t>
            </a:r>
            <a:r>
              <a:rPr lang="zh-CN" altLang="en-US" sz="2400" dirty="0" smtClean="0"/>
              <a:t>主机名文件</a:t>
            </a:r>
            <a:r>
              <a:rPr lang="en-US" altLang="zh-CN" sz="2400" dirty="0" smtClean="0"/>
              <a:t>(</a:t>
            </a:r>
            <a:r>
              <a:rPr lang="zh-CN" altLang="en-US" sz="2400" dirty="0" smtClean="0"/>
              <a:t>已存在则更改内容为要部署的</a:t>
            </a:r>
            <a:r>
              <a:rPr lang="en-US" altLang="zh-CN" sz="2400" dirty="0" smtClean="0"/>
              <a:t>puppet class,</a:t>
            </a:r>
            <a:r>
              <a:rPr lang="zh-CN" altLang="en-US" sz="2400" dirty="0" smtClean="0"/>
              <a:t>并将具体部署路径，文件来源等写入该文件</a:t>
            </a:r>
            <a:r>
              <a:rPr lang="en-US" altLang="zh-CN" sz="2400" dirty="0" smtClean="0"/>
              <a:t>)</a:t>
            </a:r>
            <a:r>
              <a:rPr lang="zh-CN" altLang="en-US" sz="2400" dirty="0" smtClean="0"/>
              <a:t>和</a:t>
            </a:r>
            <a:r>
              <a:rPr lang="en-US" altLang="zh-CN" sz="2400" dirty="0" err="1" smtClean="0"/>
              <a:t>site.pp</a:t>
            </a:r>
            <a:r>
              <a:rPr lang="zh-CN" altLang="en-US" sz="2400" dirty="0" smtClean="0"/>
              <a:t>文件，</a:t>
            </a:r>
            <a:r>
              <a:rPr lang="en-US" altLang="zh-CN" sz="2400" dirty="0" err="1" smtClean="0"/>
              <a:t>site.pp</a:t>
            </a:r>
            <a:r>
              <a:rPr lang="zh-CN" altLang="en-US" sz="2400" dirty="0" smtClean="0"/>
              <a:t>文件是</a:t>
            </a:r>
            <a:r>
              <a:rPr lang="en-US" altLang="zh-CN" sz="2400" dirty="0" smtClean="0"/>
              <a:t>puppet</a:t>
            </a:r>
            <a:r>
              <a:rPr lang="zh-CN" altLang="en-US" sz="2400" dirty="0" smtClean="0"/>
              <a:t>的入口文件，完成后</a:t>
            </a:r>
            <a:r>
              <a:rPr lang="en-US" altLang="zh-CN" sz="2400" dirty="0" smtClean="0"/>
              <a:t>java</a:t>
            </a:r>
            <a:r>
              <a:rPr lang="zh-CN" altLang="en-US" sz="2400" dirty="0" smtClean="0"/>
              <a:t>后台调用</a:t>
            </a:r>
            <a:r>
              <a:rPr lang="en-US" altLang="zh-CN" sz="2400" dirty="0" smtClean="0"/>
              <a:t>python</a:t>
            </a:r>
            <a:r>
              <a:rPr lang="zh-CN" altLang="en-US" sz="2400" dirty="0" smtClean="0"/>
              <a:t>脚本远程登录要部署的</a:t>
            </a:r>
            <a:r>
              <a:rPr lang="en-US" altLang="zh-CN" sz="2400" dirty="0" smtClean="0"/>
              <a:t>IP</a:t>
            </a:r>
            <a:r>
              <a:rPr lang="zh-CN" altLang="en-US" sz="2400" dirty="0" smtClean="0"/>
              <a:t>执行</a:t>
            </a:r>
            <a:r>
              <a:rPr lang="en-US" altLang="zh-CN" sz="2400" dirty="0" smtClean="0"/>
              <a:t>puppet  agent</a:t>
            </a:r>
            <a:r>
              <a:rPr lang="zh-CN" altLang="en-US" sz="2400" dirty="0" smtClean="0"/>
              <a:t>请求命令，之后由</a:t>
            </a:r>
            <a:r>
              <a:rPr lang="en-US" altLang="zh-CN" sz="2400" dirty="0" smtClean="0"/>
              <a:t>puppet</a:t>
            </a:r>
            <a:r>
              <a:rPr lang="zh-CN" altLang="en-US" sz="2400" dirty="0" smtClean="0"/>
              <a:t>根据主机名文件的内容自动部署对应的文件，如下：</a:t>
            </a:r>
            <a:endParaRPr lang="en-US" altLang="zh-CN" sz="2400" dirty="0" smtClean="0"/>
          </a:p>
          <a:p>
            <a:endParaRPr lang="en-US" altLang="zh-CN" sz="2400" dirty="0" smtClean="0"/>
          </a:p>
          <a:p>
            <a:r>
              <a:rPr lang="zh-CN" altLang="en-US" sz="2400" dirty="0" smtClean="0"/>
              <a:t>生成并填写</a:t>
            </a:r>
            <a:r>
              <a:rPr lang="en-US" altLang="zh-CN" sz="2400" dirty="0" smtClean="0"/>
              <a:t>puppet</a:t>
            </a:r>
            <a:r>
              <a:rPr lang="zh-CN" altLang="en-US" sz="2400" dirty="0" smtClean="0"/>
              <a:t>主机名文件</a:t>
            </a:r>
            <a:r>
              <a:rPr lang="en-US" altLang="zh-CN" sz="2400" dirty="0" smtClean="0">
                <a:sym typeface="Wingdings" panose="05000000000000000000" pitchFamily="2" charset="2"/>
              </a:rPr>
              <a:t></a:t>
            </a:r>
            <a:r>
              <a:rPr lang="zh-CN" altLang="en-US" sz="2400" dirty="0" smtClean="0">
                <a:sym typeface="Wingdings" panose="05000000000000000000" pitchFamily="2" charset="2"/>
              </a:rPr>
              <a:t>调用</a:t>
            </a:r>
            <a:r>
              <a:rPr lang="en-US" altLang="zh-CN" sz="2400" dirty="0" smtClean="0">
                <a:sym typeface="Wingdings" panose="05000000000000000000" pitchFamily="2" charset="2"/>
              </a:rPr>
              <a:t>python</a:t>
            </a:r>
            <a:r>
              <a:rPr lang="zh-CN" altLang="en-US" sz="2400" dirty="0" smtClean="0">
                <a:sym typeface="Wingdings" panose="05000000000000000000" pitchFamily="2" charset="2"/>
              </a:rPr>
              <a:t>脚本</a:t>
            </a:r>
            <a:r>
              <a:rPr lang="en-US" altLang="zh-CN" sz="2400" dirty="0" smtClean="0">
                <a:sym typeface="Wingdings" panose="05000000000000000000" pitchFamily="2" charset="2"/>
              </a:rPr>
              <a:t>(</a:t>
            </a:r>
            <a:r>
              <a:rPr lang="zh-CN" altLang="en-US" sz="2400" dirty="0" smtClean="0">
                <a:sym typeface="Wingdings" panose="05000000000000000000" pitchFamily="2" charset="2"/>
              </a:rPr>
              <a:t>远程登录触发</a:t>
            </a:r>
            <a:r>
              <a:rPr lang="en-US" altLang="zh-CN" sz="2400" dirty="0" smtClean="0">
                <a:sym typeface="Wingdings" panose="05000000000000000000" pitchFamily="2" charset="2"/>
              </a:rPr>
              <a:t>puppet</a:t>
            </a:r>
            <a:r>
              <a:rPr lang="zh-CN" altLang="en-US" sz="2400" dirty="0" smtClean="0">
                <a:sym typeface="Wingdings" panose="05000000000000000000" pitchFamily="2" charset="2"/>
              </a:rPr>
              <a:t>客户端请求部署</a:t>
            </a:r>
            <a:r>
              <a:rPr lang="en-US" altLang="zh-CN" sz="2400" dirty="0" smtClean="0">
                <a:sym typeface="Wingdings" panose="05000000000000000000" pitchFamily="2" charset="2"/>
              </a:rPr>
              <a:t>)</a:t>
            </a:r>
            <a:endParaRPr lang="en-US" altLang="zh-CN" sz="2400" dirty="0"/>
          </a:p>
        </p:txBody>
      </p:sp>
    </p:spTree>
    <p:extLst>
      <p:ext uri="{BB962C8B-B14F-4D97-AF65-F5344CB8AC3E}">
        <p14:creationId xmlns:p14="http://schemas.microsoft.com/office/powerpoint/2010/main" val="17689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a:t>
            </a:r>
            <a:r>
              <a:rPr lang="en-US" altLang="zh-CN" dirty="0" smtClean="0"/>
              <a:t>/</a:t>
            </a:r>
            <a:r>
              <a:rPr lang="zh-CN" altLang="en-US" dirty="0" smtClean="0"/>
              <a:t>关闭</a:t>
            </a:r>
            <a:r>
              <a:rPr lang="en-US" altLang="zh-CN" dirty="0" smtClean="0"/>
              <a:t>/</a:t>
            </a:r>
            <a:r>
              <a:rPr lang="zh-CN" altLang="en-US" dirty="0" smtClean="0"/>
              <a:t>重启</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Java</a:t>
            </a:r>
            <a:r>
              <a:rPr lang="zh-CN" altLang="en-US" dirty="0" smtClean="0"/>
              <a:t>后台调用</a:t>
            </a:r>
            <a:r>
              <a:rPr lang="en-US" altLang="zh-CN" dirty="0" smtClean="0"/>
              <a:t>python</a:t>
            </a:r>
            <a:r>
              <a:rPr lang="zh-CN" altLang="en-US" dirty="0" smtClean="0"/>
              <a:t>脚本</a:t>
            </a:r>
            <a:r>
              <a:rPr lang="en-US" altLang="zh-CN" dirty="0" smtClean="0">
                <a:sym typeface="Wingdings" panose="05000000000000000000" pitchFamily="2" charset="2"/>
              </a:rPr>
              <a:t>python</a:t>
            </a:r>
            <a:r>
              <a:rPr lang="zh-CN" altLang="en-US" dirty="0" smtClean="0">
                <a:sym typeface="Wingdings" panose="05000000000000000000" pitchFamily="2" charset="2"/>
              </a:rPr>
              <a:t>脚本远程登录并调用</a:t>
            </a:r>
            <a:r>
              <a:rPr lang="en-US" altLang="zh-CN" dirty="0" smtClean="0">
                <a:sym typeface="Wingdings" panose="05000000000000000000" pitchFamily="2" charset="2"/>
              </a:rPr>
              <a:t>control-shell.sh</a:t>
            </a:r>
            <a:r>
              <a:rPr lang="zh-CN" altLang="en-US" dirty="0" smtClean="0">
                <a:sym typeface="Wingdings" panose="05000000000000000000" pitchFamily="2" charset="2"/>
              </a:rPr>
              <a:t>脚本</a:t>
            </a:r>
            <a:r>
              <a:rPr lang="en-US" altLang="zh-CN" dirty="0" smtClean="0">
                <a:sym typeface="Wingdings" panose="05000000000000000000" pitchFamily="2" charset="2"/>
              </a:rPr>
              <a:t></a:t>
            </a:r>
            <a:r>
              <a:rPr lang="en-US" altLang="zh-CN" dirty="0">
                <a:sym typeface="Wingdings" panose="05000000000000000000" pitchFamily="2" charset="2"/>
              </a:rPr>
              <a:t> </a:t>
            </a:r>
            <a:r>
              <a:rPr lang="en-US" altLang="zh-CN" dirty="0" smtClean="0">
                <a:sym typeface="Wingdings" panose="05000000000000000000" pitchFamily="2" charset="2"/>
              </a:rPr>
              <a:t>control-shell.sh</a:t>
            </a:r>
            <a:r>
              <a:rPr lang="zh-CN" altLang="en-US" dirty="0" smtClean="0">
                <a:sym typeface="Wingdings" panose="05000000000000000000" pitchFamily="2" charset="2"/>
              </a:rPr>
              <a:t>处理启动关闭重启等内容</a:t>
            </a:r>
            <a:endParaRPr lang="en-US" altLang="zh-CN" dirty="0" smtClean="0">
              <a:sym typeface="Wingdings" panose="05000000000000000000" pitchFamily="2" charset="2"/>
            </a:endParaRPr>
          </a:p>
          <a:p>
            <a:endParaRPr lang="en-US" altLang="zh-CN" dirty="0">
              <a:sym typeface="Wingdings" panose="05000000000000000000" pitchFamily="2" charset="2"/>
            </a:endParaRPr>
          </a:p>
          <a:p>
            <a:r>
              <a:rPr lang="en-US" altLang="zh-CN" dirty="0">
                <a:sym typeface="Wingdings" panose="05000000000000000000" pitchFamily="2" charset="2"/>
              </a:rPr>
              <a:t>control-shell.sh</a:t>
            </a:r>
            <a:r>
              <a:rPr lang="zh-CN" altLang="en-US" dirty="0" smtClean="0">
                <a:sym typeface="Wingdings" panose="05000000000000000000" pitchFamily="2" charset="2"/>
              </a:rPr>
              <a:t>脚本放在客户端机器上，脚本内容为启动关闭重启服务</a:t>
            </a:r>
            <a:r>
              <a:rPr lang="en-US" altLang="zh-CN" dirty="0" smtClean="0">
                <a:sym typeface="Wingdings" panose="05000000000000000000" pitchFamily="2" charset="2"/>
              </a:rPr>
              <a:t>(</a:t>
            </a:r>
            <a:r>
              <a:rPr lang="zh-CN" altLang="en-US" dirty="0" smtClean="0">
                <a:sym typeface="Wingdings" panose="05000000000000000000" pitchFamily="2" charset="2"/>
              </a:rPr>
              <a:t>分为</a:t>
            </a:r>
            <a:r>
              <a:rPr lang="en-US" altLang="zh-CN" dirty="0" smtClean="0">
                <a:sym typeface="Wingdings" panose="05000000000000000000" pitchFamily="2" charset="2"/>
              </a:rPr>
              <a:t>C</a:t>
            </a:r>
            <a:r>
              <a:rPr lang="zh-CN" altLang="en-US" dirty="0" smtClean="0">
                <a:sym typeface="Wingdings" panose="05000000000000000000" pitchFamily="2" charset="2"/>
              </a:rPr>
              <a:t>和</a:t>
            </a:r>
            <a:r>
              <a:rPr lang="en-US" altLang="zh-CN" dirty="0" smtClean="0">
                <a:sym typeface="Wingdings" panose="05000000000000000000" pitchFamily="2" charset="2"/>
              </a:rPr>
              <a:t>java</a:t>
            </a:r>
            <a:r>
              <a:rPr lang="zh-CN" altLang="en-US" dirty="0" smtClean="0">
                <a:sym typeface="Wingdings" panose="05000000000000000000" pitchFamily="2" charset="2"/>
              </a:rPr>
              <a:t>两种方式，</a:t>
            </a:r>
            <a:r>
              <a:rPr lang="en-US" altLang="zh-CN" dirty="0" smtClean="0">
                <a:sym typeface="Wingdings" panose="05000000000000000000" pitchFamily="2" charset="2"/>
              </a:rPr>
              <a:t>web</a:t>
            </a:r>
            <a:r>
              <a:rPr lang="zh-CN" altLang="en-US" dirty="0" smtClean="0">
                <a:sym typeface="Wingdings" panose="05000000000000000000" pitchFamily="2" charset="2"/>
              </a:rPr>
              <a:t>和</a:t>
            </a:r>
            <a:r>
              <a:rPr lang="en-US" altLang="zh-CN" dirty="0" smtClean="0">
                <a:sym typeface="Wingdings" panose="05000000000000000000" pitchFamily="2" charset="2"/>
              </a:rPr>
              <a:t>java</a:t>
            </a:r>
            <a:r>
              <a:rPr lang="zh-CN" altLang="en-US" dirty="0" smtClean="0">
                <a:sym typeface="Wingdings" panose="05000000000000000000" pitchFamily="2" charset="2"/>
              </a:rPr>
              <a:t>是一样的</a:t>
            </a:r>
            <a:r>
              <a:rPr lang="en-US" altLang="zh-CN" dirty="0" smtClean="0">
                <a:sym typeface="Wingdings" panose="05000000000000000000" pitchFamily="2" charset="2"/>
              </a:rPr>
              <a:t>),</a:t>
            </a:r>
            <a:r>
              <a:rPr lang="zh-CN" altLang="en-US" dirty="0" smtClean="0">
                <a:sym typeface="Wingdings" panose="05000000000000000000" pitchFamily="2" charset="2"/>
              </a:rPr>
              <a:t>有些服务不能直接</a:t>
            </a:r>
            <a:r>
              <a:rPr lang="en-US" altLang="zh-CN" dirty="0" smtClean="0">
                <a:sym typeface="Wingdings" panose="05000000000000000000" pitchFamily="2" charset="2"/>
              </a:rPr>
              <a:t>kill</a:t>
            </a:r>
            <a:r>
              <a:rPr lang="zh-CN" altLang="en-US" dirty="0" smtClean="0">
                <a:sym typeface="Wingdings" panose="05000000000000000000" pitchFamily="2" charset="2"/>
              </a:rPr>
              <a:t>掉进程，所以在关闭服务的时候还会有优雅退出的概念，如果是优雅退出，则</a:t>
            </a:r>
            <a:r>
              <a:rPr lang="en-US" altLang="zh-CN" dirty="0" smtClean="0">
                <a:sym typeface="Wingdings" panose="05000000000000000000" pitchFamily="2" charset="2"/>
              </a:rPr>
              <a:t>control-shell.sh</a:t>
            </a:r>
            <a:r>
              <a:rPr lang="zh-CN" altLang="en-US" dirty="0" smtClean="0">
                <a:sym typeface="Wingdings" panose="05000000000000000000" pitchFamily="2" charset="2"/>
              </a:rPr>
              <a:t>会调用服务的</a:t>
            </a:r>
            <a:r>
              <a:rPr lang="en-US" altLang="zh-CN" dirty="0" smtClean="0">
                <a:sym typeface="Wingdings" panose="05000000000000000000" pitchFamily="2" charset="2"/>
              </a:rPr>
              <a:t>init.sh</a:t>
            </a:r>
            <a:r>
              <a:rPr lang="zh-CN" altLang="en-US" dirty="0" smtClean="0">
                <a:sym typeface="Wingdings" panose="05000000000000000000" pitchFamily="2" charset="2"/>
              </a:rPr>
              <a:t>去关闭</a:t>
            </a:r>
            <a:r>
              <a:rPr lang="en-US" altLang="zh-CN" dirty="0" smtClean="0">
                <a:sym typeface="Wingdings" panose="05000000000000000000" pitchFamily="2" charset="2"/>
              </a:rPr>
              <a:t>,</a:t>
            </a:r>
            <a:r>
              <a:rPr lang="zh-CN" altLang="en-US" dirty="0" smtClean="0">
                <a:sym typeface="Wingdings" panose="05000000000000000000" pitchFamily="2" charset="2"/>
              </a:rPr>
              <a:t>否则直接使用</a:t>
            </a:r>
            <a:r>
              <a:rPr lang="en-US" altLang="zh-CN" dirty="0" smtClean="0">
                <a:sym typeface="Wingdings" panose="05000000000000000000" pitchFamily="2" charset="2"/>
              </a:rPr>
              <a:t>kill  -9  </a:t>
            </a:r>
            <a:r>
              <a:rPr lang="zh-CN" altLang="en-US" dirty="0">
                <a:sym typeface="Wingdings" panose="05000000000000000000" pitchFamily="2" charset="2"/>
              </a:rPr>
              <a:t>进程</a:t>
            </a:r>
            <a:r>
              <a:rPr lang="zh-CN" altLang="en-US" dirty="0" smtClean="0">
                <a:sym typeface="Wingdings" panose="05000000000000000000" pitchFamily="2" charset="2"/>
              </a:rPr>
              <a:t>号</a:t>
            </a:r>
            <a:r>
              <a:rPr lang="en-US" altLang="zh-CN" dirty="0">
                <a:sym typeface="Wingdings" panose="05000000000000000000" pitchFamily="2" charset="2"/>
              </a:rPr>
              <a:t> </a:t>
            </a:r>
            <a:r>
              <a:rPr lang="zh-CN" altLang="en-US" dirty="0" smtClean="0">
                <a:sym typeface="Wingdings" panose="05000000000000000000" pitchFamily="2" charset="2"/>
              </a:rPr>
              <a:t>的方式的杀掉服务进程</a:t>
            </a:r>
            <a:endParaRPr lang="en-US" altLang="zh-CN" dirty="0">
              <a:sym typeface="Wingdings" panose="05000000000000000000" pitchFamily="2" charset="2"/>
            </a:endParaRPr>
          </a:p>
        </p:txBody>
      </p:sp>
    </p:spTree>
    <p:extLst>
      <p:ext uri="{BB962C8B-B14F-4D97-AF65-F5344CB8AC3E}">
        <p14:creationId xmlns:p14="http://schemas.microsoft.com/office/powerpoint/2010/main" val="268510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php</a:t>
            </a:r>
            <a:r>
              <a:rPr lang="zh-CN" altLang="en-US" dirty="0" smtClean="0"/>
              <a:t>与监控服务的联系</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监控服务会扫描</a:t>
            </a:r>
            <a:r>
              <a:rPr lang="en-US" altLang="zh-CN" sz="2400" dirty="0" err="1" smtClean="0"/>
              <a:t>zk</a:t>
            </a:r>
            <a:r>
              <a:rPr lang="zh-CN" altLang="en-US" sz="2400" dirty="0" smtClean="0"/>
              <a:t>上的</a:t>
            </a:r>
            <a:r>
              <a:rPr lang="en-US" altLang="zh-CN" sz="2400" dirty="0" smtClean="0"/>
              <a:t>/register </a:t>
            </a:r>
            <a:r>
              <a:rPr lang="zh-CN" altLang="en-US" sz="2400" dirty="0" smtClean="0"/>
              <a:t>目录并将该目录下的节点信息上传到</a:t>
            </a:r>
            <a:r>
              <a:rPr lang="en-US" altLang="zh-CN" sz="2400" dirty="0" err="1" smtClean="0"/>
              <a:t>memcache</a:t>
            </a:r>
            <a:r>
              <a:rPr lang="zh-CN" altLang="en-US" sz="2400" dirty="0" smtClean="0"/>
              <a:t>中，</a:t>
            </a:r>
            <a:r>
              <a:rPr lang="en-US" altLang="zh-CN" sz="2400" dirty="0" err="1" smtClean="0"/>
              <a:t>php</a:t>
            </a:r>
            <a:r>
              <a:rPr lang="zh-CN" altLang="en-US" sz="2400" dirty="0" smtClean="0"/>
              <a:t>从</a:t>
            </a:r>
            <a:r>
              <a:rPr lang="en-US" altLang="zh-CN" sz="2400" dirty="0" err="1" smtClean="0"/>
              <a:t>memcache</a:t>
            </a:r>
            <a:r>
              <a:rPr lang="zh-CN" altLang="en-US" sz="2400" dirty="0" smtClean="0"/>
              <a:t>中读取并展示，如下：</a:t>
            </a:r>
            <a:endParaRPr lang="en-US" altLang="zh-CN" sz="2400" dirty="0" smtClean="0"/>
          </a:p>
          <a:p>
            <a:endParaRPr lang="en-US" altLang="zh-CN" sz="2400" dirty="0"/>
          </a:p>
          <a:p>
            <a:endParaRPr lang="en-US" altLang="zh-CN" sz="2400" dirty="0" smtClean="0"/>
          </a:p>
          <a:p>
            <a:endParaRPr lang="zh-CN" alt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01008"/>
            <a:ext cx="8560284" cy="2630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390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后台与</a:t>
            </a:r>
            <a:r>
              <a:rPr lang="zh-CN" altLang="en-US" dirty="0"/>
              <a:t>监控服务的</a:t>
            </a:r>
            <a:r>
              <a:rPr lang="zh-CN" altLang="en-US" dirty="0" smtClean="0"/>
              <a:t>交互</a:t>
            </a:r>
            <a:endParaRPr lang="zh-CN" altLang="en-US" dirty="0"/>
          </a:p>
        </p:txBody>
      </p:sp>
      <p:sp>
        <p:nvSpPr>
          <p:cNvPr id="3" name="内容占位符 2"/>
          <p:cNvSpPr>
            <a:spLocks noGrp="1"/>
          </p:cNvSpPr>
          <p:nvPr>
            <p:ph idx="1"/>
          </p:nvPr>
        </p:nvSpPr>
        <p:spPr/>
        <p:txBody>
          <a:bodyPr/>
          <a:lstStyle/>
          <a:p>
            <a:r>
              <a:rPr lang="zh-CN" altLang="en-US" dirty="0" smtClean="0"/>
              <a:t>在服务启动的时候会发送消息给监控服务，通过</a:t>
            </a:r>
            <a:r>
              <a:rPr lang="en-US" altLang="zh-CN" dirty="0" err="1" smtClean="0"/>
              <a:t>webservice</a:t>
            </a:r>
            <a:r>
              <a:rPr lang="zh-CN" altLang="en-US" dirty="0" smtClean="0"/>
              <a:t>方式通知，</a:t>
            </a:r>
            <a:r>
              <a:rPr lang="en-US" altLang="zh-CN" dirty="0" err="1" smtClean="0"/>
              <a:t>webservice</a:t>
            </a:r>
            <a:r>
              <a:rPr lang="zh-CN" altLang="en-US" dirty="0" smtClean="0"/>
              <a:t>配置在：</a:t>
            </a:r>
            <a:endParaRPr lang="en-US" altLang="zh-CN" dirty="0" smtClean="0"/>
          </a:p>
          <a:p>
            <a:endParaRPr lang="en-US" altLang="zh-CN" dirty="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3" y="3287239"/>
            <a:ext cx="8769507" cy="3425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047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后台与监控服务的交互</a:t>
            </a:r>
          </a:p>
        </p:txBody>
      </p:sp>
      <p:sp>
        <p:nvSpPr>
          <p:cNvPr id="3" name="内容占位符 2"/>
          <p:cNvSpPr>
            <a:spLocks noGrp="1"/>
          </p:cNvSpPr>
          <p:nvPr>
            <p:ph idx="1"/>
          </p:nvPr>
        </p:nvSpPr>
        <p:spPr/>
        <p:txBody>
          <a:bodyPr>
            <a:normAutofit/>
          </a:bodyPr>
          <a:lstStyle/>
          <a:p>
            <a:r>
              <a:rPr lang="en-US" altLang="zh-CN" sz="2000" dirty="0" smtClean="0"/>
              <a:t>Java</a:t>
            </a:r>
            <a:r>
              <a:rPr lang="zh-CN" altLang="en-US" sz="2000" dirty="0" smtClean="0"/>
              <a:t>后台启动服务的时候会发送消息给监控服务</a:t>
            </a:r>
            <a:r>
              <a:rPr lang="en-US" altLang="zh-CN" sz="2000" dirty="0" smtClean="0"/>
              <a:t>,</a:t>
            </a:r>
            <a:r>
              <a:rPr lang="zh-CN" altLang="en-US" sz="2000" dirty="0" smtClean="0"/>
              <a:t>因为服务启动了之后要去</a:t>
            </a:r>
            <a:r>
              <a:rPr lang="en-US" altLang="zh-CN" sz="2000" dirty="0" err="1" smtClean="0"/>
              <a:t>zk</a:t>
            </a:r>
            <a:r>
              <a:rPr lang="zh-CN" altLang="en-US" sz="2000" dirty="0" smtClean="0"/>
              <a:t>的</a:t>
            </a:r>
            <a:r>
              <a:rPr lang="en-US" altLang="zh-CN" sz="2000" dirty="0" smtClean="0"/>
              <a:t>register</a:t>
            </a:r>
            <a:r>
              <a:rPr lang="zh-CN" altLang="en-US" sz="2000" dirty="0" smtClean="0"/>
              <a:t>目录创建临时节点</a:t>
            </a:r>
            <a:r>
              <a:rPr lang="en-US" altLang="zh-CN" sz="2000" dirty="0" smtClean="0"/>
              <a:t>,</a:t>
            </a:r>
            <a:r>
              <a:rPr lang="zh-CN" altLang="en-US" sz="2000" dirty="0" smtClean="0"/>
              <a:t>如果监控服务收到了我们服务管制后台发送的启动通知，但是服务又没有去注册</a:t>
            </a:r>
            <a:r>
              <a:rPr lang="en-US" altLang="zh-CN" sz="2000" dirty="0" smtClean="0"/>
              <a:t>(</a:t>
            </a:r>
            <a:r>
              <a:rPr lang="zh-CN" altLang="en-US" sz="2000" dirty="0" smtClean="0"/>
              <a:t>创建</a:t>
            </a:r>
            <a:r>
              <a:rPr lang="en-US" altLang="zh-CN" sz="2000" dirty="0" err="1" smtClean="0"/>
              <a:t>zk</a:t>
            </a:r>
            <a:r>
              <a:rPr lang="zh-CN" altLang="en-US" sz="2000" dirty="0" smtClean="0"/>
              <a:t>临时节点</a:t>
            </a:r>
            <a:r>
              <a:rPr lang="en-US" altLang="zh-CN" sz="2000" dirty="0" smtClean="0"/>
              <a:t>)</a:t>
            </a:r>
            <a:r>
              <a:rPr lang="zh-CN" altLang="en-US" sz="2000" dirty="0" smtClean="0"/>
              <a:t>，则监控需要告警</a:t>
            </a:r>
            <a:r>
              <a:rPr lang="en-US" altLang="zh-CN" sz="2000" dirty="0" smtClean="0"/>
              <a:t>,</a:t>
            </a:r>
            <a:r>
              <a:rPr lang="zh-CN" altLang="en-US" sz="2000" dirty="0" smtClean="0"/>
              <a:t>这也就是为什么我们要通知监控的原因</a:t>
            </a:r>
            <a:endParaRPr lang="en-US" altLang="zh-CN" sz="2000" dirty="0" smtClean="0"/>
          </a:p>
          <a:p>
            <a:endParaRPr lang="en-US" altLang="zh-CN" sz="2000" dirty="0"/>
          </a:p>
          <a:p>
            <a:r>
              <a:rPr lang="zh-CN" altLang="en-US" sz="2000" dirty="0" smtClean="0"/>
              <a:t>当一个服务成功启动了，会在</a:t>
            </a:r>
            <a:r>
              <a:rPr lang="en-US" altLang="zh-CN" sz="2000" dirty="0" err="1" smtClean="0"/>
              <a:t>zk</a:t>
            </a:r>
            <a:r>
              <a:rPr lang="zh-CN" altLang="en-US" sz="2000" dirty="0" smtClean="0"/>
              <a:t>创建临时节点</a:t>
            </a:r>
            <a:r>
              <a:rPr lang="en-US" altLang="zh-CN" sz="2000" dirty="0" smtClean="0"/>
              <a:t>,</a:t>
            </a:r>
            <a:r>
              <a:rPr lang="zh-CN" altLang="en-US" sz="2000" dirty="0" smtClean="0"/>
              <a:t>这时候如果服务被关掉或者服务自己挂了，与</a:t>
            </a:r>
            <a:r>
              <a:rPr lang="en-US" altLang="zh-CN" sz="2000" dirty="0" err="1" smtClean="0"/>
              <a:t>zk</a:t>
            </a:r>
            <a:r>
              <a:rPr lang="zh-CN" altLang="en-US" sz="2000" dirty="0" smtClean="0"/>
              <a:t>的长连接就会失去，对应的临时节点就会消失掉，这时候监控服务就能捕获到这个服务消失了，但是这时候需要作出判断，可能是服务自己挂了，也可能是通过我们服务管制去关掉了这个服务</a:t>
            </a:r>
            <a:r>
              <a:rPr lang="en-US" altLang="zh-CN" sz="2000" dirty="0" smtClean="0"/>
              <a:t>(</a:t>
            </a:r>
            <a:r>
              <a:rPr lang="zh-CN" altLang="en-US" sz="2000" dirty="0" smtClean="0"/>
              <a:t>人为关掉</a:t>
            </a:r>
            <a:r>
              <a:rPr lang="en-US" altLang="zh-CN" sz="2000" dirty="0" smtClean="0"/>
              <a:t>)</a:t>
            </a:r>
            <a:r>
              <a:rPr lang="zh-CN" altLang="en-US" sz="2000" dirty="0" smtClean="0"/>
              <a:t>，如果是服务自己挂了，监控就会调用我们服务管制的接口对服务进行启动</a:t>
            </a:r>
            <a:r>
              <a:rPr lang="en-US" altLang="zh-CN" sz="2000" dirty="0" smtClean="0"/>
              <a:t>, </a:t>
            </a:r>
            <a:r>
              <a:rPr lang="zh-CN" altLang="en-US" sz="2000" dirty="0" smtClean="0"/>
              <a:t>如果是人为关掉就可以不管。所以在关闭服务之前，我们的</a:t>
            </a:r>
            <a:r>
              <a:rPr lang="en-US" altLang="zh-CN" sz="2000" dirty="0" smtClean="0"/>
              <a:t>java</a:t>
            </a:r>
            <a:r>
              <a:rPr lang="zh-CN" altLang="en-US" sz="2000" dirty="0" smtClean="0"/>
              <a:t>后台也要发送消息给监控</a:t>
            </a:r>
            <a:endParaRPr lang="zh-CN" altLang="en-US" sz="2000" dirty="0"/>
          </a:p>
        </p:txBody>
      </p:sp>
    </p:spTree>
    <p:extLst>
      <p:ext uri="{BB962C8B-B14F-4D97-AF65-F5344CB8AC3E}">
        <p14:creationId xmlns:p14="http://schemas.microsoft.com/office/powerpoint/2010/main" val="251331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启动</a:t>
            </a:r>
            <a:r>
              <a:rPr lang="zh-CN" altLang="en-US" dirty="0" smtClean="0"/>
              <a:t>服务</a:t>
            </a:r>
            <a:r>
              <a:rPr lang="zh-CN" altLang="en-US" dirty="0"/>
              <a:t>时按照协议调用</a:t>
            </a:r>
            <a:r>
              <a:rPr lang="en-US" altLang="zh-CN" dirty="0" err="1"/>
              <a:t>webservice</a:t>
            </a:r>
            <a:endParaRPr lang="zh-CN" alt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0162" y="2672556"/>
            <a:ext cx="65436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228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关闭服务时按照协议调用</a:t>
            </a:r>
            <a:r>
              <a:rPr lang="en-US" altLang="zh-CN" dirty="0" err="1" smtClean="0"/>
              <a:t>webservice</a:t>
            </a:r>
            <a:endParaRPr lang="zh-CN"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2612" y="2482056"/>
            <a:ext cx="5438775"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86085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637</Words>
  <Application>Microsoft Office PowerPoint</Application>
  <PresentationFormat>全屏显示(4:3)</PresentationFormat>
  <Paragraphs>25</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导入仓库中心</vt:lpstr>
      <vt:lpstr>仓库中心 </vt:lpstr>
      <vt:lpstr>部署过程</vt:lpstr>
      <vt:lpstr>启动/关闭/重启</vt:lpstr>
      <vt:lpstr>php与监控服务的联系</vt:lpstr>
      <vt:lpstr>Java后台与监控服务的交互</vt:lpstr>
      <vt:lpstr>Java后台与监控服务的交互</vt:lpstr>
      <vt:lpstr>启动服务时按照协议调用webservice</vt:lpstr>
      <vt:lpstr>关闭服务时按照协议调用webservice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部署过程</dc:title>
  <dc:creator>唐春苗</dc:creator>
  <cp:lastModifiedBy>唐春苗</cp:lastModifiedBy>
  <cp:revision>28</cp:revision>
  <dcterms:created xsi:type="dcterms:W3CDTF">2015-10-10T05:49:11Z</dcterms:created>
  <dcterms:modified xsi:type="dcterms:W3CDTF">2015-10-10T06:25:23Z</dcterms:modified>
</cp:coreProperties>
</file>