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7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504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2C0DC-CD04-417C-A135-FB3EC4EA42F4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FE59-5F4B-437C-A7BC-99343563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FE59-5F4B-437C-A7BC-993435631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FE59-5F4B-437C-A7BC-993435631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9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9C-0A7D-9142-9BD1-889DC62FD469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pic>
        <p:nvPicPr>
          <p:cNvPr id="2" name="Picture 1" descr="cucumber jvm - Google Search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865" y="1763486"/>
            <a:ext cx="7608649" cy="6640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3457" y="1763486"/>
            <a:ext cx="2155372" cy="664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52865" y="211649"/>
            <a:ext cx="1808187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Sleep 15 </a:t>
            </a:r>
            <a:r>
              <a:rPr lang="en-US" dirty="0" smtClean="0"/>
              <a:t>Seconds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2461" y="314554"/>
            <a:ext cx="613013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&lt;</a:t>
            </a:r>
            <a:r>
              <a:rPr lang="en-US" sz="7200" smtClean="0"/>
              <a:t>blurb&gt;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2770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Jones</cp:lastModifiedBy>
  <cp:revision>40</cp:revision>
  <dcterms:created xsi:type="dcterms:W3CDTF">2013-06-07T02:54:48Z</dcterms:created>
  <dcterms:modified xsi:type="dcterms:W3CDTF">2014-12-24T17:08:34Z</dcterms:modified>
</cp:coreProperties>
</file>