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7" r:id="rId2"/>
    <p:sldId id="273" r:id="rId3"/>
    <p:sldId id="268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53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C0DC-CD04-417C-A135-FB3EC4EA42F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FE59-5F4B-437C-A7BC-99343563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pic>
        <p:nvPicPr>
          <p:cNvPr id="4" name="Picture 3" descr="Amazon - Google Search - Windows Internet Explorer provided by Northrop Grumman Corpora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539" y="1399430"/>
            <a:ext cx="3434964" cy="985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595" y="1478943"/>
            <a:ext cx="1216549" cy="1987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81739" y="3896139"/>
            <a:ext cx="31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6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56953" y="219600"/>
            <a:ext cx="315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pic>
        <p:nvPicPr>
          <p:cNvPr id="2" name="Picture 1" descr="amazon - Google Search - Windows Internet Explorer provided by Northrop Grumman Corpora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442" y="1383526"/>
            <a:ext cx="3331596" cy="21468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3670" y="1463040"/>
            <a:ext cx="2282024" cy="2464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4" y="384175"/>
            <a:ext cx="1783395" cy="5993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85" y="38417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6592085" y="3853881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52865" y="211649"/>
            <a:ext cx="1808187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Sleep 15 </a:t>
            </a:r>
            <a:r>
              <a:rPr lang="en-US" dirty="0" smtClean="0"/>
              <a:t>Seconds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2461" y="314554"/>
            <a:ext cx="613013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&lt;blurb</a:t>
            </a:r>
            <a:r>
              <a:rPr lang="en-US" sz="7200" dirty="0" smtClean="0"/>
              <a:t>&gt;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34277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Jones, Roger B (IS)</cp:lastModifiedBy>
  <cp:revision>34</cp:revision>
  <dcterms:created xsi:type="dcterms:W3CDTF">2013-06-07T02:54:48Z</dcterms:created>
  <dcterms:modified xsi:type="dcterms:W3CDTF">2014-12-11T18:07:59Z</dcterms:modified>
</cp:coreProperties>
</file>