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C0DC-CD04-417C-A135-FB3EC4EA42F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FE59-5F4B-437C-A7BC-99343563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DFE59-5F4B-437C-A7BC-993435631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pic>
        <p:nvPicPr>
          <p:cNvPr id="4" name="Picture 3" descr="cucumber jvm - Google Search - Windows Internet Explorer provided by Northrop Grumman Corporat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883" y="1431235"/>
            <a:ext cx="4436828" cy="282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4720" y="1574358"/>
            <a:ext cx="1085353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808187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Sleep 15 </a:t>
            </a:r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2461" y="314554"/>
            <a:ext cx="613013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&lt;</a:t>
            </a:r>
            <a:r>
              <a:rPr lang="en-US" sz="7200" smtClean="0"/>
              <a:t>blurb&gt;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77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Jones</cp:lastModifiedBy>
  <cp:revision>37</cp:revision>
  <dcterms:created xsi:type="dcterms:W3CDTF">2013-06-07T02:54:48Z</dcterms:created>
  <dcterms:modified xsi:type="dcterms:W3CDTF">2014-12-17T06:51:21Z</dcterms:modified>
</cp:coreProperties>
</file>