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napToObjects="1">
      <p:cViewPr>
        <p:scale>
          <a:sx n="120" d="100"/>
          <a:sy n="120" d="100"/>
        </p:scale>
        <p:origin x="-582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2C0DC-CD04-417C-A135-FB3EC4EA42F4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DFE59-5F4B-437C-A7BC-993435631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59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3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1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9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7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3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6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2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2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8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0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7D69C-0A7D-9142-9BD1-889DC62FD46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7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/>
        </p:nvSpPr>
        <p:spPr>
          <a:xfrm>
            <a:off x="298789" y="2314800"/>
            <a:ext cx="8369700" cy="923399"/>
          </a:xfrm>
          <a:prstGeom prst="rect">
            <a:avLst/>
          </a:prstGeom>
          <a:solidFill>
            <a:srgbClr val="FDE9D8"/>
          </a:solidFill>
          <a:ln w="381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Browse 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http://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www.google.com</a:t>
            </a:r>
            <a:endParaRPr lang="en-US" sz="2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9867575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Jones, Roger B (IS)</cp:lastModifiedBy>
  <cp:revision>29</cp:revision>
  <dcterms:created xsi:type="dcterms:W3CDTF">2013-06-07T02:54:48Z</dcterms:created>
  <dcterms:modified xsi:type="dcterms:W3CDTF">2014-12-10T23:45:17Z</dcterms:modified>
</cp:coreProperties>
</file>