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1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504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C0DC-CD04-417C-A135-FB3EC4EA42F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FE59-5F4B-437C-A7BC-99343563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FE59-5F4B-437C-A7BC-993435631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FE59-5F4B-437C-A7BC-993435631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615874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2086" y="2525486"/>
            <a:ext cx="5344885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629" y="2525486"/>
            <a:ext cx="555171" cy="4680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0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2822183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 &lt;</a:t>
            </a:r>
            <a:r>
              <a:rPr lang="en-US" dirty="0" err="1"/>
              <a:t>searchString</a:t>
            </a:r>
            <a:r>
              <a:rPr lang="en-US" dirty="0"/>
              <a:t>&gt;[ENTER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2086" y="2525486"/>
            <a:ext cx="5344885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7000" y="2525486"/>
            <a:ext cx="1142999" cy="4680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Jones</cp:lastModifiedBy>
  <cp:revision>37</cp:revision>
  <dcterms:created xsi:type="dcterms:W3CDTF">2013-06-07T02:54:48Z</dcterms:created>
  <dcterms:modified xsi:type="dcterms:W3CDTF">2014-12-17T06:42:36Z</dcterms:modified>
</cp:coreProperties>
</file>