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3QH4WcyIz5FxM87iaZeam3Ln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0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0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079147" y="3017044"/>
            <a:ext cx="2985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0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10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85732" y="1464475"/>
            <a:ext cx="2769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statistics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883100" y="2152626"/>
            <a:ext cx="38733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“random SAMPLE”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statistics makes inferences about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broader population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into account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error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a SAMPLE makes assumptions of a broader population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measures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UNCERTAINTY because of the CHOSEN SAMPLE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849785" y="1464475"/>
            <a:ext cx="2471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Inferential statistics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53975" y="2152626"/>
            <a:ext cx="38733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 statistics describes statistically a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group.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doesn’t try to guess how could be the full group, only the SAMPLE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UNCERTAINTY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472788" y="7977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 rot="10800000">
            <a:off x="3686175" y="-29745"/>
            <a:ext cx="0" cy="23757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4071975" y="1564450"/>
            <a:ext cx="4738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times that a given value shows up out of total: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“ni” is the number of times that a particular value shows up, and N is the total number of values. </a:t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6405" y="2419350"/>
            <a:ext cx="12477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472788" y="7977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 rot="10800000">
            <a:off x="3686175" y="-29745"/>
            <a:ext cx="0" cy="23757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8" name="Google Shape;138;p3"/>
          <p:cNvSpPr txBox="1"/>
          <p:nvPr/>
        </p:nvSpPr>
        <p:spPr>
          <a:xfrm>
            <a:off x="4071973" y="923700"/>
            <a:ext cx="4029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3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Measures of central tendency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071975" y="1564450"/>
            <a:ext cx="39219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The average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Median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After sorting the values, the lowest value which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Bigger than half of the values and 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Lower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than half of the values.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The most frequent value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100" y="3329000"/>
            <a:ext cx="3656618" cy="13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472788" y="7977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 rot="10800000">
            <a:off x="3686175" y="-29745"/>
            <a:ext cx="0" cy="23757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0" name="Google Shape;150;p4"/>
          <p:cNvSpPr txBox="1"/>
          <p:nvPr/>
        </p:nvSpPr>
        <p:spPr>
          <a:xfrm>
            <a:off x="4071975" y="923700"/>
            <a:ext cx="4029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3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Measures of dispersion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071975" y="1412050"/>
            <a:ext cx="39219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Sample </a:t>
            </a: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deviation (SD)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Population </a:t>
            </a: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Variance (var)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 Maximum value - minimum value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Quartiles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Sort your values from the lowest to the highest. Then determine the values for which you have (25%, 50%, 75%) of the total data 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Quantiles/Percentiles 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your values from the lowest to the highest. 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for which you have a given % of the total data. Quartiles are a particular case of percentiles.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300" y="2421750"/>
            <a:ext cx="2819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8500" y="1469275"/>
            <a:ext cx="1797850" cy="5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00888" y="1992275"/>
            <a:ext cx="15144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get all this information with Pandas?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552950" y="1057275"/>
            <a:ext cx="40734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use the method: .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CAVEAT! Only with numerical features.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6" name="Google Shape;1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532995" y="1221556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4552950" y="1590675"/>
            <a:ext cx="40734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outlier is a value which is extremely bigger or smaller than the others.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of finding an outlier: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underrepresented sample of of a bigger population.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outliers get a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“box-plot”!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3250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532995" y="1221556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Box-plot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830500" y="488550"/>
            <a:ext cx="4815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box-plot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is a graph which displays: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Q1, Q2, Q3, Q1-1.5*</a:t>
            </a:r>
            <a:r>
              <a:rPr lang="en" sz="1700"/>
              <a:t>IQR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Q3+1.5*</a:t>
            </a:r>
            <a:r>
              <a:rPr lang="en" sz="1700">
                <a:solidFill>
                  <a:schemeClr val="dk1"/>
                </a:solidFill>
              </a:rPr>
              <a:t>IQR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Provides a schematic representation of our distribution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Helps to identify outliers (observations outside the wiskers)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754250" y="2699050"/>
            <a:ext cx="2401500" cy="5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388900" y="2699050"/>
            <a:ext cx="1968600" cy="5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816625" y="3167950"/>
            <a:ext cx="1346400" cy="5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5">
            <a:alphaModFix/>
          </a:blip>
          <a:srcRect b="0" l="0" r="0" t="16443"/>
          <a:stretch/>
        </p:blipFill>
        <p:spPr>
          <a:xfrm>
            <a:off x="1981200" y="2644525"/>
            <a:ext cx="4814901" cy="22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9" name="Google Shape;1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02" name="Google Shape;2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532995" y="1221556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</a:t>
            </a:r>
            <a:r>
              <a:rPr b="1" lang="en" sz="3000"/>
              <a:t>deal with </a:t>
            </a: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552950" y="1057275"/>
            <a:ext cx="40734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take the following steps: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box-plot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outliers: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them?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/>
              <a:t>Replace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values </a:t>
            </a:r>
            <a:r>
              <a:rPr lang="en" sz="1800"/>
              <a:t>with the value of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closest whisker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Replace their values with another “reasonable” value</a:t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425" y="3036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7600" y="3036100"/>
            <a:ext cx="478625" cy="4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