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Nz+16LLVE1H6bGx0U+u86zgGs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5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2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2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scipy.org/" TargetMode="External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926750" y="3017058"/>
            <a:ext cx="3243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9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9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3" name="Google Shape;2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16" name="Google Shape;21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“Generating random numbers (II)”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572000" y="1254925"/>
            <a:ext cx="40734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generate random numbers you can use the function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random()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n</a:t>
            </a:r>
            <a:r>
              <a:rPr lang="en" sz="1500"/>
              <a:t>p.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this function generates random numbers in the range [0,1) all of them with the same probability.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guess the shape of the distribution of probability?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3547" y="3326722"/>
            <a:ext cx="1659625" cy="16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6" name="Google Shape;2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11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29" name="Google Shape;22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 txBox="1"/>
          <p:nvPr/>
        </p:nvSpPr>
        <p:spPr>
          <a:xfrm>
            <a:off x="866370" y="17883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“Generating random numbers (III)”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4572000" y="1254925"/>
            <a:ext cx="40734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if we want to generate random numbers according to another distribution of probability?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we make use of another Python </a:t>
            </a:r>
            <a:r>
              <a:rPr lang="en" sz="1500"/>
              <a:t>library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called </a:t>
            </a:r>
            <a:r>
              <a:rPr lang="en" sz="1500"/>
              <a:t>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cipy:</a:t>
            </a:r>
            <a:endParaRPr b="0" i="0" sz="1200" u="none" cap="none" strike="noStrike">
              <a:solidFill>
                <a:srgbClr val="172B4D"/>
              </a:solidFill>
              <a:highlight>
                <a:srgbClr val="F4F5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https://scipy.org/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3547" y="3326722"/>
            <a:ext cx="1659625" cy="16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15" name="Google Shape;11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random variable?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552950" y="523875"/>
            <a:ext cx="4073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variable for which or we don’t know the hidden rules which determine the outcome or they are too many to take into consideration.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random variable can take any value in a given range. Some examples of random variables: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outcome of a coin launch (H,T)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dice launch (1,2,3,4,5,6)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card taken from a deck (...)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score of the next football game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next winning combination of the lottery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average time that a raindrop takes to reach the bottom of the window.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and discrete random variables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572000" y="707125"/>
            <a:ext cx="40734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Random variables can be classified in two groups:</a:t>
            </a:r>
            <a:endParaRPr sz="1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 can take any numerical value. (amounts)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variables can only take specific values (labels)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convert a continuous variable into discrete if we create bins/ranges of values (ie: groups of ages).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6" name="Google Shape;13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39" name="Google Shape;13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Frequencies.  Discrete variables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4552950" y="523875"/>
            <a:ext cx="4073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frequency of a discrete value is how many times this value showed up divided by the total amount of trials. (is an estimation of the probability to show up)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do this for all the possible values of the discrete variable.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if the number of trials is finite the computed frequencies will be only an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real value.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bigger the number of trials, the better the estimation (sample size)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5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51" name="Google Shape;1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variables: histograms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4552950" y="600075"/>
            <a:ext cx="4073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plot the frequencies of each possible value in a plot named: histogram.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2850" y="1535050"/>
            <a:ext cx="4444749" cy="31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6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64" name="Google Shape;1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Frequencies.  Continuous variables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4552950" y="523875"/>
            <a:ext cx="4073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number of possible values of a discrete variables starts to grow, then the width of the histogram’s bars will start to shrink to almost nothing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place a dot in the top of each bar, and we join the all the dots, we obtain a continuous line.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resulting shape of this line is what we call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Distributions can take many different shapes,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not all the shapes  them are good for data analytics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76" name="Google Shape;17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distribution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4552950" y="523875"/>
            <a:ext cx="40734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standard distribution is the “holy grail” of a data analyst because is the best suited for predictive purposes.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distribution has the following properties: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symmetrical around the center (Mean = mode = median)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decays quickly to zero for high and low values of the variable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50725" y="30480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8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188" name="Google Shape;18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distribution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4552950" y="1819275"/>
            <a:ext cx="407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Standard distribution is a particular case of an normal distribution in which: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= 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= 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50725" y="3048000"/>
            <a:ext cx="19050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8"/>
          <p:cNvCxnSpPr>
            <a:stCxn id="191" idx="0"/>
            <a:endCxn id="191" idx="2"/>
          </p:cNvCxnSpPr>
          <p:nvPr/>
        </p:nvCxnSpPr>
        <p:spPr>
          <a:xfrm>
            <a:off x="6703225" y="3048000"/>
            <a:ext cx="0" cy="190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8"/>
          <p:cNvSpPr txBox="1"/>
          <p:nvPr/>
        </p:nvSpPr>
        <p:spPr>
          <a:xfrm>
            <a:off x="5636975" y="4545925"/>
            <a:ext cx="942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 = 0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0" name="Google Shape;20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/>
          <p:nvPr/>
        </p:nvSpPr>
        <p:spPr>
          <a:xfrm>
            <a:off x="444302" y="473882"/>
            <a:ext cx="3127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Random variables and distributions</a:t>
            </a:r>
            <a:endParaRPr b="0" i="0" sz="5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9"/>
          <p:cNvCxnSpPr/>
          <p:nvPr/>
        </p:nvCxnSpPr>
        <p:spPr>
          <a:xfrm rot="10800000">
            <a:off x="3871913" y="-29520"/>
            <a:ext cx="0" cy="5202600"/>
          </a:xfrm>
          <a:prstGeom prst="straightConnector1">
            <a:avLst/>
          </a:prstGeom>
          <a:noFill/>
          <a:ln cap="flat" cmpd="sng" w="38100">
            <a:solidFill>
              <a:srgbClr val="D0D0D0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Image" id="203" name="Google Shape;20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866370" y="2016919"/>
            <a:ext cx="24846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“Generating random numbers (I)”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4572000" y="569125"/>
            <a:ext cx="4073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Computers can’t generate random numbers!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there a procedures ( algorithms ) to generate sequences of numbers which has the same statistic</a:t>
            </a:r>
            <a:r>
              <a:rPr lang="en" sz="1500"/>
              <a:t>al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 as any sequence of real random numbers.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 those sequences are finite! Therefore, when the last number of the sequence is finished it starts over from the beginning.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Those algorithms resemble a “ring”. The sequence starts over when all the values are shown. We can specify in which point from the ring we want to start to generate numbers.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3547" y="3326722"/>
            <a:ext cx="1659625" cy="16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