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r9tSZWAmU0tPqlWlFfQtg0rgb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BF262D-1810-4461-875C-0D4A9E859C05}">
  <a:tblStyle styleId="{18BF262D-1810-4461-875C-0D4A9E859C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184bfebe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13d184bfeb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184bfebe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3d184bfeb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184bfebe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3d184bfeb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184bfebe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3d184bfebe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184bfebe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13d184bfebe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8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8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hyperlink" Target="https://seaborn.pydata.org/generated/seaborn.heatmap.html" TargetMode="External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079150" y="3017066"/>
            <a:ext cx="2985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9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5" name="Google Shape;16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 all those things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4392850" y="1864525"/>
            <a:ext cx="43530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Panda’s method: .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corr(method=)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the keyword “method” can be: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‘pearson’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‘spearman’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‘kendall’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6" name="Google Shape;1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4324350" y="981075"/>
            <a:ext cx="43530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heatmap is a plot which display a matrix of floats with a color scale.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plot a heatmap use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approach: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corr_matrix = df.corr()</a:t>
            </a:r>
            <a:endParaRPr b="0" i="0" sz="12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fig, ax </a:t>
            </a:r>
            <a:r>
              <a:rPr b="0" i="0" lang="en" sz="12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plt.</a:t>
            </a:r>
            <a:r>
              <a:rPr b="0" i="0" lang="en" sz="1200" u="none" cap="none" strike="noStrike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subplots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(figsize</a:t>
            </a:r>
            <a:r>
              <a:rPr b="0" i="0" lang="en" sz="12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2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2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sns.</a:t>
            </a:r>
            <a:r>
              <a:rPr b="0" i="0" lang="en" sz="1200" u="none" cap="none" strike="noStrike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(corr_matrix, annot</a:t>
            </a:r>
            <a:r>
              <a:rPr b="0" i="0" lang="en" sz="12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=False, ax = ax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2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plt.</a:t>
            </a:r>
            <a:r>
              <a:rPr b="0" i="0" lang="en" sz="1200" u="none" cap="none" strike="noStrike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0" i="0" lang="en" sz="12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2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https://seaborn.pydata.org/generated/seaborn.heatmap.html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7745" y="3219575"/>
            <a:ext cx="2273229" cy="1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70" name="Google Shape;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Covariance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324350" y="1057275"/>
            <a:ext cx="4353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Covariance is a quantitative measurement of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directional relationship between two variables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covariance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 that when one variable increases, the other also increases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covariance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 that when one variable increases, the other decreases.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3781" y="3820636"/>
            <a:ext cx="4117375" cy="64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83" name="Google Shape;8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(Pearson)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324350" y="295275"/>
            <a:ext cx="4353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is a quantitative measurement of how strong is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relationship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numerical variables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5263" y="1776425"/>
            <a:ext cx="47511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96912" y="1221375"/>
            <a:ext cx="2638192" cy="4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4440275" y="4641200"/>
            <a:ext cx="73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 values are in the range [-1,1]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3" name="Google Shape;93;g13d184bfeb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4" name="Google Shape;94;g13d184bfeb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5" name="Google Shape;95;g13d184bfebe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3d184bfebe_0_2"/>
          <p:cNvSpPr txBox="1"/>
          <p:nvPr/>
        </p:nvSpPr>
        <p:spPr>
          <a:xfrm>
            <a:off x="444299" y="473875"/>
            <a:ext cx="4920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Other non-linear correlations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3d184bfebe_0_2"/>
          <p:cNvSpPr txBox="1"/>
          <p:nvPr/>
        </p:nvSpPr>
        <p:spPr>
          <a:xfrm>
            <a:off x="245725" y="1335800"/>
            <a:ext cx="81327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linear relationships mean two variables move together at a constant rate,, monotonic relationships measure how likely it is for two variables to move in the same direction, but not necessarily at a constant rate (can be quadratic or other relationship).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quantify these other types of relationships with Kendall’s and Spearman correlations.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2" name="Google Shape;102;g13d184bfeb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3" name="Google Shape;103;g13d184bfebe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3d184bfebe_0_14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Kendall’s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13d184bfebe_0_1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06" name="Google Shape;106;g13d184bfebe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3d184bfebe_0_14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(Kendall)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3d184bfebe_0_14"/>
          <p:cNvSpPr txBox="1"/>
          <p:nvPr/>
        </p:nvSpPr>
        <p:spPr>
          <a:xfrm>
            <a:off x="4324350" y="981075"/>
            <a:ext cx="43530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Kendall’s correlation is a quantitative measurement ranking agreement between two rankers.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on the range. Range = [-1,1]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number of rankings higher than a given one.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 number of rankings lower than a given one.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13d184bfebe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1601" y="2647951"/>
            <a:ext cx="2458511" cy="8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4" name="Google Shape;114;g13d184bfeb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5" name="Google Shape;115;g13d184bfebe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3d184bfebe_0_29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Kendall’s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3d184bfebe_0_29"/>
          <p:cNvSpPr txBox="1"/>
          <p:nvPr/>
        </p:nvSpPr>
        <p:spPr>
          <a:xfrm>
            <a:off x="3303782" y="380869"/>
            <a:ext cx="2484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13d184bfebe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652" y="380874"/>
            <a:ext cx="2128689" cy="700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g13d184bfebe_0_29"/>
          <p:cNvGraphicFramePr/>
          <p:nvPr/>
        </p:nvGraphicFramePr>
        <p:xfrm>
          <a:off x="208550" y="12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{18BF262D-1810-4461-875C-0D4A9E859C05}</a:tableStyleId>
              </a:tblPr>
              <a:tblGrid>
                <a:gridCol w="1064175"/>
                <a:gridCol w="1064175"/>
                <a:gridCol w="1064175"/>
                <a:gridCol w="1064175"/>
                <a:gridCol w="10641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Factor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Ranker1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Ranker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GDP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CO2 level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 Level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Tax level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Green m2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Social ser.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g13d184bfebe_0_29"/>
          <p:cNvSpPr txBox="1"/>
          <p:nvPr/>
        </p:nvSpPr>
        <p:spPr>
          <a:xfrm>
            <a:off x="5763250" y="2448625"/>
            <a:ext cx="3337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Tau = ((</a:t>
            </a: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2-4</a:t>
            </a: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)+(2-3)+(3-1)+(0-3)+(2-0)+(1-0)/</a:t>
            </a: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(2+4)+(2+3)+(3+1)+(0+3)+(2+0)+(1+0))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=((-2)+(-1)+(1)+(-3)+(2)+(1))/((6)+(5)+(4)+(3)+(2)+(1))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g13d184bfebe_0_29"/>
          <p:cNvSpPr txBox="1"/>
          <p:nvPr/>
        </p:nvSpPr>
        <p:spPr>
          <a:xfrm>
            <a:off x="5826625" y="1457325"/>
            <a:ext cx="73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C= Number of numbers higher than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D= Number of numbers lower than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2" name="Google Shape;122;g13d184bfebe_0_29"/>
          <p:cNvCxnSpPr>
            <a:stCxn id="121" idx="1"/>
          </p:cNvCxnSpPr>
          <p:nvPr/>
        </p:nvCxnSpPr>
        <p:spPr>
          <a:xfrm flipH="1">
            <a:off x="3717025" y="1765125"/>
            <a:ext cx="2109600" cy="26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g13d184bfebe_0_29"/>
          <p:cNvCxnSpPr/>
          <p:nvPr/>
        </p:nvCxnSpPr>
        <p:spPr>
          <a:xfrm flipH="1">
            <a:off x="4721725" y="1834875"/>
            <a:ext cx="1104900" cy="21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(Spearman)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324350" y="66675"/>
            <a:ext cx="4353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Spearman correlation is a quantitative measurement how different are the rankings of two rankers Range = [-1,1]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compute it take the following steps: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the values of both variables from the lowest to the highest.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variable, replace every value by the rank (order, 1 for the highest value, 2 for the second highest, and so on) of the value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the difference in rankings for each pair of values for both variables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 the previous differences: D2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formula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962" y="3767156"/>
            <a:ext cx="22474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1" name="Google Shape;141;g13d184bfebe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2" name="Google Shape;142;g13d184bfebe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3d184bfebe_0_58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Spearman’s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d184bfebe_0_58"/>
          <p:cNvSpPr txBox="1"/>
          <p:nvPr/>
        </p:nvSpPr>
        <p:spPr>
          <a:xfrm>
            <a:off x="3303782" y="380869"/>
            <a:ext cx="2484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g13d184bfebe_0_58"/>
          <p:cNvGraphicFramePr/>
          <p:nvPr/>
        </p:nvGraphicFramePr>
        <p:xfrm>
          <a:off x="208550" y="12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{18BF262D-1810-4461-875C-0D4A9E859C05}</a:tableStyleId>
              </a:tblPr>
              <a:tblGrid>
                <a:gridCol w="1064175"/>
                <a:gridCol w="1064175"/>
                <a:gridCol w="1064175"/>
                <a:gridCol w="1064175"/>
                <a:gridCol w="10641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Factor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Ranker1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Ranker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GDP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CO2 level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 Level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Tax level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Green m2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Social ser.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g13d184bfebe_0_58"/>
          <p:cNvSpPr txBox="1"/>
          <p:nvPr/>
        </p:nvSpPr>
        <p:spPr>
          <a:xfrm>
            <a:off x="5788375" y="1457325"/>
            <a:ext cx="3337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rho = 1 - 6*(16+4+1+9+16+9+1)/(7*(7^2-1)) =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(6*56)/(7*48) =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(336/336) = 0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rho = 0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g13d184bfebe_0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7987" y="380881"/>
            <a:ext cx="22474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2" name="Google Shape;152;g13d184bfebe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3" name="Google Shape;153;g13d184bfebe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4" name="Google Shape;154;g13d184bfebe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3d184bfebe_0_86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Kendall’s vs Spearman’s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d184bfebe_0_86"/>
          <p:cNvSpPr txBox="1"/>
          <p:nvPr/>
        </p:nvSpPr>
        <p:spPr>
          <a:xfrm>
            <a:off x="219000" y="1232000"/>
            <a:ext cx="84606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Kendall’s correlation: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computes </a:t>
            </a:r>
            <a:r>
              <a:rPr b="1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to many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ranking comparisons.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 of concordant pairs vs total pairs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Spearman’s correlation: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computes </a:t>
            </a:r>
            <a:r>
              <a:rPr b="1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to one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ranking comparisons.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○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sensitive to big differences in ranking.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