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TiPnINj7s9R+0M2Yn5ry4vZEu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99ee5f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799ee5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8c6ea49a8_0_60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g118c6ea49a8_0_6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118c6ea49a8_0_60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8c6ea49a8_0_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18c6ea49a8_0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8c6ea49a8_0_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18c6ea49a8_0_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18c6ea49a8_0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8c6ea49a8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lanced Slide Style">
  <p:cSld name="CUSTOM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118c6ea49a8_0_46"/>
          <p:cNvPicPr preferRelativeResize="0"/>
          <p:nvPr/>
        </p:nvPicPr>
        <p:blipFill rotWithShape="1">
          <a:blip r:embed="rId2">
            <a:alphaModFix/>
          </a:blip>
          <a:srcRect b="0" l="14558" r="0" t="0"/>
          <a:stretch/>
        </p:blipFill>
        <p:spPr>
          <a:xfrm>
            <a:off x="4937925" y="1236400"/>
            <a:ext cx="3689969" cy="287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text + Img Slide Style">
  <p:cSld name="CAPTION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g118c6ea49a8_0_48"/>
          <p:cNvPicPr preferRelativeResize="0"/>
          <p:nvPr/>
        </p:nvPicPr>
        <p:blipFill rotWithShape="1">
          <a:blip r:embed="rId2">
            <a:alphaModFix/>
          </a:blip>
          <a:srcRect b="0" l="39500" r="0" t="0"/>
          <a:stretch/>
        </p:blipFill>
        <p:spPr>
          <a:xfrm>
            <a:off x="6086475" y="0"/>
            <a:ext cx="4676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c6ea49a8_0_5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g118c6ea49a8_0_50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g118c6ea49a8_0_5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 CHECKED">
  <p:cSld name="CUSTOM_7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3" name="Google Shape;63;g118c6ea49a8_0_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4" name="Google Shape;64;g118c6ea49a8_0_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95662" y="35312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18c6ea49a8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39" y="3172805"/>
            <a:ext cx="266022" cy="235093"/>
          </a:xfrm>
          <a:prstGeom prst="rect">
            <a:avLst/>
          </a:prstGeom>
          <a:noFill/>
          <a:ln cap="flat" cmpd="sng" w="9525">
            <a:solidFill>
              <a:srgbClr val="2DC5F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" id="66" name="Google Shape;66;g118c6ea49a8_0_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g118c6ea49a8_0_54"/>
          <p:cNvCxnSpPr/>
          <p:nvPr/>
        </p:nvCxnSpPr>
        <p:spPr>
          <a:xfrm flipH="1" rot="10800000">
            <a:off x="861725" y="534795"/>
            <a:ext cx="5100" cy="2464800"/>
          </a:xfrm>
          <a:prstGeom prst="straightConnector1">
            <a:avLst/>
          </a:prstGeom>
          <a:noFill/>
          <a:ln cap="flat" cmpd="sng" w="38100">
            <a:solidFill>
              <a:srgbClr val="2DC5FA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8c6ea49a8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18c6ea49a8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18c6ea49a8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8c6ea49a8_0_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18c6ea49a8_0_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18c6ea49a8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18c6ea49a8_0_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18c6ea49a8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8c6ea49a8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18c6ea49a8_0_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18c6ea49a8_0_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18c6ea49a8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8c6ea49a8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18c6ea49a8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8c6ea49a8_0_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18c6ea49a8_0_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18c6ea49a8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8c6ea49a8_0_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18c6ea49a8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8c6ea49a8_0_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18c6ea49a8_0_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18c6ea49a8_0_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18c6ea49a8_0_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18c6ea49a8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8c6ea49a8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18c6ea49a8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18c6ea49a8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43722" y="1720650"/>
            <a:ext cx="746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Analytics</a:t>
            </a:r>
            <a:endParaRPr>
              <a:solidFill>
                <a:srgbClr val="2DC5F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2DC5FA"/>
                </a:solidFill>
                <a:latin typeface="Roboto Medium"/>
                <a:ea typeface="Roboto Medium"/>
                <a:cs typeface="Roboto Medium"/>
                <a:sym typeface="Roboto Medium"/>
              </a:rPr>
              <a:t>Mid Bootcamp Project (Week 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Interesting insights from data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623400" y="968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4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Your chance to shine</a:t>
            </a:r>
            <a:endParaRPr b="1" sz="24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Put in practice what you have learned these past weeks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your skills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 of you DA portfolio take care of it, it will be a bullet for recruiters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623400" y="1013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2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Our chance to assess your skills</a:t>
            </a:r>
            <a:endParaRPr b="1" sz="22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772625" y="1784400"/>
            <a:ext cx="6732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need be: help you review topics from the past weeks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Advise you on learning path going forward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Advise you in your job hunt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550950" y="744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2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What do we want to see?</a:t>
            </a:r>
            <a:endParaRPr b="1" sz="22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312625" y="1316775"/>
            <a:ext cx="673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Insights and Information from Data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Formulate interesting questions (3-5)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 data to help you answer th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ese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questions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 data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Analyse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understand the problem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understand the data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 on Friday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problem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data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Suggest solutions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962600" y="972800"/>
            <a:ext cx="4599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2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Don’t be shy</a:t>
            </a:r>
            <a:endParaRPr b="1" sz="22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292225" y="1408400"/>
            <a:ext cx="6732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do more than you think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 projects from earlier colleagues: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Understand factors driving AirBnB pricing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Sentiment analysis (advanced)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Trending topics in Youtube (advanced)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Board Game recommender (advanced)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Cause of death analysis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2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We’re here for you</a:t>
            </a:r>
            <a:endParaRPr b="1" sz="22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will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Give feedback on your questions and selected data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Help when you get stuck; directing you to the/an answer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Ask difficult questions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Ask you to explain your thought process and code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Help you with your final presentation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will not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your project for you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Micromanage your time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917750" y="839875"/>
            <a:ext cx="4599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1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 sz="21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740700" y="1088450"/>
            <a:ext cx="76626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Plan (using Trello, so we can also see where you are)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Formulate the questions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Find data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 data using Python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Store clean data in a .csv file and/or MySQL Database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Exploratory Analysis, reading data 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Visualize data using 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ython/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Tableau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Nice to have: Hypothesis Testing (at least one)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(optional: build a Machine Learning model)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 only if it helps answer your research question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Formulate conclusions / answers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Prepare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practice this, maybe one-to-one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can create breakout rooms for this, and promise to stay out if you want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1007450" y="981725"/>
            <a:ext cx="4599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50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1" sz="250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921000" y="1761100"/>
            <a:ext cx="766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Friday: project presentation (6 minutes each)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Week 5 is dedicated to this project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still do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individual 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daily standups.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Same as always: discuss between yourselves, help each other, if that fails, we are here for you.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268625" y="1835575"/>
            <a:ext cx="69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3200">
                <a:solidFill>
                  <a:srgbClr val="2DC5FA"/>
                </a:solidFill>
              </a:rPr>
              <a:t>Questions?</a:t>
            </a:r>
            <a:endParaRPr b="1" sz="3200">
              <a:solidFill>
                <a:srgbClr val="2DC5F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