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oaEureE/m+6kCUFQUI6fKXCvZ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font" Target="fonts/HelveticaNeue-bold.fntdata"/><Relationship Id="rId24" Type="http://customschemas.google.com/relationships/presentationmetadata" Target="metadata"/><Relationship Id="rId12" Type="http://schemas.openxmlformats.org/officeDocument/2006/relationships/font" Target="fonts/HelveticaNeue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5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5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statsmodels.org/stabl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850550" y="3017050"/>
            <a:ext cx="4041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8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SKLEARN AND STATSMODELS</a:t>
            </a:r>
            <a:endParaRPr b="0" i="0" sz="8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200" y="3661325"/>
            <a:ext cx="2503729" cy="13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425" y="3488649"/>
            <a:ext cx="2218360" cy="16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86725" y="635700"/>
            <a:ext cx="83544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us: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steps in our datasets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different models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model’s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https://scikit-learn.org/stable/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Statsmodels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us: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models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tests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https://www.statsmodels.org/stable/index.html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62450" y="136050"/>
            <a:ext cx="775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TO USE THESE LIBRARIES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62450" y="1165150"/>
            <a:ext cx="78768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generate a linear model with  sklearn take  the following steps: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sklearn </a:t>
            </a: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linear_model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sklearn.metrics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mean_squared_error, r2_score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reg_data[</a:t>
            </a:r>
            <a:r>
              <a:rPr b="0" i="0" lang="en" sz="1300" u="none" cap="none" strike="noStrike">
                <a:solidFill>
                  <a:srgbClr val="BB8844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'dependent_variable'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reg_data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drop([</a:t>
            </a:r>
            <a:r>
              <a:rPr b="0" i="0" lang="en" sz="1300" u="none" cap="none" strike="noStrike">
                <a:solidFill>
                  <a:srgbClr val="BB8844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'dependent_varaible'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], axis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009999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lm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linear_model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LinearRegression()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lm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fit(X,</a:t>
            </a:r>
            <a:r>
              <a:rPr lang="en" sz="13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lm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intercept_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coef_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predictions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predict(X)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62450" y="517050"/>
            <a:ext cx="775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SKLEARN LINEAR MODEL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514350" y="1312075"/>
            <a:ext cx="80526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generate a linear model with statsmodel take the following steps: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statsmodels.api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sm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00" u="none" cap="none" strike="noStrike">
                <a:solidFill>
                  <a:srgbClr val="555555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statsmodels.formula.api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300" u="none" cap="none" strike="noStrike">
                <a:solidFill>
                  <a:srgbClr val="6AA84F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ols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data[</a:t>
            </a:r>
            <a:r>
              <a:rPr b="0" i="0" lang="en" sz="1300" u="none" cap="none" strike="noStrike">
                <a:solidFill>
                  <a:srgbClr val="BB8844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'dependent_variable'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data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drop([</a:t>
            </a:r>
            <a:r>
              <a:rPr b="0" i="0" lang="en" sz="1300" u="none" cap="none" strike="noStrike">
                <a:solidFill>
                  <a:srgbClr val="BB8844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'dependent_variable'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], axis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009999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sm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add_constant(X)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 sm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OLS(X, y)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fit(X,y)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predictions = model.predict(X)</a:t>
            </a:r>
            <a:endParaRPr sz="1300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(model</a:t>
            </a:r>
            <a:r>
              <a:rPr b="1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summary())</a:t>
            </a:r>
            <a:endParaRPr b="0" i="0" sz="13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33850" y="517050"/>
            <a:ext cx="775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STATSMODEL </a:t>
            </a:r>
            <a:r>
              <a:rPr b="1" lang="en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MODEL</a:t>
            </a:r>
            <a:endParaRPr b="1"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