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uXs287vTISJDgkdyGlClaON5/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387FD8-4F39-4480-B5CE-D8EAE5358443}">
  <a:tblStyle styleId="{A4387FD8-4F39-4480-B5CE-D8EAE53584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9b504927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1f9b504927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9b5049277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1f9b504927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6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3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3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3079150" y="3017058"/>
            <a:ext cx="3064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9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DATA TRANSFORMATIONS (III)</a:t>
            </a:r>
            <a:endParaRPr b="0" i="0" sz="9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425873" y="-73575"/>
            <a:ext cx="7840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</a:rPr>
              <a:t>YEO-JOHNSON TRANSFORMATION</a:t>
            </a:r>
            <a:endParaRPr b="0" i="0" sz="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46200" y="1055350"/>
            <a:ext cx="79944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type of transformation is applied when: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Skewness is not within [-2,2]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transformed distribution </a:t>
            </a:r>
            <a:r>
              <a:rPr b="1" lang="en" sz="1500">
                <a:solidFill>
                  <a:srgbClr val="FF0000"/>
                </a:solidFill>
              </a:rPr>
              <a:t>might not be fully Gaussian.</a:t>
            </a:r>
            <a:endParaRPr b="1" sz="1500">
              <a:solidFill>
                <a:srgbClr val="FF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consists simply in doing: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Y = ((x^lambda) -1)/lambda when lambda != 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Y = ln(x) when lmbda = 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00702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500" u="none" cap="none" strike="noStrike">
                <a:solidFill>
                  <a:srgbClr val="0E84B5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sklearn.preprocessing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500" u="none" cap="none" strike="noStrike">
                <a:solidFill>
                  <a:srgbClr val="00702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PowerTransformer</a:t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pt=PowerTransformer(standarize=True) # to set mean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</a:rPr>
              <a:t>, sd = (0,1)</a:t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pt.fit(X)</a:t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pt.transform(X)</a:t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4" name="Google Shape;74;g1f9b504927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5" name="Google Shape;75;g1f9b504927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f9b5049277_0_0"/>
          <p:cNvSpPr txBox="1"/>
          <p:nvPr/>
        </p:nvSpPr>
        <p:spPr>
          <a:xfrm>
            <a:off x="499623" y="442375"/>
            <a:ext cx="73611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</a:rPr>
              <a:t>QUANTILE TRANSFORMATION</a:t>
            </a:r>
            <a:endParaRPr b="0" i="0" sz="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f9b5049277_0_0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f9b5049277_0_0"/>
          <p:cNvSpPr txBox="1"/>
          <p:nvPr/>
        </p:nvSpPr>
        <p:spPr>
          <a:xfrm>
            <a:off x="386775" y="1582325"/>
            <a:ext cx="78777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type of transformation is applied when: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Skewness is not within [-2,2]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</a:t>
            </a:r>
            <a:r>
              <a:rPr b="1" lang="en" sz="1500">
                <a:solidFill>
                  <a:srgbClr val="FF0000"/>
                </a:solidFill>
              </a:rPr>
              <a:t>transformed distribution will be Gaussian</a:t>
            </a:r>
            <a:endParaRPr b="1" sz="1500">
              <a:solidFill>
                <a:srgbClr val="FF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00702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500" u="none" cap="none" strike="noStrike">
                <a:solidFill>
                  <a:srgbClr val="0E84B5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sklearn.preprocessing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500" u="none" cap="none" strike="noStrike">
                <a:solidFill>
                  <a:srgbClr val="00702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</a:rPr>
              <a:t>QuantileTransformer</a:t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</a:rPr>
              <a:t>qt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</a:rPr>
              <a:t>QuantileTransformer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(output=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</a:rPr>
              <a:t>”normal”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</a:rPr>
              <a:t>qt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.fit(X)</a:t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</a:rPr>
              <a:t>qt</a:t>
            </a: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.transform(X)</a:t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3" name="Google Shape;83;g1f9b504927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4" name="Google Shape;84;g1f9b504927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f9b5049277_0_12"/>
          <p:cNvSpPr txBox="1"/>
          <p:nvPr/>
        </p:nvSpPr>
        <p:spPr>
          <a:xfrm>
            <a:off x="499623" y="442375"/>
            <a:ext cx="73611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</a:rPr>
              <a:t>YEO-JOHNSON VS QUANTILE TRANSFORMERS</a:t>
            </a:r>
            <a:endParaRPr b="0" i="0" sz="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f9b5049277_0_12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g1f9b5049277_0_1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{A4387FD8-4F39-4480-B5CE-D8EAE5358443}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Yeo-Johnson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Quantile Transfomer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Parametric (lambda)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parametric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Distorts linear relationships between “X”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Robust </a:t>
                      </a:r>
                      <a:r>
                        <a:rPr lang="en"/>
                        <a:t>against</a:t>
                      </a:r>
                      <a:r>
                        <a:rPr lang="en"/>
                        <a:t> outliers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Minimize skewness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Stabilizes variance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distribution not perfectly Gaussian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distribution is Gaussian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