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  <p:embeddedFont>
      <p:font typeface="Helvetica Neue Light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qiHI7PLlgGsL42Fwn3XIPm35M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font" Target="fonts/HelveticaNeue-regular.fntdata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Light-regular.fntdata"/><Relationship Id="rId14" Type="http://schemas.openxmlformats.org/officeDocument/2006/relationships/font" Target="fonts/HelveticaNeue-boldItalic.fntdata"/><Relationship Id="rId17" Type="http://schemas.openxmlformats.org/officeDocument/2006/relationships/font" Target="fonts/HelveticaNeueLight-italic.fntdata"/><Relationship Id="rId16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22704bcb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g1622704bcb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7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4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3079150" y="3017058"/>
            <a:ext cx="30645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19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DATA TRANSFORMATIONS (I</a:t>
            </a:r>
            <a:r>
              <a:rPr b="1" lang="en" sz="1900">
                <a:solidFill>
                  <a:srgbClr val="64C3F5"/>
                </a:solidFill>
              </a:rPr>
              <a:t>V</a:t>
            </a:r>
            <a:r>
              <a:rPr b="1" i="0" lang="en" sz="19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9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460948" y="133700"/>
            <a:ext cx="82221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accent1"/>
                </a:solidFill>
              </a:rPr>
              <a:t>ROW NORMALIZATION</a:t>
            </a:r>
            <a:endParaRPr b="1" i="0" sz="500" u="none" cap="none" strike="noStrike">
              <a:solidFill>
                <a:schemeClr val="accent1"/>
              </a:solidFill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027836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325850" y="1175700"/>
            <a:ext cx="8280900" cy="27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technique, applies a different transformation to each row </a:t>
            </a:r>
            <a:r>
              <a:rPr lang="en" sz="1500"/>
              <a:t>of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dataset. Removes the units of each column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each row divides each value by the root square of the sum of the squares of all the values in the row.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Yi = xi / sqrt( sum_j (xj^2) 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rgbClr val="6AA84F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00" u="none" cap="none" strike="noStrike">
                <a:solidFill>
                  <a:srgbClr val="555555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sklearn.preprocessing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00" u="none" cap="none" strike="noStrike">
                <a:solidFill>
                  <a:srgbClr val="6AA84F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Normalizer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999988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# Normalizing data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transformer 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Normalizer()</a:t>
            </a:r>
            <a:endParaRPr b="1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transformer.fit(X_num)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x_normalized 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transformer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transform(X_num)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172B4D"/>
              </a:solidFill>
              <a:highlight>
                <a:srgbClr val="F4F5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33333"/>
              </a:solidFill>
              <a:highlight>
                <a:srgbClr val="FBE54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5" name="Google Shape;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 txBox="1"/>
          <p:nvPr/>
        </p:nvSpPr>
        <p:spPr>
          <a:xfrm>
            <a:off x="438423" y="33625"/>
            <a:ext cx="77643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accent1"/>
                </a:solidFill>
              </a:rPr>
              <a:t>COLUMN </a:t>
            </a:r>
            <a:r>
              <a:rPr b="1" lang="en" sz="3000">
                <a:solidFill>
                  <a:schemeClr val="accent1"/>
                </a:solidFill>
              </a:rPr>
              <a:t>STANDARDIZATION</a:t>
            </a:r>
            <a:endParaRPr b="1" i="0" sz="3000" u="none" cap="none" strike="noStrike">
              <a:solidFill>
                <a:schemeClr val="accent1"/>
              </a:solidFill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027836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38425" y="1170100"/>
            <a:ext cx="8550900" cy="30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technique applies a transformation to every element of a given numerical column: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Y = (x - mean(x))/ sd(x)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transformed values of the column follow a normal distribution will (zero mean, and s = 1)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6AA84F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500" u="none" cap="none" strike="noStrike">
                <a:solidFill>
                  <a:srgbClr val="555555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sklearn.preprocessing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500" u="none" cap="none" strike="noStrike">
                <a:solidFill>
                  <a:srgbClr val="6AA84F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StandardScaler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" sz="1500" u="none" cap="none" strike="noStrike">
                <a:solidFill>
                  <a:srgbClr val="999988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# ing standard scaler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transformer </a:t>
            </a:r>
            <a:r>
              <a:rPr b="1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StandardScaler()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transformer.fit(X_num)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x_standardized </a:t>
            </a:r>
            <a:r>
              <a:rPr b="1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transformer</a:t>
            </a:r>
            <a:r>
              <a:rPr b="1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transform(X_num)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172B4D"/>
              </a:solidFill>
              <a:highlight>
                <a:srgbClr val="F4F5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33333"/>
              </a:solidFill>
              <a:highlight>
                <a:srgbClr val="FBE54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3" name="Google Shape;83;g1622704bcb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4" name="Google Shape;84;g1622704bcb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1622704bcb2_0_0"/>
          <p:cNvSpPr txBox="1"/>
          <p:nvPr/>
        </p:nvSpPr>
        <p:spPr>
          <a:xfrm>
            <a:off x="505748" y="262225"/>
            <a:ext cx="8181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accent1"/>
                </a:solidFill>
              </a:rPr>
              <a:t>MIN-MAX SCALING</a:t>
            </a:r>
            <a:endParaRPr b="1" i="0" sz="3000" u="none" cap="none" strike="noStrike">
              <a:solidFill>
                <a:schemeClr val="accent1"/>
              </a:solidFill>
            </a:endParaRPr>
          </a:p>
        </p:txBody>
      </p:sp>
      <p:sp>
        <p:nvSpPr>
          <p:cNvPr id="86" name="Google Shape;86;g1622704bcb2_0_0"/>
          <p:cNvSpPr txBox="1"/>
          <p:nvPr/>
        </p:nvSpPr>
        <p:spPr>
          <a:xfrm>
            <a:off x="4027836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622704bcb2_0_0"/>
          <p:cNvSpPr txBox="1"/>
          <p:nvPr/>
        </p:nvSpPr>
        <p:spPr>
          <a:xfrm>
            <a:off x="505750" y="1631925"/>
            <a:ext cx="84837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technique applies a transformation to every element of a given numerical column: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Y = (x-min(x))/(max(x)-min(x))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transformed values of the column will be in the range [0,1]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6AA84F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500" u="none" cap="none" strike="noStrike">
                <a:solidFill>
                  <a:srgbClr val="555555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sklearn.preprocessing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500" u="none" cap="none" strike="noStrike">
                <a:solidFill>
                  <a:srgbClr val="6AA84F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MinMaxScaler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" sz="1500" u="none" cap="none" strike="noStrike">
                <a:solidFill>
                  <a:srgbClr val="999988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# ing standard scaler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scaler </a:t>
            </a:r>
            <a:r>
              <a:rPr b="1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MinMaxScaler()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scaler.fit(X_num)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x_scaled </a:t>
            </a:r>
            <a:r>
              <a:rPr b="1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scaler</a:t>
            </a:r>
            <a:r>
              <a:rPr b="1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transform(X_num)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172B4D"/>
              </a:solidFill>
              <a:highlight>
                <a:srgbClr val="F4F5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8890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33333"/>
              </a:solidFill>
              <a:highlight>
                <a:srgbClr val="FBE54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92" name="Google Shape;9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