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lnVnWUrpOSuvvsQnWtKuct43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22" Type="http://schemas.openxmlformats.org/officeDocument/2006/relationships/font" Target="fonts/HelveticaNeueLight-italic.fntdata"/><Relationship Id="rId21" Type="http://schemas.openxmlformats.org/officeDocument/2006/relationships/font" Target="fonts/HelveticaNeueLight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s://scikit-learn.org/stable/modules/classes.html#module-sklearn.model_sel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3079150" y="3017057"/>
            <a:ext cx="3171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SPLITTING AND MODEL SELECTION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44303" y="473875"/>
            <a:ext cx="3615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splitting and model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92899" y="1112050"/>
            <a:ext cx="5457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HOUSTON, WE HAVE A PROBLEM!!!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44300" y="2021700"/>
            <a:ext cx="7663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current model (linear model), has been trained using all your data.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compute your model performance, but you are not able to quantify up to which extent your model will generalize correctly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unseen data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use new data to make predictions, then you don’t have the real values for the variable to predict!!!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can do then?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9979" y="491351"/>
            <a:ext cx="1700226" cy="15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444303" y="473875"/>
            <a:ext cx="3615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splitting and model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92902" y="1188250"/>
            <a:ext cx="4048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our original data in two sets: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44300" y="1640700"/>
            <a:ext cx="4639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and test sets: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set: 70-80% of the total 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set:  30-20% of the total 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decide in which set we place each row of our dataset?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Mostly at random except some specific situations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train the model using the “train set” and you make predictions on the “test set”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you select the best model based on the best performance on the “test set”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4950" y="1059675"/>
            <a:ext cx="3615600" cy="3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444303" y="473875"/>
            <a:ext cx="3615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splitting and model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92902" y="1188250"/>
            <a:ext cx="4048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sklearn to perform data splitting and model generation: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444300" y="2478900"/>
            <a:ext cx="4639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2175" y="124675"/>
            <a:ext cx="2869824" cy="241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367900" y="2512325"/>
            <a:ext cx="81723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b="1" i="0" lang="en" sz="1600" u="none" cap="none" strike="noStrike">
                <a:solidFill>
                  <a:srgbClr val="2878A2"/>
                </a:solidFill>
                <a:highlight>
                  <a:srgbClr val="CDE8E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sklearn.model_selection</a:t>
            </a:r>
            <a:r>
              <a:rPr b="0" i="0" lang="en" sz="1600" u="none" cap="none" strike="noStrike">
                <a:solidFill>
                  <a:srgbClr val="212529"/>
                </a:solidFill>
                <a:highlight>
                  <a:srgbClr val="CDE8EF"/>
                </a:highlight>
                <a:latin typeface="Roboto"/>
                <a:ea typeface="Roboto"/>
                <a:cs typeface="Roboto"/>
                <a:sym typeface="Roboto"/>
              </a:rPr>
              <a:t> import train_test_split</a:t>
            </a:r>
            <a:endParaRPr b="0" i="0" sz="1600" u="none" cap="none" strike="noStrike">
              <a:solidFill>
                <a:srgbClr val="212529"/>
              </a:solidFill>
              <a:highlight>
                <a:srgbClr val="CDE8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X_train, X_test, y_train, y_test </a:t>
            </a:r>
            <a:r>
              <a:rPr b="1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train_test_split(X, Y, test_size</a:t>
            </a:r>
            <a:r>
              <a:rPr b="1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600" u="none" cap="none" strike="noStrike">
                <a:solidFill>
                  <a:srgbClr val="009999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, random_state</a:t>
            </a:r>
            <a:r>
              <a:rPr b="1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600" u="none" cap="none" strike="noStrike">
                <a:solidFill>
                  <a:srgbClr val="009999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lm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linear_model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LinearRegression()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lm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fit(X_train,y_train)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y_pred_train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lm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predict(X_train)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y_pred_test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lm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predict(X_test)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r2_score_train = r2_score(y_pred_train, y_train)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r2_score_test = r2_score(y_pred_test, y_test)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