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b1968e0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b1968e0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2c83718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2c83718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2c837182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2c837182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2c837182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2c837182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2c83718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2c83718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2c83718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2c83718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2c83718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2c83718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2c83718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2c83718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2c83718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2c83718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2c837182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2c83718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2c837182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2c837182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C5F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9093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Git &amp; GitHub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25" y="2631500"/>
            <a:ext cx="1612000" cy="16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650" y="2751125"/>
            <a:ext cx="1552200" cy="15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title"/>
          </p:nvPr>
        </p:nvSpPr>
        <p:spPr>
          <a:xfrm>
            <a:off x="390025" y="959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Step by step example.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C5FA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550" y="332300"/>
            <a:ext cx="6228900" cy="42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/>
          <p:nvPr/>
        </p:nvSpPr>
        <p:spPr>
          <a:xfrm>
            <a:off x="231825" y="248850"/>
            <a:ext cx="762000" cy="6774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9</a:t>
            </a:r>
            <a:endParaRPr b="1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C5FA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88" y="1548876"/>
            <a:ext cx="8681225" cy="22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/>
          <p:nvPr/>
        </p:nvSpPr>
        <p:spPr>
          <a:xfrm>
            <a:off x="231825" y="248850"/>
            <a:ext cx="762000" cy="6774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10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C5FA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2125"/>
            <a:ext cx="8839199" cy="220513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31825" y="248850"/>
            <a:ext cx="762000" cy="6774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1</a:t>
            </a:r>
            <a:endParaRPr b="1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C5FA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825"/>
            <a:ext cx="8839202" cy="310784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231825" y="248850"/>
            <a:ext cx="762000" cy="6774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2</a:t>
            </a:r>
            <a:endParaRPr b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C5FA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102" y="267525"/>
            <a:ext cx="5793801" cy="46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231825" y="248850"/>
            <a:ext cx="762000" cy="6774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3</a:t>
            </a:r>
            <a:endParaRPr b="1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C5FA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75" y="766225"/>
            <a:ext cx="8198849" cy="40247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231825" y="248850"/>
            <a:ext cx="762000" cy="6774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4</a:t>
            </a:r>
            <a:endParaRPr b="1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C5FA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75" y="1210725"/>
            <a:ext cx="7958649" cy="32504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231825" y="248850"/>
            <a:ext cx="762000" cy="6774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5</a:t>
            </a:r>
            <a:endParaRPr b="1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C5FA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950" y="374650"/>
            <a:ext cx="7172099" cy="45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/>
          <p:nvPr/>
        </p:nvSpPr>
        <p:spPr>
          <a:xfrm>
            <a:off x="231825" y="248850"/>
            <a:ext cx="762000" cy="6774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6</a:t>
            </a:r>
            <a:endParaRPr b="1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C5FA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251" y="431075"/>
            <a:ext cx="5407500" cy="42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/>
          <p:nvPr/>
        </p:nvSpPr>
        <p:spPr>
          <a:xfrm>
            <a:off x="231825" y="248850"/>
            <a:ext cx="762000" cy="6774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7</a:t>
            </a:r>
            <a:endParaRPr b="1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C5FA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25" y="437325"/>
            <a:ext cx="6009150" cy="42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>
            <a:off x="231825" y="248850"/>
            <a:ext cx="762000" cy="6774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8</a:t>
            </a:r>
            <a:endParaRPr b="1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