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qsACjDqeEi3TpVAFVay5RfSkw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lanced Slide Style">
  <p:cSld name="CUSTOM_5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2"/>
          <p:cNvPicPr preferRelativeResize="0"/>
          <p:nvPr/>
        </p:nvPicPr>
        <p:blipFill rotWithShape="1">
          <a:blip r:embed="rId2">
            <a:alphaModFix/>
          </a:blip>
          <a:srcRect b="0" l="14558" r="0" t="0"/>
          <a:stretch/>
        </p:blipFill>
        <p:spPr>
          <a:xfrm>
            <a:off x="4937925" y="1236400"/>
            <a:ext cx="3689969" cy="287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re text + Img Slide Style">
  <p:cSld name="CAPTION_ONL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 b="0" l="39500" r="0" t="0"/>
          <a:stretch/>
        </p:blipFill>
        <p:spPr>
          <a:xfrm>
            <a:off x="6086475" y="0"/>
            <a:ext cx="46766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LE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1" name="Google Shape;101;p34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3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 CHECKED">
  <p:cSld name="CUSTOM_7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4" name="Google Shape;10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5" name="Google Shape;10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95662" y="35312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39" y="3172805"/>
            <a:ext cx="266022" cy="235093"/>
          </a:xfrm>
          <a:prstGeom prst="rect">
            <a:avLst/>
          </a:prstGeom>
          <a:noFill/>
          <a:ln cap="flat" cmpd="sng" w="9525">
            <a:solidFill>
              <a:srgbClr val="2DC5F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" id="107" name="Google Shape;10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35"/>
          <p:cNvCxnSpPr/>
          <p:nvPr/>
        </p:nvCxnSpPr>
        <p:spPr>
          <a:xfrm flipH="1" rot="10800000">
            <a:off x="861725" y="534795"/>
            <a:ext cx="5100" cy="2464800"/>
          </a:xfrm>
          <a:prstGeom prst="straightConnector1">
            <a:avLst/>
          </a:prstGeom>
          <a:noFill/>
          <a:ln cap="flat" cmpd="sng" w="38100">
            <a:solidFill>
              <a:srgbClr val="2DC5FA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1950075" y="3165750"/>
            <a:ext cx="6776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Object Oriented Programming</a:t>
            </a:r>
            <a:endParaRPr b="1" i="0" sz="23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 b="0" l="33453" r="0" t="0"/>
          <a:stretch/>
        </p:blipFill>
        <p:spPr>
          <a:xfrm>
            <a:off x="439475" y="3165750"/>
            <a:ext cx="1413000" cy="141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556675" y="77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2DC5FA"/>
                </a:solidFill>
              </a:rPr>
              <a:t>WHAT IS A CLASS?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806575" y="1573450"/>
            <a:ext cx="7523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class is a user defined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template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a new variable alongside with the functions needed to deal with it.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class consists of: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○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Attributes (str, ints, floats, lists,...)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○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Methods (functions to deal with attributes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556675" y="77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2DC5FA"/>
                </a:solidFill>
              </a:rPr>
              <a:t>CLASS ATTRIBUTES: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806575" y="1573450"/>
            <a:ext cx="752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Attributes are the properties of each instance of the class. For example in case of a car: the color, the engine,...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556675" y="77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2DC5FA"/>
                </a:solidFill>
              </a:rPr>
              <a:t>CLASS METHODS: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806575" y="1573450"/>
            <a:ext cx="7523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Methods are functions which can only be applied to instances of the class.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Every class </a:t>
            </a: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must have at least one method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called “</a:t>
            </a: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constructor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 which defines the “</a:t>
            </a: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 of the class.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constructor name has to be: __init__(self, *args)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1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self</a:t>
            </a: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a placeholder for all the attributes of the class.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 class can have as many attributes and methods as desired.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556675" y="77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2DC5FA"/>
                </a:solidFill>
              </a:rPr>
              <a:t>SYNTAX OF A CLASS: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810300" y="1414800"/>
            <a:ext cx="7523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 Class_name():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def __init__(self, arg1, arg2,....arg=value):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self.att1 = arg1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self.att2 = arg2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….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def method():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…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…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element = Class_name(arg1, arg,2,...)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element.att1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element.method()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556675" y="77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2DC5FA"/>
                </a:solidFill>
              </a:rPr>
              <a:t>CLASS VARIABLE: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806575" y="1573450"/>
            <a:ext cx="75234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class variable is one variable which is common to any instance of the class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 Class_name():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variable = value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def __init__(self, arg1, arg2,....arg=value):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self.arg1 = arg1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self.arg2 = arg2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….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def method():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…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…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