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Poppins"/>
      <p:regular r:id="rId48"/>
      <p:bold r:id="rId49"/>
      <p:italic r:id="rId50"/>
      <p:boldItalic r:id="rId51"/>
    </p:embeddedFont>
    <p:embeddedFont>
      <p:font typeface="Montserrat"/>
      <p:regular r:id="rId52"/>
      <p:bold r:id="rId53"/>
      <p:italic r:id="rId54"/>
      <p:boldItalic r:id="rId55"/>
    </p:embeddedFont>
    <p:embeddedFont>
      <p:font typeface="Poppins Light"/>
      <p:regular r:id="rId56"/>
      <p:bold r:id="rId57"/>
      <p:italic r:id="rId58"/>
      <p:boldItalic r:id="rId59"/>
    </p:embeddedFont>
    <p:embeddedFont>
      <p:font typeface="Poppins Medium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  <p:embeddedFont>
      <p:font typeface="Helvetica Neue Ligh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slide" Target="slides/slide37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oppins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HelveticaNeueLight-boldItalic.fntdata"/><Relationship Id="rId70" Type="http://schemas.openxmlformats.org/officeDocument/2006/relationships/font" Target="fonts/HelveticaNeueLight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oppinsMedium-italic.fntdata"/><Relationship Id="rId61" Type="http://schemas.openxmlformats.org/officeDocument/2006/relationships/font" Target="fonts/PoppinsMedium-bold.fntdata"/><Relationship Id="rId20" Type="http://schemas.openxmlformats.org/officeDocument/2006/relationships/slide" Target="slides/slide14.xml"/><Relationship Id="rId64" Type="http://schemas.openxmlformats.org/officeDocument/2006/relationships/font" Target="fonts/HelveticaNeue-regular.fntdata"/><Relationship Id="rId63" Type="http://schemas.openxmlformats.org/officeDocument/2006/relationships/font" Target="fonts/PoppinsMedium-bold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68" Type="http://schemas.openxmlformats.org/officeDocument/2006/relationships/font" Target="fonts/HelveticaNeueLight-regular.fntdata"/><Relationship Id="rId23" Type="http://schemas.openxmlformats.org/officeDocument/2006/relationships/slide" Target="slides/slide17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PoppinsMedium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Ligh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-boldItalic.fntdata"/><Relationship Id="rId50" Type="http://schemas.openxmlformats.org/officeDocument/2006/relationships/font" Target="fonts/Poppins-italic.fntdata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7.xml"/><Relationship Id="rId57" Type="http://schemas.openxmlformats.org/officeDocument/2006/relationships/font" Target="fonts/PoppinsLight-bold.fntdata"/><Relationship Id="rId12" Type="http://schemas.openxmlformats.org/officeDocument/2006/relationships/slide" Target="slides/slide6.xml"/><Relationship Id="rId56" Type="http://schemas.openxmlformats.org/officeDocument/2006/relationships/font" Target="fonts/PoppinsLight-regular.fntdata"/><Relationship Id="rId15" Type="http://schemas.openxmlformats.org/officeDocument/2006/relationships/slide" Target="slides/slide9.xml"/><Relationship Id="rId59" Type="http://schemas.openxmlformats.org/officeDocument/2006/relationships/font" Target="fonts/PoppinsLight-boldItalic.fntdata"/><Relationship Id="rId14" Type="http://schemas.openxmlformats.org/officeDocument/2006/relationships/slide" Target="slides/slide8.xml"/><Relationship Id="rId58" Type="http://schemas.openxmlformats.org/officeDocument/2006/relationships/font" Target="fonts/Poppins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7ab35ef0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17ab35ef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7ab35ef0b_0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17ab35ef0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7ab35ef0b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17ab35ef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f22e0e6f7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1f22e0e6f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22e0e6f7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1f22e0e6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f22e0e6f7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1f22e0e6f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7ab35ef0b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17ab35ef0b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7ab35ef0b_0_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17ab35ef0b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7ab35ef0b_0_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17ab35ef0b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7ab35ef0b_0_5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17ab35ef0b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7ab35ef0b_0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17ab35ef0b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cde6fc6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cde6fc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7ab35ef0b_0_6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17ab35ef0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7ab35ef0b_0_6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17ab35ef0b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f22e0e6f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1f22e0e6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1f22e0e6f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1f22e0e6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1f22e0e6f7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1f22e0e6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f22e0e6f7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1f22e0e6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f22e0e6f7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1f22e0e6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7ab35ef0b_0_8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17ab35ef0b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7ab35ef0b_0_8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17ab35ef0b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7ab35ef0b_0_8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17ab35ef0b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7ab35ef0b_0_4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7ab35ef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7ab35ef0b_0_8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17ab35ef0b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7ab35ef0b_0_8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17ab35ef0b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17ab35ef0b_0_8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17ab35ef0b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7ab35ef0b_0_8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17ab35ef0b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7ab35ef0b_0_8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17ab35ef0b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7ab35ef0b_0_8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17ab35ef0b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7ab35ef0b_0_8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217ab35ef0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b994a556c_0_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5b994a556c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7ab35ef0b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7ab35ef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Whats the enterprise model?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attracts, qualifies, and trains Emerging Talent while reducing the risks by using a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Hire, Train and Deploy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model.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manages the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end-to-end process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of creating a candidate pipeline, qualifying top performers, and building your team through intensive tech training.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trained, Ironhackers are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deployed to your workforce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through an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accelerated 24-month program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Ironhack provides upskilling, mentorship, and community to reduce onboarding time, hand-holding from your team, and reduce attrition.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We employ Alumni, so you can focus on business as usual. </a:t>
            </a:r>
            <a:endParaRPr b="1"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the assignment ends, Ironhackers become valuable team members. Convert to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 at no extra cost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we continue to see those issues in all our hiring partners, we built a dedicated program that addresses them directly.."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7ab35ef0b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17ab35ef0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Whats the enterprise model?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attracts, qualifies, and trains Emerging Talent while reducing the risks by using a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Hire, Train and Deploy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model.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manages the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end-to-end process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of creating a candidate pipeline, qualifying top performers, and building your team through intensive tech training.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trained, Ironhackers are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deployed to your workforce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through an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accelerated 24-month program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Ironhack provides upskilling, mentorship, and community to reduce onboarding time, hand-holding from your team, and reduce attrition.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We employ Alumni, so you can focus on business as usual. </a:t>
            </a:r>
            <a:endParaRPr b="1"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the assignment ends, Ironhackers become valuable team members. Convert to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 at no extra cost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we continue to see those issues in all our hiring partners, we built a dedicated program that addresses them directly.."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7ab35ef0b_0_8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17ab35ef0b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Whats the enterprise model?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attracts, qualifies, and trains Emerging Talent while reducing the risks by using a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Hire, Train and Deploy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model.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manages the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end-to-end process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of creating a candidate pipeline, qualifying top performers, and building your team through intensive tech training.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trained, Ironhackers are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deployed to your workforce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through an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accelerated 24-month program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Ironhack provides upskilling, mentorship, and community to reduce onboarding time, hand-holding from your team, and reduce attrition.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We employ Alumni, so you can focus on business as usual. </a:t>
            </a:r>
            <a:endParaRPr b="1"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the assignment ends, Ironhackers become valuable team members. Convert to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 at no extra cost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we continue to see those issues in all our hiring partners, we built a dedicated program that addresses them directly.."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7ab35ef0b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17ab35ef0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Whats the enterprise model?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attracts, qualifies, and trains Emerging Talent while reducing the risks by using a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Hire, Train and Deploy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model.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manages the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end-to-end process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of creating a candidate pipeline, qualifying top performers, and building your team through intensive tech training.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trained, Ironhackers are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deployed to your workforce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through an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accelerated 24-month program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Ironhack provides upskilling, mentorship, and community to reduce onboarding time, hand-holding from your team, and reduce attrition.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We employ Alumni, so you can focus on business as usual. </a:t>
            </a:r>
            <a:endParaRPr b="1"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the assignment ends, Ironhackers become valuable team members. Convert to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 at no extra cost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we continue to see those issues in all our hiring partners, we built a dedicated program that addresses them directly.."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7ab35ef0b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17ab35ef0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Whats the enterprise model?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attracts, qualifies, and trains Emerging Talent while reducing the risks by using a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Hire, Train and Deploy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model.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manages the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end-to-end process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of creating a candidate pipeline, qualifying top performers, and building your team through intensive tech training.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trained, Ironhackers are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deployed to your workforce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through an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accelerated 24-month program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Ironhack provides upskilling, mentorship, and community to reduce onboarding time, hand-holding from your team, and reduce attrition.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We employ Alumni, so you can focus on business as usual. </a:t>
            </a:r>
            <a:endParaRPr b="1"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the assignment ends, Ironhackers become valuable team members. Convert to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 at no extra cost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we continue to see those issues in all our hiring partners, we built a dedicated program that addresses them directly.."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7ab35ef0b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17ab35ef0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Whats the enterprise model?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attracts, qualifies, and trains Emerging Talent while reducing the risks by using a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Hire, Train and Deploy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model.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Ironhack manages the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end-to-end process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of creating a candidate pipeline, qualifying top performers, and building your team through intensive tech training.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trained, Ironhackers are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deployed to your workforce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through an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accelerated 24-month program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Ironhack provides upskilling, mentorship, and community to reduce onboarding time, hand-holding from your team, and reduce attrition.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We employ Alumni, so you can focus on business as usual. </a:t>
            </a:r>
            <a:endParaRPr b="1" sz="9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Once the assignment ends, Ironhackers become valuable team members. Convert to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hire at no extra cost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we continue to see those issues in all our hiring partners, we built a dedicated program that addresses them directly.."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 2">
  <p:cSld name="TITLE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>
            <p:ph idx="2" type="pic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>
            <p:ph idx="2" type="pic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23"/>
          <p:cNvSpPr/>
          <p:nvPr>
            <p:ph idx="3" type="pic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3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1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document/d/1ljI-8Omgzb4zgsCSnFdRDHQ-qxSAGbUNQRXfPDT7ZZw/edit?usp=sharing" TargetMode="External"/><Relationship Id="rId5" Type="http://schemas.openxmlformats.org/officeDocument/2006/relationships/hyperlink" Target="https://docs.google.com/document/d/1ljI-8Omgzb4zgsCSnFdRDHQ-qxSAGbUNQRXfPDT7ZZw/edit?usp=sharing" TargetMode="External"/><Relationship Id="rId6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326"/>
            <a:ext cx="9143998" cy="51598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 txBox="1"/>
          <p:nvPr/>
        </p:nvSpPr>
        <p:spPr>
          <a:xfrm>
            <a:off x="275650" y="2178550"/>
            <a:ext cx="4737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IRONHACK </a:t>
            </a:r>
            <a:endParaRPr b="1" i="0" sz="41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“Tell me about yourself”: </a:t>
            </a:r>
            <a:r>
              <a:rPr lang="en" sz="2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Pitch</a:t>
            </a:r>
            <a:endParaRPr sz="2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275650" y="4519375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CAREERHACK</a:t>
            </a:r>
            <a:endParaRPr b="0" i="0" sz="1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326"/>
            <a:ext cx="9143998" cy="51598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 txBox="1"/>
          <p:nvPr/>
        </p:nvSpPr>
        <p:spPr>
          <a:xfrm>
            <a:off x="3735600" y="2287650"/>
            <a:ext cx="28221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Pitch elements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&amp; Structure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325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37"/>
          <p:cNvCxnSpPr/>
          <p:nvPr/>
        </p:nvCxnSpPr>
        <p:spPr>
          <a:xfrm flipH="1" rot="10800000">
            <a:off x="1963035" y="1633777"/>
            <a:ext cx="360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85" name="Google Shape;185;p37"/>
          <p:cNvGrpSpPr/>
          <p:nvPr/>
        </p:nvGrpSpPr>
        <p:grpSpPr>
          <a:xfrm>
            <a:off x="1600619" y="2229863"/>
            <a:ext cx="722210" cy="597170"/>
            <a:chOff x="1637338" y="2536733"/>
            <a:chExt cx="826800" cy="683652"/>
          </a:xfrm>
        </p:grpSpPr>
        <p:sp>
          <p:nvSpPr>
            <p:cNvPr id="186" name="Google Shape;186;p37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b="1" i="0" sz="26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7" name="Google Shape;187;p37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88" name="Google Shape;188;p37"/>
          <p:cNvSpPr txBox="1"/>
          <p:nvPr/>
        </p:nvSpPr>
        <p:spPr>
          <a:xfrm>
            <a:off x="991625" y="806413"/>
            <a:ext cx="1946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Who are you?</a:t>
            </a:r>
            <a:endParaRPr b="1" i="0" sz="19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37"/>
          <p:cNvSpPr txBox="1"/>
          <p:nvPr/>
        </p:nvSpPr>
        <p:spPr>
          <a:xfrm>
            <a:off x="991625" y="990900"/>
            <a:ext cx="1985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 am a [Target role]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325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8"/>
          <p:cNvCxnSpPr/>
          <p:nvPr/>
        </p:nvCxnSpPr>
        <p:spPr>
          <a:xfrm>
            <a:off x="3594125" y="3112913"/>
            <a:ext cx="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97" name="Google Shape;197;p38"/>
          <p:cNvCxnSpPr/>
          <p:nvPr/>
        </p:nvCxnSpPr>
        <p:spPr>
          <a:xfrm flipH="1" rot="10800000">
            <a:off x="1963035" y="1633777"/>
            <a:ext cx="360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98" name="Google Shape;198;p38"/>
          <p:cNvGrpSpPr/>
          <p:nvPr/>
        </p:nvGrpSpPr>
        <p:grpSpPr>
          <a:xfrm>
            <a:off x="1600619" y="2229863"/>
            <a:ext cx="722210" cy="597170"/>
            <a:chOff x="1637338" y="2536733"/>
            <a:chExt cx="826800" cy="683652"/>
          </a:xfrm>
        </p:grpSpPr>
        <p:sp>
          <p:nvSpPr>
            <p:cNvPr id="199" name="Google Shape;199;p38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b="1" i="0" sz="26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0" name="Google Shape;200;p38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01" name="Google Shape;201;p38"/>
          <p:cNvSpPr txBox="1"/>
          <p:nvPr/>
        </p:nvSpPr>
        <p:spPr>
          <a:xfrm>
            <a:off x="991625" y="806413"/>
            <a:ext cx="1946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Who are you?</a:t>
            </a:r>
            <a:endParaRPr b="1" i="0" sz="19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991625" y="990900"/>
            <a:ext cx="1985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 am a [Target role]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2435275" y="3709300"/>
            <a:ext cx="23115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What’s your experience?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2601500" y="3922950"/>
            <a:ext cx="1985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With a background in…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X years of experience in…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625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38"/>
          <p:cNvGrpSpPr/>
          <p:nvPr/>
        </p:nvGrpSpPr>
        <p:grpSpPr>
          <a:xfrm>
            <a:off x="3229919" y="2229863"/>
            <a:ext cx="722210" cy="597170"/>
            <a:chOff x="1637338" y="2536733"/>
            <a:chExt cx="826800" cy="683652"/>
          </a:xfrm>
        </p:grpSpPr>
        <p:sp>
          <p:nvSpPr>
            <p:cNvPr id="207" name="Google Shape;207;p38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" sz="2600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26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8" name="Google Shape;208;p38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325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9"/>
          <p:cNvCxnSpPr/>
          <p:nvPr/>
        </p:nvCxnSpPr>
        <p:spPr>
          <a:xfrm>
            <a:off x="3594125" y="3112913"/>
            <a:ext cx="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16" name="Google Shape;216;p39"/>
          <p:cNvCxnSpPr/>
          <p:nvPr/>
        </p:nvCxnSpPr>
        <p:spPr>
          <a:xfrm flipH="1" rot="10800000">
            <a:off x="1963035" y="1633777"/>
            <a:ext cx="360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217" name="Google Shape;217;p39"/>
          <p:cNvGrpSpPr/>
          <p:nvPr/>
        </p:nvGrpSpPr>
        <p:grpSpPr>
          <a:xfrm>
            <a:off x="1600619" y="2229863"/>
            <a:ext cx="722210" cy="597170"/>
            <a:chOff x="1637338" y="2536733"/>
            <a:chExt cx="826800" cy="683652"/>
          </a:xfrm>
        </p:grpSpPr>
        <p:sp>
          <p:nvSpPr>
            <p:cNvPr id="218" name="Google Shape;218;p39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b="1" i="0" sz="26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9" name="Google Shape;219;p39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0" name="Google Shape;220;p39"/>
          <p:cNvSpPr txBox="1"/>
          <p:nvPr/>
        </p:nvSpPr>
        <p:spPr>
          <a:xfrm>
            <a:off x="991625" y="806413"/>
            <a:ext cx="1946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Who are you?</a:t>
            </a:r>
            <a:endParaRPr b="1" i="0" sz="19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991625" y="990900"/>
            <a:ext cx="1985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 am a [Target role]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3816075" y="577825"/>
            <a:ext cx="2761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What’s your unique value?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4133775" y="731500"/>
            <a:ext cx="2126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My experience with/working on XX environments, taught me [mention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transferable skills</a:t>
            </a:r>
            <a:r>
              <a:rPr lang="en" sz="10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].</a:t>
            </a:r>
            <a:endParaRPr sz="10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2435275" y="3709300"/>
            <a:ext cx="23115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What’s your experience?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2601500" y="3922950"/>
            <a:ext cx="1985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With a background in…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X years of experience in…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26" name="Google Shape;226;p39"/>
          <p:cNvCxnSpPr/>
          <p:nvPr/>
        </p:nvCxnSpPr>
        <p:spPr>
          <a:xfrm flipH="1" rot="10800000">
            <a:off x="5195185" y="1633777"/>
            <a:ext cx="360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227" name="Google Shape;2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625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39"/>
          <p:cNvGrpSpPr/>
          <p:nvPr/>
        </p:nvGrpSpPr>
        <p:grpSpPr>
          <a:xfrm>
            <a:off x="3229919" y="2229863"/>
            <a:ext cx="722210" cy="597170"/>
            <a:chOff x="1637338" y="2536733"/>
            <a:chExt cx="826800" cy="683652"/>
          </a:xfrm>
        </p:grpSpPr>
        <p:sp>
          <p:nvSpPr>
            <p:cNvPr id="229" name="Google Shape;229;p39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" sz="2600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26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0" name="Google Shape;230;p39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31" name="Google Shape;2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975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39"/>
          <p:cNvGrpSpPr/>
          <p:nvPr/>
        </p:nvGrpSpPr>
        <p:grpSpPr>
          <a:xfrm>
            <a:off x="4824269" y="2229863"/>
            <a:ext cx="722210" cy="597170"/>
            <a:chOff x="1637338" y="2536733"/>
            <a:chExt cx="826800" cy="683652"/>
          </a:xfrm>
        </p:grpSpPr>
        <p:sp>
          <p:nvSpPr>
            <p:cNvPr id="233" name="Google Shape;233;p39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" sz="2600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i="0" sz="26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4" name="Google Shape;234;p39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325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40"/>
          <p:cNvCxnSpPr/>
          <p:nvPr/>
        </p:nvCxnSpPr>
        <p:spPr>
          <a:xfrm>
            <a:off x="3594125" y="3112913"/>
            <a:ext cx="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42" name="Google Shape;242;p40"/>
          <p:cNvCxnSpPr/>
          <p:nvPr/>
        </p:nvCxnSpPr>
        <p:spPr>
          <a:xfrm>
            <a:off x="6822850" y="3112913"/>
            <a:ext cx="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43" name="Google Shape;243;p40"/>
          <p:cNvCxnSpPr/>
          <p:nvPr/>
        </p:nvCxnSpPr>
        <p:spPr>
          <a:xfrm flipH="1" rot="10800000">
            <a:off x="1963035" y="1633777"/>
            <a:ext cx="360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244" name="Google Shape;244;p40"/>
          <p:cNvGrpSpPr/>
          <p:nvPr/>
        </p:nvGrpSpPr>
        <p:grpSpPr>
          <a:xfrm>
            <a:off x="1600619" y="2229863"/>
            <a:ext cx="722210" cy="597170"/>
            <a:chOff x="1637338" y="2536733"/>
            <a:chExt cx="826800" cy="683652"/>
          </a:xfrm>
        </p:grpSpPr>
        <p:sp>
          <p:nvSpPr>
            <p:cNvPr id="245" name="Google Shape;245;p40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b="1" i="0" sz="26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6" name="Google Shape;246;p40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" name="Google Shape;247;p40"/>
          <p:cNvSpPr txBox="1"/>
          <p:nvPr/>
        </p:nvSpPr>
        <p:spPr>
          <a:xfrm>
            <a:off x="991625" y="806413"/>
            <a:ext cx="1946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Who are you?</a:t>
            </a:r>
            <a:endParaRPr b="1" i="0" sz="19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991625" y="990900"/>
            <a:ext cx="1985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 am a [Target role]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3816075" y="577825"/>
            <a:ext cx="2761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What’s your unique value?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4148650" y="845400"/>
            <a:ext cx="2126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My experience with/working on XX environments, taught me [mention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transferable skills</a:t>
            </a:r>
            <a:r>
              <a:rPr lang="en" sz="10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].</a:t>
            </a:r>
            <a:endParaRPr sz="10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2435275" y="3709300"/>
            <a:ext cx="23115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What’s your experience?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2601500" y="3922950"/>
            <a:ext cx="1985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With a background in…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X years of experience in…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5966200" y="3728925"/>
            <a:ext cx="171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Strong closure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5671975" y="3909800"/>
            <a:ext cx="25119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 am confident that my knowledge in… and my ability to… will be of great value to this team/project.</a:t>
            </a:r>
            <a:endParaRPr sz="10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Next goal (related to the opportunity). </a:t>
            </a:r>
            <a:endParaRPr sz="10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55" name="Google Shape;255;p40"/>
          <p:cNvCxnSpPr/>
          <p:nvPr/>
        </p:nvCxnSpPr>
        <p:spPr>
          <a:xfrm flipH="1" rot="10800000">
            <a:off x="5195185" y="1633777"/>
            <a:ext cx="3600" cy="46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256" name="Google Shape;2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625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40"/>
          <p:cNvGrpSpPr/>
          <p:nvPr/>
        </p:nvGrpSpPr>
        <p:grpSpPr>
          <a:xfrm>
            <a:off x="3229919" y="2229863"/>
            <a:ext cx="722210" cy="597170"/>
            <a:chOff x="1637338" y="2536733"/>
            <a:chExt cx="826800" cy="683652"/>
          </a:xfrm>
        </p:grpSpPr>
        <p:sp>
          <p:nvSpPr>
            <p:cNvPr id="258" name="Google Shape;258;p40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" sz="2600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26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9" name="Google Shape;259;p40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60" name="Google Shape;2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975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40"/>
          <p:cNvGrpSpPr/>
          <p:nvPr/>
        </p:nvGrpSpPr>
        <p:grpSpPr>
          <a:xfrm>
            <a:off x="4824269" y="2229863"/>
            <a:ext cx="722210" cy="597170"/>
            <a:chOff x="1637338" y="2536733"/>
            <a:chExt cx="826800" cy="683652"/>
          </a:xfrm>
        </p:grpSpPr>
        <p:sp>
          <p:nvSpPr>
            <p:cNvPr id="262" name="Google Shape;262;p40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" sz="2600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i="0" sz="26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3" name="Google Shape;263;p40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64" name="Google Shape;2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350" y="2102984"/>
            <a:ext cx="967000" cy="1041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40"/>
          <p:cNvGrpSpPr/>
          <p:nvPr/>
        </p:nvGrpSpPr>
        <p:grpSpPr>
          <a:xfrm>
            <a:off x="6458644" y="2229863"/>
            <a:ext cx="722210" cy="597170"/>
            <a:chOff x="1637338" y="2536733"/>
            <a:chExt cx="826800" cy="683652"/>
          </a:xfrm>
        </p:grpSpPr>
        <p:sp>
          <p:nvSpPr>
            <p:cNvPr id="266" name="Google Shape;266;p40"/>
            <p:cNvSpPr txBox="1"/>
            <p:nvPr/>
          </p:nvSpPr>
          <p:spPr>
            <a:xfrm>
              <a:off x="1637338" y="2739485"/>
              <a:ext cx="826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2600" u="none" cap="none" strike="noStrike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en" sz="2600">
                  <a:solidFill>
                    <a:srgbClr val="0000FF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b="1" i="0" sz="26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7" name="Google Shape;267;p40"/>
            <p:cNvSpPr txBox="1"/>
            <p:nvPr/>
          </p:nvSpPr>
          <p:spPr>
            <a:xfrm>
              <a:off x="1637338" y="2536733"/>
              <a:ext cx="826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 rotWithShape="1">
          <a:blip r:embed="rId4">
            <a:alphaModFix/>
          </a:blip>
          <a:srcRect b="17871" l="27478" r="20967" t="0"/>
          <a:stretch/>
        </p:blipFill>
        <p:spPr>
          <a:xfrm>
            <a:off x="4548050" y="-37375"/>
            <a:ext cx="4748349" cy="51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/>
          <p:nvPr/>
        </p:nvSpPr>
        <p:spPr>
          <a:xfrm>
            <a:off x="446275" y="390475"/>
            <a:ext cx="3308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1700">
                <a:solidFill>
                  <a:srgbClr val="38CEFF"/>
                </a:solidFill>
                <a:latin typeface="Poppins"/>
                <a:ea typeface="Poppins"/>
                <a:cs typeface="Poppins"/>
                <a:sym typeface="Poppins"/>
              </a:rPr>
              <a:t>Follow this basic structure</a:t>
            </a:r>
            <a:endParaRPr b="1" sz="17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528500" y="970625"/>
            <a:ext cx="37701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52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Poppins"/>
              <a:buAutoNum type="arabicPeriod"/>
            </a:pPr>
            <a:r>
              <a:rPr lang="en" sz="105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Introduction - who are you? (personal).</a:t>
            </a:r>
            <a:endParaRPr sz="105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5275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Poppins Light"/>
              <a:buChar char="●"/>
            </a:pPr>
            <a:r>
              <a:rPr lang="en" sz="105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My name is ___, from _____, and I’m a junior [Full-stack developer]</a:t>
            </a:r>
            <a:endParaRPr sz="105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52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Poppins"/>
              <a:buAutoNum type="arabicPeriod"/>
            </a:pPr>
            <a:r>
              <a:rPr lang="en" sz="105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SHORT background - what have you done so far? (professional).</a:t>
            </a:r>
            <a:endParaRPr sz="105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8925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50"/>
              <a:buFont typeface="Poppins Light"/>
              <a:buChar char="●"/>
            </a:pPr>
            <a:r>
              <a:rPr lang="en" sz="95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Talk about WHY are you changing careers. Build the bridge between your background and your target role.</a:t>
            </a:r>
            <a:endParaRPr sz="95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52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Poppins"/>
              <a:buAutoNum type="arabicPeriod"/>
            </a:pPr>
            <a:r>
              <a:rPr lang="en" sz="105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Your most recent/current experience - career changer (Ironhack) - </a:t>
            </a:r>
            <a:r>
              <a:rPr b="1" lang="en" sz="105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FOCUS HERE.</a:t>
            </a:r>
            <a:endParaRPr b="1" sz="105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You could mention:</a:t>
            </a:r>
            <a:endParaRPr b="1" sz="105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8925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50"/>
              <a:buFont typeface="Poppins Light"/>
              <a:buChar char="○"/>
            </a:pPr>
            <a:r>
              <a:rPr lang="en" sz="95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A project you worked at Ironhack.</a:t>
            </a:r>
            <a:endParaRPr sz="95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8925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50"/>
              <a:buFont typeface="Poppins Light"/>
              <a:buChar char="○"/>
            </a:pPr>
            <a:r>
              <a:rPr lang="en" sz="95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A past project related to the field.</a:t>
            </a:r>
            <a:endParaRPr sz="95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8925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50"/>
              <a:buFont typeface="Poppins Light"/>
              <a:buChar char="○"/>
            </a:pPr>
            <a:r>
              <a:rPr lang="en" sz="95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Highlight transferable skills.</a:t>
            </a:r>
            <a:endParaRPr sz="95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52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Poppins"/>
              <a:buAutoNum type="arabicPeriod"/>
            </a:pPr>
            <a:r>
              <a:rPr lang="en" sz="105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Next Goal. What are you looking for? (relate to the opportunity).</a:t>
            </a:r>
            <a:endParaRPr sz="105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2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Let’s see an example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3"/>
          <p:cNvSpPr txBox="1"/>
          <p:nvPr/>
        </p:nvSpPr>
        <p:spPr>
          <a:xfrm>
            <a:off x="986750" y="166726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Jon 🧔🏽‍♂️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Let’s see an example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986750" y="166726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Jon 🧔🏽‍♂️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5" name="Google Shape;295;p44"/>
          <p:cNvSpPr txBox="1"/>
          <p:nvPr/>
        </p:nvSpPr>
        <p:spPr>
          <a:xfrm>
            <a:off x="986750" y="221491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just graduated from the Data Analytics bootcamp 👨🏽‍🎓 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6" name="Google Shape;296;p44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Let’s see an example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5"/>
          <p:cNvSpPr txBox="1"/>
          <p:nvPr/>
        </p:nvSpPr>
        <p:spPr>
          <a:xfrm>
            <a:off x="986750" y="166726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Jon 🧔🏽‍♂️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986750" y="221491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just graduated from the Data Analytics bootcamp 👨🏽‍🎓 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986750" y="3391688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used to work as a chef and as a waiter 👨🏽‍🍳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5" name="Google Shape;305;p45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Let’s see an example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25" y="0"/>
            <a:ext cx="34289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 txBox="1"/>
          <p:nvPr/>
        </p:nvSpPr>
        <p:spPr>
          <a:xfrm>
            <a:off x="612125" y="1482950"/>
            <a:ext cx="4694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What is a pitch and its purpose</a:t>
            </a: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elements and structure</a:t>
            </a: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Examples</a:t>
            </a: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  <a:t>Best Practices</a:t>
            </a: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300">
                <a:solidFill>
                  <a:srgbClr val="43434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561000" y="656350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INDEX</a:t>
            </a:r>
            <a:endParaRPr b="1" sz="21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6"/>
          <p:cNvSpPr txBox="1"/>
          <p:nvPr/>
        </p:nvSpPr>
        <p:spPr>
          <a:xfrm>
            <a:off x="986750" y="166726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Jon 🧔🏽‍♂️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986750" y="221491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just graduated from the Data Analytics bootcamp 👨🏽‍🎓 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986750" y="3391688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used to work as a chef and as a waiter 👨🏽‍🍳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Let’s see an example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5" name="Google Shape;315;p46"/>
          <p:cNvSpPr txBox="1"/>
          <p:nvPr/>
        </p:nvSpPr>
        <p:spPr>
          <a:xfrm>
            <a:off x="4082700" y="159947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How could he possibly introduce himself without any related background? 👀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7"/>
          <p:cNvSpPr txBox="1"/>
          <p:nvPr/>
        </p:nvSpPr>
        <p:spPr>
          <a:xfrm>
            <a:off x="986750" y="166726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Jon 🧔🏽‍♂️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986750" y="221491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just graduated from the Data Analytics bootcamp 👨🏽‍🎓 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986750" y="3391688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used to work as a chef and as a waiter 👨🏽‍🍳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Let’s see an example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4913375" y="783925"/>
            <a:ext cx="4020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 am Jon, 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analyst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recently graduated from Ironhack’s bootcamp. I come from The Netherlands, and I am excited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bring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my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analytical skills and problem-solving abilities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to the field of data analysis.</a:t>
            </a:r>
            <a:endParaRPr sz="80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My background in hospitality, both as a chef and waiter, has taught me the importance of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attention to detail, organization, and the ability to work in fast-paced environments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These skills have prepared me to work effectively in a data-driven environment where accuracy and efficiency are critical.</a:t>
            </a:r>
            <a:endParaRPr b="1" sz="8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Although I don't have direct experience as a data analyst, I believe that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my background in hospitality has given me a unique perspective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that can be applied to data analysis.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 a chef, 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 learned to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manage inventory, track costs, and optimize resources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, which are all skills that are relevant to data analysis.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 a waiter, 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 learned to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prioritize tasks, manage time effectively, and communicate clearly</a:t>
            </a: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, which are also important skills for a data analyst.</a:t>
            </a:r>
            <a:endParaRPr sz="80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 am excited to apply my skills and experience to the field of data analysis and learn from experienced professionals. I am a quick learner, a team player, and I am dedicated to providing value to the company through my work. </a:t>
            </a:r>
            <a:r>
              <a:rPr b="1" lang="en" sz="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 am confident that my unique background and passion for data analysis make me a strong candidate for this position.</a:t>
            </a:r>
            <a:endParaRPr b="1" sz="8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8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Another version of the pitch could be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/>
          <p:nvPr/>
        </p:nvSpPr>
        <p:spPr>
          <a:xfrm>
            <a:off x="986750" y="166726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Isa 👩🏼‍🦰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38" name="Google Shape;338;p49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Another version of the pitch could be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 txBox="1"/>
          <p:nvPr/>
        </p:nvSpPr>
        <p:spPr>
          <a:xfrm>
            <a:off x="986750" y="166726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Isa 👩🏼‍🦰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986750" y="221491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She just graduated from the UX/UI design bootcamp 👩🏼‍🎓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6" name="Google Shape;346;p50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Another version of the pitch could be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1"/>
          <p:cNvSpPr txBox="1"/>
          <p:nvPr/>
        </p:nvSpPr>
        <p:spPr>
          <a:xfrm>
            <a:off x="986750" y="166726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Isa 👩🏼‍🦰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3" name="Google Shape;353;p51"/>
          <p:cNvSpPr txBox="1"/>
          <p:nvPr/>
        </p:nvSpPr>
        <p:spPr>
          <a:xfrm>
            <a:off x="986750" y="221491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She just graduated from the UX/UI design bootcamp 👩🏼‍🎓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986750" y="3391688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She’s a psychologist used to work as a tech recruiter 👩🏼‍💻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Another version of the pitch could be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2"/>
          <p:cNvSpPr txBox="1"/>
          <p:nvPr/>
        </p:nvSpPr>
        <p:spPr>
          <a:xfrm>
            <a:off x="4913375" y="479125"/>
            <a:ext cx="4020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I'm Isa and 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besides UX Design, I'm passionate about </a:t>
            </a: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playing the bass guitar in my band and practicing yoga almost every day. I guide myself by 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responsibility, honesty, commitment, perseverance, and freedom values</a:t>
            </a: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endParaRPr sz="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 finished my 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Psychology degree</a:t>
            </a: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seven years ago, and since then, I've worked as a 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tech recruiter</a:t>
            </a: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in different internet companies. During this period, I've acquired 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interviewing skills, competitor analysis, and benchmarking skills. </a:t>
            </a: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Of course, I've also learned how to 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communicate effectively and manage different stakeholders in complex situations</a:t>
            </a: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endParaRPr sz="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During these years working as a tech recruiter, I fell in love with digital products, and that's why I decided to change my professional career. 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Recently I finished the UXIUI Design Bootcamp at Ironhack. I've worked on 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six different projects to acquire a wide range of UX skills</a:t>
            </a: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like Design Thinking, UX Research, UI Design, Information Architecture, and Usability testing. On 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my last project, </a:t>
            </a: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</a:t>
            </a: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helped a vegan startup to improve their check-out journey for the restaurant experiences. </a:t>
            </a:r>
            <a:endParaRPr sz="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Now I'm looking to apply all that I've learned during this time in a company that wants to make people's lives better as 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 believe in empowering individuals with technology. That’s what brought me to XXX company.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2" name="Google Shape;362;p52"/>
          <p:cNvSpPr txBox="1"/>
          <p:nvPr/>
        </p:nvSpPr>
        <p:spPr>
          <a:xfrm>
            <a:off x="986750" y="166726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Isa 👩🏼‍🦰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63" name="Google Shape;363;p52"/>
          <p:cNvSpPr txBox="1"/>
          <p:nvPr/>
        </p:nvSpPr>
        <p:spPr>
          <a:xfrm>
            <a:off x="986750" y="2214913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She just graduated from the UX/UI design bootcamp 👩🏼‍🎓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64" name="Google Shape;364;p52"/>
          <p:cNvSpPr txBox="1"/>
          <p:nvPr/>
        </p:nvSpPr>
        <p:spPr>
          <a:xfrm>
            <a:off x="986750" y="3391688"/>
            <a:ext cx="1985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She’s a psychologist used to work as a tech recruiter 👩🏼‍💻</a:t>
            </a:r>
            <a:endParaRPr i="0" sz="7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598775" y="442225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Another version of the pitch could be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326"/>
            <a:ext cx="9143998" cy="515982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3"/>
          <p:cNvSpPr txBox="1"/>
          <p:nvPr/>
        </p:nvSpPr>
        <p:spPr>
          <a:xfrm>
            <a:off x="3735600" y="1601850"/>
            <a:ext cx="323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What makes a good pitch in the interview?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4"/>
          <p:cNvSpPr txBox="1"/>
          <p:nvPr/>
        </p:nvSpPr>
        <p:spPr>
          <a:xfrm>
            <a:off x="4792425" y="1609150"/>
            <a:ext cx="3700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8" name="Google Shape;378;p54"/>
          <p:cNvPicPr preferRelativeResize="0"/>
          <p:nvPr/>
        </p:nvPicPr>
        <p:blipFill rotWithShape="1">
          <a:blip r:embed="rId4">
            <a:alphaModFix/>
          </a:blip>
          <a:srcRect b="7002" l="0" r="0" t="0"/>
          <a:stretch/>
        </p:blipFill>
        <p:spPr>
          <a:xfrm>
            <a:off x="413778" y="1435450"/>
            <a:ext cx="4011949" cy="16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5"/>
          <p:cNvSpPr txBox="1"/>
          <p:nvPr/>
        </p:nvSpPr>
        <p:spPr>
          <a:xfrm>
            <a:off x="4792425" y="1609150"/>
            <a:ext cx="3700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5" name="Google Shape;385;p55"/>
          <p:cNvPicPr preferRelativeResize="0"/>
          <p:nvPr/>
        </p:nvPicPr>
        <p:blipFill rotWithShape="1">
          <a:blip r:embed="rId4">
            <a:alphaModFix/>
          </a:blip>
          <a:srcRect b="7002" l="0" r="0" t="0"/>
          <a:stretch/>
        </p:blipFill>
        <p:spPr>
          <a:xfrm>
            <a:off x="413778" y="1435450"/>
            <a:ext cx="4011949" cy="16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5"/>
          <p:cNvSpPr txBox="1"/>
          <p:nvPr/>
        </p:nvSpPr>
        <p:spPr>
          <a:xfrm>
            <a:off x="4525575" y="265200"/>
            <a:ext cx="4489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Keep it 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short and to the point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Between 1-2 minutes.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326"/>
            <a:ext cx="9143998" cy="51598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9"/>
          <p:cNvSpPr txBox="1"/>
          <p:nvPr/>
        </p:nvSpPr>
        <p:spPr>
          <a:xfrm>
            <a:off x="3592925" y="1698750"/>
            <a:ext cx="33723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pitch: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What it is and its purpose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6"/>
          <p:cNvSpPr txBox="1"/>
          <p:nvPr/>
        </p:nvSpPr>
        <p:spPr>
          <a:xfrm>
            <a:off x="4792425" y="1609150"/>
            <a:ext cx="3700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3" name="Google Shape;393;p56"/>
          <p:cNvPicPr preferRelativeResize="0"/>
          <p:nvPr/>
        </p:nvPicPr>
        <p:blipFill rotWithShape="1">
          <a:blip r:embed="rId4">
            <a:alphaModFix/>
          </a:blip>
          <a:srcRect b="7002" l="0" r="0" t="0"/>
          <a:stretch/>
        </p:blipFill>
        <p:spPr>
          <a:xfrm>
            <a:off x="413778" y="1435450"/>
            <a:ext cx="4011949" cy="16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6"/>
          <p:cNvSpPr txBox="1"/>
          <p:nvPr/>
        </p:nvSpPr>
        <p:spPr>
          <a:xfrm>
            <a:off x="4525575" y="265200"/>
            <a:ext cx="44892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Keep it 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short and to the point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Between 1-2 minutes.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Keep it natural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Breathe, smile and be yourself. Own it.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7"/>
          <p:cNvSpPr txBox="1"/>
          <p:nvPr/>
        </p:nvSpPr>
        <p:spPr>
          <a:xfrm>
            <a:off x="4792425" y="1609150"/>
            <a:ext cx="3700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1" name="Google Shape;401;p57"/>
          <p:cNvPicPr preferRelativeResize="0"/>
          <p:nvPr/>
        </p:nvPicPr>
        <p:blipFill rotWithShape="1">
          <a:blip r:embed="rId4">
            <a:alphaModFix/>
          </a:blip>
          <a:srcRect b="7002" l="0" r="0" t="0"/>
          <a:stretch/>
        </p:blipFill>
        <p:spPr>
          <a:xfrm>
            <a:off x="413778" y="1435450"/>
            <a:ext cx="4011949" cy="16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7"/>
          <p:cNvSpPr txBox="1"/>
          <p:nvPr/>
        </p:nvSpPr>
        <p:spPr>
          <a:xfrm>
            <a:off x="4525575" y="265200"/>
            <a:ext cx="44892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Keep it 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short and to the point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Between 1-2 minutes.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Keep it natural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Breathe, smile and be yourself. Own it.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Practice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Practice gives you confidence. Nail it!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8"/>
          <p:cNvSpPr txBox="1"/>
          <p:nvPr/>
        </p:nvSpPr>
        <p:spPr>
          <a:xfrm>
            <a:off x="4792425" y="1609150"/>
            <a:ext cx="3700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9" name="Google Shape;409;p58"/>
          <p:cNvPicPr preferRelativeResize="0"/>
          <p:nvPr/>
        </p:nvPicPr>
        <p:blipFill rotWithShape="1">
          <a:blip r:embed="rId4">
            <a:alphaModFix/>
          </a:blip>
          <a:srcRect b="7002" l="0" r="0" t="0"/>
          <a:stretch/>
        </p:blipFill>
        <p:spPr>
          <a:xfrm>
            <a:off x="413778" y="1435450"/>
            <a:ext cx="4011949" cy="16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8"/>
          <p:cNvSpPr txBox="1"/>
          <p:nvPr/>
        </p:nvSpPr>
        <p:spPr>
          <a:xfrm>
            <a:off x="4525575" y="265200"/>
            <a:ext cx="44892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Keep it 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short and to the point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Between 1-2 minutes.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Keep it natural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Breathe, smile and be yourself. Own it.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Practice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Practice gives you confidence. Nail it!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Adapt it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for different audiences and occasions.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Tailor.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9"/>
          <p:cNvSpPr txBox="1"/>
          <p:nvPr/>
        </p:nvSpPr>
        <p:spPr>
          <a:xfrm>
            <a:off x="4792425" y="1609150"/>
            <a:ext cx="3700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7" name="Google Shape;417;p59"/>
          <p:cNvPicPr preferRelativeResize="0"/>
          <p:nvPr/>
        </p:nvPicPr>
        <p:blipFill rotWithShape="1">
          <a:blip r:embed="rId4">
            <a:alphaModFix/>
          </a:blip>
          <a:srcRect b="7002" l="0" r="0" t="0"/>
          <a:stretch/>
        </p:blipFill>
        <p:spPr>
          <a:xfrm>
            <a:off x="413778" y="1435450"/>
            <a:ext cx="4011949" cy="16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9"/>
          <p:cNvSpPr txBox="1"/>
          <p:nvPr/>
        </p:nvSpPr>
        <p:spPr>
          <a:xfrm>
            <a:off x="4525575" y="265200"/>
            <a:ext cx="4489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Keep it 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short and to the point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Between 1-2 minutes.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Keep it natural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Breathe, smile and be yourself. Own it.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Practice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Practice gives you confidence. Nail it!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Adapt it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for different audiences and occasions. Tailor.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Tell a story.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The more 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personal, authentic, relevant and relatable your pitch is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the more you will stand out.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0"/>
          <p:cNvSpPr txBox="1"/>
          <p:nvPr/>
        </p:nvSpPr>
        <p:spPr>
          <a:xfrm>
            <a:off x="4792425" y="1609150"/>
            <a:ext cx="3700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25" name="Google Shape;425;p60"/>
          <p:cNvPicPr preferRelativeResize="0"/>
          <p:nvPr/>
        </p:nvPicPr>
        <p:blipFill rotWithShape="1">
          <a:blip r:embed="rId4">
            <a:alphaModFix/>
          </a:blip>
          <a:srcRect b="7002" l="0" r="0" t="0"/>
          <a:stretch/>
        </p:blipFill>
        <p:spPr>
          <a:xfrm>
            <a:off x="413778" y="1435450"/>
            <a:ext cx="4011949" cy="16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0"/>
          <p:cNvSpPr txBox="1"/>
          <p:nvPr/>
        </p:nvSpPr>
        <p:spPr>
          <a:xfrm>
            <a:off x="4525575" y="265200"/>
            <a:ext cx="44892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Keep it 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short and to the point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Between 1-2 minutes.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Keep it natural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Breathe, smile and be yourself. Own it.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Practice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. Practice gives you confidence. Nail it!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Adapt it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for different audiences and occasions. Tailor.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Tell a story.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The more 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personal, authentic, relevant and relatable your pitch is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the more you will stand out.</a:t>
            </a:r>
            <a:b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Deliver a 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key message.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Know your goal &amp; what you want to say.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326"/>
            <a:ext cx="9143998" cy="515982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1"/>
          <p:cNvSpPr txBox="1"/>
          <p:nvPr/>
        </p:nvSpPr>
        <p:spPr>
          <a:xfrm>
            <a:off x="3742750" y="2287650"/>
            <a:ext cx="323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Challenge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2"/>
          <p:cNvSpPr txBox="1"/>
          <p:nvPr/>
        </p:nvSpPr>
        <p:spPr>
          <a:xfrm>
            <a:off x="4792425" y="1609150"/>
            <a:ext cx="3700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9" name="Google Shape;439;p62"/>
          <p:cNvSpPr txBox="1"/>
          <p:nvPr/>
        </p:nvSpPr>
        <p:spPr>
          <a:xfrm>
            <a:off x="537750" y="3933250"/>
            <a:ext cx="83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oppins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Write a draft of your Pitch</a:t>
            </a:r>
            <a:r>
              <a:rPr lang="en" sz="15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.</a:t>
            </a:r>
            <a:br>
              <a:rPr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oppins"/>
              <a:buAutoNum type="arabicPeriod"/>
            </a:pPr>
            <a:r>
              <a:rPr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Dress up &amp; practice the  pitch in a video recording and get feedback from us or your colleagues.</a:t>
            </a:r>
            <a:endParaRPr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0" name="Google Shape;440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6088" y="342023"/>
            <a:ext cx="3271825" cy="35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445" name="Google Shape;44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/>
        </p:nvSpPr>
        <p:spPr>
          <a:xfrm>
            <a:off x="4792425" y="1609150"/>
            <a:ext cx="3700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A pitch short summary of your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skills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experience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qualifications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, as well as your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goals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motivations for the role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you are applying for.</a:t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Is the answer to the question: “Tell me about yourself”.</a:t>
            </a:r>
            <a:endParaRPr b="1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38C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25" y="428050"/>
            <a:ext cx="4287399" cy="42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1"/>
          <p:cNvSpPr txBox="1"/>
          <p:nvPr/>
        </p:nvSpPr>
        <p:spPr>
          <a:xfrm>
            <a:off x="453625" y="2324700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What’s the pitch for?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2"/>
          <p:cNvSpPr txBox="1"/>
          <p:nvPr/>
        </p:nvSpPr>
        <p:spPr>
          <a:xfrm>
            <a:off x="4825200" y="9150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💯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To showcase the best of you.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453625" y="2324700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What’s the pitch for?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3"/>
          <p:cNvSpPr txBox="1"/>
          <p:nvPr/>
        </p:nvSpPr>
        <p:spPr>
          <a:xfrm>
            <a:off x="4825200" y="9150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💯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To showcase the best of you.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453625" y="2324700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What’s the pitch for?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4825200" y="16008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🧑🏽‍💻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To introduce your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personal and hard skills.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/>
          <p:nvPr/>
        </p:nvSpPr>
        <p:spPr>
          <a:xfrm>
            <a:off x="4825200" y="9150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💯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To showcase the best of you.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453625" y="2324700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What’s the pitch for?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4825200" y="16008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🧑🏽‍💻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To introduce your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personal and hard skills.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4825200" y="25914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🧠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Helps the recruiter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remember you and understand your story.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" y="0"/>
            <a:ext cx="91150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5"/>
          <p:cNvSpPr txBox="1"/>
          <p:nvPr/>
        </p:nvSpPr>
        <p:spPr>
          <a:xfrm>
            <a:off x="4825200" y="9150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💯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To showcase the best of you.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453625" y="2324700"/>
            <a:ext cx="4314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92BED"/>
                </a:solidFill>
                <a:latin typeface="Poppins"/>
                <a:ea typeface="Poppins"/>
                <a:cs typeface="Poppins"/>
                <a:sym typeface="Poppins"/>
              </a:rPr>
              <a:t>What’s the pitch for?</a:t>
            </a:r>
            <a:endParaRPr b="1" sz="3000">
              <a:solidFill>
                <a:srgbClr val="092B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4825200" y="16008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🧑🏽‍💻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To introduce your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personal and hard skills.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4825200" y="25914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🧠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Helps the recruiter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remember you and understand your story.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4901400" y="3734400"/>
            <a:ext cx="378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🦹🏽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Helps you to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be prepared</a:t>
            </a:r>
            <a:r>
              <a:rPr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more confident about your own story.</a:t>
            </a:r>
            <a:endParaRPr b="1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