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4" r:id="rId3"/>
    <p:sldId id="257" r:id="rId4"/>
    <p:sldId id="262" r:id="rId5"/>
    <p:sldId id="271" r:id="rId6"/>
    <p:sldId id="272" r:id="rId7"/>
    <p:sldId id="273" r:id="rId8"/>
    <p:sldId id="268" r:id="rId9"/>
    <p:sldId id="265" r:id="rId10"/>
    <p:sldId id="278" r:id="rId11"/>
    <p:sldId id="283" r:id="rId12"/>
    <p:sldId id="267" r:id="rId13"/>
    <p:sldId id="277" r:id="rId14"/>
    <p:sldId id="279" r:id="rId15"/>
    <p:sldId id="286" r:id="rId16"/>
    <p:sldId id="285" r:id="rId17"/>
    <p:sldId id="281" r:id="rId18"/>
    <p:sldId id="287" r:id="rId19"/>
    <p:sldId id="284" r:id="rId20"/>
    <p:sldId id="26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CBA"/>
    <a:srgbClr val="0D0D0D"/>
    <a:srgbClr val="141414"/>
    <a:srgbClr val="262626"/>
    <a:srgbClr val="000714"/>
    <a:srgbClr val="5DFFA6"/>
    <a:srgbClr val="A3FFCD"/>
    <a:srgbClr val="97E4FF"/>
    <a:srgbClr val="002060"/>
    <a:srgbClr val="81FF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389" autoAdjust="0"/>
  </p:normalViewPr>
  <p:slideViewPr>
    <p:cSldViewPr snapToGrid="0">
      <p:cViewPr>
        <p:scale>
          <a:sx n="150" d="100"/>
          <a:sy n="150" d="100"/>
        </p:scale>
        <p:origin x="62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E9CC1-36AC-4814-A262-5C936E6070BD}" type="datetimeFigureOut">
              <a:rPr lang="en-US" smtClean="0"/>
              <a:t>12/14/2024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0A367-8DA4-4050-9737-6BE1C770672E}" type="slidenum">
              <a:rPr lang="en-US" smtClean="0"/>
              <a:t>‹#›</a:t>
            </a:fld>
            <a:endParaRPr lang="en-US"/>
          </a:p>
        </p:txBody>
      </p:sp>
    </p:spTree>
    <p:extLst>
      <p:ext uri="{BB962C8B-B14F-4D97-AF65-F5344CB8AC3E}">
        <p14:creationId xmlns:p14="http://schemas.microsoft.com/office/powerpoint/2010/main" val="36942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10A367-8DA4-4050-9737-6BE1C770672E}" type="slidenum">
              <a:rPr lang="en-US" smtClean="0"/>
              <a:t>1</a:t>
            </a:fld>
            <a:endParaRPr lang="en-US"/>
          </a:p>
        </p:txBody>
      </p:sp>
    </p:spTree>
    <p:extLst>
      <p:ext uri="{BB962C8B-B14F-4D97-AF65-F5344CB8AC3E}">
        <p14:creationId xmlns:p14="http://schemas.microsoft.com/office/powerpoint/2010/main" val="576719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just"/>
                <a:r>
                  <a:rPr lang="en-US" sz="1200" b="1" i="0" u="sng" dirty="0">
                    <a:solidFill>
                      <a:schemeClr val="bg1"/>
                    </a:solidFill>
                    <a:latin typeface="CMU Serif" panose="02000603000000000000" pitchFamily="2" charset="0"/>
                    <a:ea typeface="CMU Serif" panose="02000603000000000000" pitchFamily="2" charset="0"/>
                    <a:cs typeface="CMU Serif" panose="02000603000000000000" pitchFamily="2" charset="0"/>
                  </a:rPr>
                  <a:t>Luminosity Overload:</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Reconstruction algorithms will need to run over significantly more data to obtain faithful offline physics reconstruction.</a:t>
                </a:r>
                <a:endParaRPr lang="en-US" sz="1200" b="0" i="0" u="none"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gn="just"/>
                <a:endParaRPr lang="en-US" sz="1200" b="1" u="sng"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gn="just"/>
                <a:r>
                  <a:rPr lang="en-US" sz="1200" b="1" u="sng" dirty="0">
                    <a:solidFill>
                      <a:schemeClr val="bg1"/>
                    </a:solidFill>
                    <a:latin typeface="CMU Serif" panose="02000603000000000000" pitchFamily="2" charset="0"/>
                    <a:ea typeface="CMU Serif" panose="02000603000000000000" pitchFamily="2" charset="0"/>
                    <a:cs typeface="CMU Serif" panose="02000603000000000000" pitchFamily="2" charset="0"/>
                  </a:rPr>
                  <a:t>Pile-up Effects: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The number of pile-up interactions can vary significantly between events. Vertices can be spatially close to each other, making separation challenging.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b="1" u="sng" dirty="0">
                    <a:solidFill>
                      <a:schemeClr val="bg1"/>
                    </a:solidFill>
                    <a:latin typeface="CMU Serif" panose="02000603000000000000" pitchFamily="2" charset="0"/>
                    <a:ea typeface="CMU Serif" panose="02000603000000000000" pitchFamily="2" charset="0"/>
                    <a:cs typeface="CMU Serif" panose="02000603000000000000" pitchFamily="2" charset="0"/>
                  </a:rPr>
                  <a:t>Resolution: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The track reconstruction efficiency varies with transverse momentum (pt), </a:t>
                </a:r>
                <a:r>
                  <a:rPr lang="en-US" dirty="0" err="1">
                    <a:solidFill>
                      <a:schemeClr val="bg1"/>
                    </a:solidFill>
                    <a:latin typeface="CMU Serif" panose="02000603000000000000" pitchFamily="2" charset="0"/>
                    <a:ea typeface="CMU Serif" panose="02000603000000000000" pitchFamily="2" charset="0"/>
                    <a:cs typeface="CMU Serif" panose="02000603000000000000" pitchFamily="2" charset="0"/>
                  </a:rPr>
                  <a:t>pseudorapidity</a:t>
                </a: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(eta), detector regions, and pile-up conditions.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Traditional algorithmic approaches include</a:t>
                </a:r>
              </a:p>
              <a:p>
                <a:pPr marL="342900" indent="-342900">
                  <a:buFont typeface="Arial" panose="020B0604020202020204" pitchFamily="34" charset="0"/>
                  <a:buChar char="•"/>
                </a:pPr>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Deterministic clustering</a:t>
                </a:r>
              </a:p>
              <a:p>
                <a:pPr marL="342900" indent="-342900">
                  <a:buFont typeface="Arial" panose="020B0604020202020204" pitchFamily="34" charset="0"/>
                  <a:buChar char="•"/>
                </a:pPr>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Adaptive vertex fitting</a:t>
                </a:r>
              </a:p>
              <a:p>
                <a:pPr marL="342900" indent="-342900">
                  <a:buFont typeface="Arial" panose="020B0604020202020204" pitchFamily="34" charset="0"/>
                  <a:buChar char="•"/>
                </a:pPr>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Sequential vertex finding</a:t>
                </a:r>
              </a:p>
              <a:p>
                <a:endPar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The problems faced in traditional methods are</a:t>
                </a:r>
              </a:p>
              <a:p>
                <a:pPr marL="342900" indent="-342900">
                  <a:buFont typeface="Arial" panose="020B0604020202020204" pitchFamily="34" charset="0"/>
                  <a:buChar char="•"/>
                </a:pPr>
                <a14:m>
                  <m:oMath xmlns:m="http://schemas.openxmlformats.org/officeDocument/2006/math">
                    <m:r>
                      <a:rPr lang="en-US" sz="1200" i="1" smtClean="0">
                        <a:solidFill>
                          <a:schemeClr val="bg1"/>
                        </a:solidFill>
                        <a:latin typeface="Cambria Math" panose="02040503050406030204" pitchFamily="18" charset="0"/>
                        <a:ea typeface="Cambria Math" panose="02040503050406030204" pitchFamily="18" charset="0"/>
                        <a:cs typeface="CMU Serif" panose="02000603000000000000" pitchFamily="2" charset="0"/>
                      </a:rPr>
                      <m:t>𝒪</m:t>
                    </m:r>
                  </m:oMath>
                </a14:m>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a:t>
                </a:r>
                <a:r>
                  <a:rPr lang="en-US" sz="1200" i="1" dirty="0">
                    <a:solidFill>
                      <a:schemeClr val="bg1"/>
                    </a:solidFill>
                    <a:latin typeface="CMU Serif" panose="02000603000000000000" pitchFamily="2" charset="0"/>
                    <a:ea typeface="CMU Serif" panose="02000603000000000000" pitchFamily="2" charset="0"/>
                    <a:cs typeface="CMU Serif" panose="02000603000000000000" pitchFamily="2" charset="0"/>
                  </a:rPr>
                  <a:t>N</a:t>
                </a:r>
                <a:r>
                  <a:rPr lang="en-US" sz="800" i="1" dirty="0">
                    <a:solidFill>
                      <a:schemeClr val="bg1"/>
                    </a:solidFill>
                    <a:latin typeface="CMU Serif" panose="02000603000000000000" pitchFamily="2" charset="0"/>
                    <a:ea typeface="CMU Serif" panose="02000603000000000000" pitchFamily="2" charset="0"/>
                    <a:cs typeface="CMU Serif" panose="02000603000000000000" pitchFamily="2" charset="0"/>
                  </a:rPr>
                  <a:t> </a:t>
                </a:r>
                <a:r>
                  <a:rPr lang="en-US" sz="1200" baseline="30000" dirty="0">
                    <a:solidFill>
                      <a:schemeClr val="bg1"/>
                    </a:solidFill>
                    <a:latin typeface="CMU Serif" panose="02000603000000000000" pitchFamily="2" charset="0"/>
                    <a:ea typeface="CMU Serif" panose="02000603000000000000" pitchFamily="2" charset="0"/>
                    <a:cs typeface="CMU Serif" panose="02000603000000000000" pitchFamily="2" charset="0"/>
                  </a:rPr>
                  <a:t>3</a:t>
                </a:r>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 scaling with number of tracks</a:t>
                </a:r>
              </a:p>
              <a:p>
                <a:pPr marL="342900" indent="-342900">
                  <a:buFont typeface="Arial" panose="020B0604020202020204" pitchFamily="34" charset="0"/>
                  <a:buChar char="•"/>
                </a:pPr>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Processing time increases dramatically with pile-up</a:t>
                </a:r>
              </a:p>
              <a:p>
                <a:pPr marL="342900" indent="-342900">
                  <a:buFont typeface="Arial" panose="020B0604020202020204" pitchFamily="34" charset="0"/>
                  <a:buChar char="•"/>
                </a:pPr>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Resource-intensive during high-luminosity runs</a:t>
                </a:r>
                <a:endParaRPr lang="en-US"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gn="just"/>
                <a:endParaRPr lang="en-US" dirty="0"/>
              </a:p>
            </p:txBody>
          </p:sp>
        </mc:Choice>
        <mc:Fallback xmlns="">
          <p:sp>
            <p:nvSpPr>
              <p:cNvPr id="3" name="Notes Placeholder 2"/>
              <p:cNvSpPr>
                <a:spLocks noGrp="1"/>
              </p:cNvSpPr>
              <p:nvPr>
                <p:ph type="body" idx="1"/>
              </p:nvPr>
            </p:nvSpPr>
            <p:spPr/>
            <p:txBody>
              <a:bodyPr/>
              <a:lstStyle/>
              <a:p>
                <a:pPr algn="just"/>
                <a:r>
                  <a:rPr lang="en-US" sz="1200" b="1" i="0" u="sng" dirty="0">
                    <a:solidFill>
                      <a:schemeClr val="bg1"/>
                    </a:solidFill>
                    <a:latin typeface="CMU Serif" panose="02000603000000000000" pitchFamily="2" charset="0"/>
                    <a:ea typeface="CMU Serif" panose="02000603000000000000" pitchFamily="2" charset="0"/>
                    <a:cs typeface="CMU Serif" panose="02000603000000000000" pitchFamily="2" charset="0"/>
                  </a:rPr>
                  <a:t>Luminosity Overload:</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Reconstruction algorithms will need to run over significantly more data to obtain faithful offline physics reconstruction.</a:t>
                </a:r>
                <a:endParaRPr lang="en-US" sz="1200" b="0" i="0" u="none"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gn="just"/>
                <a:endParaRPr lang="en-US" sz="1200" b="1" u="sng"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gn="just"/>
                <a:r>
                  <a:rPr lang="en-US" sz="1200" b="1" u="sng" dirty="0">
                    <a:solidFill>
                      <a:schemeClr val="bg1"/>
                    </a:solidFill>
                    <a:latin typeface="CMU Serif" panose="02000603000000000000" pitchFamily="2" charset="0"/>
                    <a:ea typeface="CMU Serif" panose="02000603000000000000" pitchFamily="2" charset="0"/>
                    <a:cs typeface="CMU Serif" panose="02000603000000000000" pitchFamily="2" charset="0"/>
                  </a:rPr>
                  <a:t>Pile-up Effects: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The number of pile-up interactions can vary significantly between events. Vertices can be spatially close to each other, making separation challenging.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b="1" u="sng" dirty="0">
                    <a:solidFill>
                      <a:schemeClr val="bg1"/>
                    </a:solidFill>
                    <a:latin typeface="CMU Serif" panose="02000603000000000000" pitchFamily="2" charset="0"/>
                    <a:ea typeface="CMU Serif" panose="02000603000000000000" pitchFamily="2" charset="0"/>
                    <a:cs typeface="CMU Serif" panose="02000603000000000000" pitchFamily="2" charset="0"/>
                  </a:rPr>
                  <a:t>Resolution: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The track reconstruction efficiency varies with transverse momentum (pt), </a:t>
                </a:r>
                <a:r>
                  <a:rPr lang="en-US" dirty="0" err="1">
                    <a:solidFill>
                      <a:schemeClr val="bg1"/>
                    </a:solidFill>
                    <a:latin typeface="CMU Serif" panose="02000603000000000000" pitchFamily="2" charset="0"/>
                    <a:ea typeface="CMU Serif" panose="02000603000000000000" pitchFamily="2" charset="0"/>
                    <a:cs typeface="CMU Serif" panose="02000603000000000000" pitchFamily="2" charset="0"/>
                  </a:rPr>
                  <a:t>pseudorapidity</a:t>
                </a: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(eta), detector regions, and pile-up conditions.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Traditional algorithmic approaches include</a:t>
                </a:r>
              </a:p>
              <a:p>
                <a:pPr marL="342900" indent="-342900">
                  <a:buFont typeface="Arial" panose="020B0604020202020204" pitchFamily="34" charset="0"/>
                  <a:buChar char="•"/>
                </a:pPr>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Deterministic clustering</a:t>
                </a:r>
              </a:p>
              <a:p>
                <a:pPr marL="342900" indent="-342900">
                  <a:buFont typeface="Arial" panose="020B0604020202020204" pitchFamily="34" charset="0"/>
                  <a:buChar char="•"/>
                </a:pPr>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Adaptive vertex fitting</a:t>
                </a:r>
              </a:p>
              <a:p>
                <a:pPr marL="342900" indent="-342900">
                  <a:buFont typeface="Arial" panose="020B0604020202020204" pitchFamily="34" charset="0"/>
                  <a:buChar char="•"/>
                </a:pPr>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Sequential vertex finding</a:t>
                </a:r>
              </a:p>
              <a:p>
                <a:endPar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The problems faced in traditional methods are</a:t>
                </a:r>
              </a:p>
              <a:p>
                <a:pPr marL="342900" indent="-342900">
                  <a:buFont typeface="Arial" panose="020B0604020202020204" pitchFamily="34" charset="0"/>
                  <a:buChar char="•"/>
                </a:pPr>
                <a:r>
                  <a:rPr lang="en-US" sz="1200" i="0">
                    <a:solidFill>
                      <a:schemeClr val="bg1"/>
                    </a:solidFill>
                    <a:latin typeface="Cambria Math" panose="02040503050406030204" pitchFamily="18" charset="0"/>
                    <a:ea typeface="Cambria Math" panose="02040503050406030204" pitchFamily="18" charset="0"/>
                    <a:cs typeface="CMU Serif" panose="02000603000000000000" pitchFamily="2" charset="0"/>
                  </a:rPr>
                  <a:t>𝒪</a:t>
                </a:r>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a:t>
                </a:r>
                <a:r>
                  <a:rPr lang="en-US" sz="1200" i="1" dirty="0">
                    <a:solidFill>
                      <a:schemeClr val="bg1"/>
                    </a:solidFill>
                    <a:latin typeface="CMU Serif" panose="02000603000000000000" pitchFamily="2" charset="0"/>
                    <a:ea typeface="CMU Serif" panose="02000603000000000000" pitchFamily="2" charset="0"/>
                    <a:cs typeface="CMU Serif" panose="02000603000000000000" pitchFamily="2" charset="0"/>
                  </a:rPr>
                  <a:t>N</a:t>
                </a:r>
                <a:r>
                  <a:rPr lang="en-US" sz="800" i="1" dirty="0">
                    <a:solidFill>
                      <a:schemeClr val="bg1"/>
                    </a:solidFill>
                    <a:latin typeface="CMU Serif" panose="02000603000000000000" pitchFamily="2" charset="0"/>
                    <a:ea typeface="CMU Serif" panose="02000603000000000000" pitchFamily="2" charset="0"/>
                    <a:cs typeface="CMU Serif" panose="02000603000000000000" pitchFamily="2" charset="0"/>
                  </a:rPr>
                  <a:t> </a:t>
                </a:r>
                <a:r>
                  <a:rPr lang="en-US" sz="1200" baseline="30000" dirty="0">
                    <a:solidFill>
                      <a:schemeClr val="bg1"/>
                    </a:solidFill>
                    <a:latin typeface="CMU Serif" panose="02000603000000000000" pitchFamily="2" charset="0"/>
                    <a:ea typeface="CMU Serif" panose="02000603000000000000" pitchFamily="2" charset="0"/>
                    <a:cs typeface="CMU Serif" panose="02000603000000000000" pitchFamily="2" charset="0"/>
                  </a:rPr>
                  <a:t>3</a:t>
                </a:r>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 scaling with number of tracks</a:t>
                </a:r>
              </a:p>
              <a:p>
                <a:pPr marL="342900" indent="-342900">
                  <a:buFont typeface="Arial" panose="020B0604020202020204" pitchFamily="34" charset="0"/>
                  <a:buChar char="•"/>
                </a:pPr>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Processing time increases dramatically with pile-up</a:t>
                </a:r>
              </a:p>
              <a:p>
                <a:pPr marL="342900" indent="-342900">
                  <a:buFont typeface="Arial" panose="020B0604020202020204" pitchFamily="34" charset="0"/>
                  <a:buChar char="•"/>
                </a:pPr>
                <a:r>
                  <a:rPr lang="en-US" sz="1200" dirty="0">
                    <a:solidFill>
                      <a:schemeClr val="bg1"/>
                    </a:solidFill>
                    <a:latin typeface="CMU Serif" panose="02000603000000000000" pitchFamily="2" charset="0"/>
                    <a:ea typeface="CMU Serif" panose="02000603000000000000" pitchFamily="2" charset="0"/>
                    <a:cs typeface="CMU Serif" panose="02000603000000000000" pitchFamily="2" charset="0"/>
                  </a:rPr>
                  <a:t>Resource-intensive during high-luminosity runs</a:t>
                </a:r>
                <a:endParaRPr lang="en-US"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gn="just"/>
                <a:endParaRPr lang="en-US" dirty="0"/>
              </a:p>
            </p:txBody>
          </p:sp>
        </mc:Fallback>
      </mc:AlternateContent>
      <p:sp>
        <p:nvSpPr>
          <p:cNvPr id="4" name="Slide Number Placeholder 3"/>
          <p:cNvSpPr>
            <a:spLocks noGrp="1"/>
          </p:cNvSpPr>
          <p:nvPr>
            <p:ph type="sldNum" sz="quarter" idx="5"/>
          </p:nvPr>
        </p:nvSpPr>
        <p:spPr/>
        <p:txBody>
          <a:bodyPr/>
          <a:lstStyle/>
          <a:p>
            <a:fld id="{6D10A367-8DA4-4050-9737-6BE1C770672E}" type="slidenum">
              <a:rPr lang="en-US" smtClean="0"/>
              <a:t>3</a:t>
            </a:fld>
            <a:endParaRPr lang="en-US"/>
          </a:p>
        </p:txBody>
      </p:sp>
    </p:spTree>
    <p:extLst>
      <p:ext uri="{BB962C8B-B14F-4D97-AF65-F5344CB8AC3E}">
        <p14:creationId xmlns:p14="http://schemas.microsoft.com/office/powerpoint/2010/main" val="3797937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secondary vertex is also called a displaced vertex.</a:t>
            </a:r>
          </a:p>
        </p:txBody>
      </p:sp>
      <p:sp>
        <p:nvSpPr>
          <p:cNvPr id="4" name="Slide Number Placeholder 3"/>
          <p:cNvSpPr>
            <a:spLocks noGrp="1"/>
          </p:cNvSpPr>
          <p:nvPr>
            <p:ph type="sldNum" sz="quarter" idx="5"/>
          </p:nvPr>
        </p:nvSpPr>
        <p:spPr/>
        <p:txBody>
          <a:bodyPr/>
          <a:lstStyle/>
          <a:p>
            <a:fld id="{6D10A367-8DA4-4050-9737-6BE1C770672E}" type="slidenum">
              <a:rPr lang="en-US" smtClean="0"/>
              <a:t>4</a:t>
            </a:fld>
            <a:endParaRPr lang="en-US"/>
          </a:p>
        </p:txBody>
      </p:sp>
    </p:spTree>
    <p:extLst>
      <p:ext uri="{BB962C8B-B14F-4D97-AF65-F5344CB8AC3E}">
        <p14:creationId xmlns:p14="http://schemas.microsoft.com/office/powerpoint/2010/main" val="2523840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Issues:</a:t>
            </a:r>
          </a:p>
          <a:p>
            <a:r>
              <a:rPr lang="en-US" dirty="0"/>
              <a:t>- The non-fixed nature of K means that the number of vertex candidates needs to be extracted from the data.</a:t>
            </a:r>
          </a:p>
          <a:p>
            <a:pPr marL="171450" indent="-171450">
              <a:buFontTx/>
              <a:buChar char="-"/>
            </a:pPr>
            <a:r>
              <a:rPr lang="en-US" dirty="0"/>
              <a:t>Any clustering needs to avoid local minima, stable solutions far from optimal settings, i.e. one cluster candidate per input track would be optimal but very much unphysical.</a:t>
            </a:r>
          </a:p>
        </p:txBody>
      </p:sp>
      <p:sp>
        <p:nvSpPr>
          <p:cNvPr id="4" name="Slide Number Placeholder 3"/>
          <p:cNvSpPr>
            <a:spLocks noGrp="1"/>
          </p:cNvSpPr>
          <p:nvPr>
            <p:ph type="sldNum" sz="quarter" idx="5"/>
          </p:nvPr>
        </p:nvSpPr>
        <p:spPr/>
        <p:txBody>
          <a:bodyPr/>
          <a:lstStyle/>
          <a:p>
            <a:fld id="{6D10A367-8DA4-4050-9737-6BE1C770672E}" type="slidenum">
              <a:rPr lang="en-US" smtClean="0"/>
              <a:t>6</a:t>
            </a:fld>
            <a:endParaRPr lang="en-US"/>
          </a:p>
        </p:txBody>
      </p:sp>
    </p:spTree>
    <p:extLst>
      <p:ext uri="{BB962C8B-B14F-4D97-AF65-F5344CB8AC3E}">
        <p14:creationId xmlns:p14="http://schemas.microsoft.com/office/powerpoint/2010/main" val="734728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283CD-0BA9-36A2-AE87-32CE19E2C7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353D4-4358-7507-A9C6-13293997F0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EF2EC4-9398-CED8-4EA3-C99ED68DEF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B37D85-90E0-6993-4530-2340A85ADF60}"/>
              </a:ext>
            </a:extLst>
          </p:cNvPr>
          <p:cNvSpPr>
            <a:spLocks noGrp="1"/>
          </p:cNvSpPr>
          <p:nvPr>
            <p:ph type="sldNum" sz="quarter" idx="5"/>
          </p:nvPr>
        </p:nvSpPr>
        <p:spPr/>
        <p:txBody>
          <a:bodyPr/>
          <a:lstStyle/>
          <a:p>
            <a:fld id="{6D10A367-8DA4-4050-9737-6BE1C770672E}" type="slidenum">
              <a:rPr lang="en-US" smtClean="0"/>
              <a:t>7</a:t>
            </a:fld>
            <a:endParaRPr lang="en-US"/>
          </a:p>
        </p:txBody>
      </p:sp>
    </p:spTree>
    <p:extLst>
      <p:ext uri="{BB962C8B-B14F-4D97-AF65-F5344CB8AC3E}">
        <p14:creationId xmlns:p14="http://schemas.microsoft.com/office/powerpoint/2010/main" val="3461138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Kernel generation after tracking refers to the process of creating a set of mathematical functions, called kernels, that can be used to represent the probability distribution of particle tracks.</a:t>
            </a:r>
          </a:p>
          <a:p>
            <a:endParaRPr lang="en-US" dirty="0"/>
          </a:p>
          <a:p>
            <a:pPr marL="228600" indent="-228600">
              <a:buAutoNum type="arabicParenR"/>
            </a:pPr>
            <a:r>
              <a:rPr lang="en-US" dirty="0"/>
              <a:t>The first step is to reconstruct the trajectories of particles produced in the collision using the detector measurements. This is typically done using tracking algorithms that group the individual hits in the detector into coherent tracks.</a:t>
            </a:r>
          </a:p>
          <a:p>
            <a:pPr marL="228600" indent="-228600">
              <a:buAutoNum type="arabicParenR"/>
            </a:pPr>
            <a:r>
              <a:rPr lang="en-US" dirty="0"/>
              <a:t>Once the particle tracks have been reconstructed, the next step is to generate kernel functions that can be used to represent the probability distribution of each track. Kernel functions are mathematical functions that are centered around a specific point (in this case, the particle track) and have a certain shape that describes the probability distribution of the track. Common kernel functions used in particle physics include Gaussian kernels, Lorentzian kernels, and spline-based kernels.</a:t>
            </a:r>
          </a:p>
          <a:p>
            <a:pPr marL="228600" indent="-228600">
              <a:buAutoNum type="arabicParenR"/>
            </a:pPr>
            <a:r>
              <a:rPr lang="en-US" dirty="0"/>
              <a:t>The kernel functions are characterized by a set of parameters that describe their shape and position. These parameters are typically determined by fitting the kernel function to the observed track data, taking into account factors such as the detector resolution, multiple scattering, and energy loss.</a:t>
            </a:r>
          </a:p>
          <a:p>
            <a:pPr marL="228600" indent="-228600">
              <a:buAutoNum type="arabicParenR"/>
            </a:pPr>
            <a:r>
              <a:rPr lang="en-US" dirty="0"/>
              <a:t>The final step is to represent the particle tracks using the generated kernels. This can be done by superimposing the individual kernel functions for each track, creating a continuous probability distribution that represents the overall particle distribution in the detector.</a:t>
            </a:r>
          </a:p>
        </p:txBody>
      </p:sp>
      <p:sp>
        <p:nvSpPr>
          <p:cNvPr id="4" name="Slide Number Placeholder 3"/>
          <p:cNvSpPr>
            <a:spLocks noGrp="1"/>
          </p:cNvSpPr>
          <p:nvPr>
            <p:ph type="sldNum" sz="quarter" idx="5"/>
          </p:nvPr>
        </p:nvSpPr>
        <p:spPr/>
        <p:txBody>
          <a:bodyPr/>
          <a:lstStyle/>
          <a:p>
            <a:fld id="{6D10A367-8DA4-4050-9737-6BE1C770672E}" type="slidenum">
              <a:rPr lang="en-US" smtClean="0"/>
              <a:t>8</a:t>
            </a:fld>
            <a:endParaRPr lang="en-US"/>
          </a:p>
        </p:txBody>
      </p:sp>
    </p:spTree>
    <p:extLst>
      <p:ext uri="{BB962C8B-B14F-4D97-AF65-F5344CB8AC3E}">
        <p14:creationId xmlns:p14="http://schemas.microsoft.com/office/powerpoint/2010/main" val="386423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B99B-C99C-2E1C-89E3-C89C149E1E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F78EF-905D-A31A-34D0-6545B2F1A4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C2D6D1-F6C6-CBC4-874A-0A9EAA3C96C7}"/>
              </a:ext>
            </a:extLst>
          </p:cNvPr>
          <p:cNvSpPr>
            <a:spLocks noGrp="1"/>
          </p:cNvSpPr>
          <p:nvPr>
            <p:ph type="dt" sz="half" idx="10"/>
          </p:nvPr>
        </p:nvSpPr>
        <p:spPr/>
        <p:txBody>
          <a:bodyPr/>
          <a:lstStyle/>
          <a:p>
            <a:fld id="{A6CF8D18-8F51-4A9F-8B30-D8B26BB10181}" type="datetimeFigureOut">
              <a:rPr lang="en-US" smtClean="0"/>
              <a:t>12/14/2024</a:t>
            </a:fld>
            <a:endParaRPr lang="en-US"/>
          </a:p>
        </p:txBody>
      </p:sp>
      <p:sp>
        <p:nvSpPr>
          <p:cNvPr id="5" name="Footer Placeholder 4">
            <a:extLst>
              <a:ext uri="{FF2B5EF4-FFF2-40B4-BE49-F238E27FC236}">
                <a16:creationId xmlns:a16="http://schemas.microsoft.com/office/drawing/2014/main" id="{DFC1FCD9-93BF-71C2-918C-86625303B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19925-EF99-8ED5-8FBA-E48473A44AD8}"/>
              </a:ext>
            </a:extLst>
          </p:cNvPr>
          <p:cNvSpPr>
            <a:spLocks noGrp="1"/>
          </p:cNvSpPr>
          <p:nvPr>
            <p:ph type="sldNum" sz="quarter" idx="12"/>
          </p:nvPr>
        </p:nvSpPr>
        <p:spPr/>
        <p:txBody>
          <a:bodyPr/>
          <a:lstStyle/>
          <a:p>
            <a:fld id="{947B5B00-C0F3-4E27-A149-2120A2B4D05C}" type="slidenum">
              <a:rPr lang="en-US" smtClean="0"/>
              <a:t>‹#›</a:t>
            </a:fld>
            <a:endParaRPr lang="en-US"/>
          </a:p>
        </p:txBody>
      </p:sp>
    </p:spTree>
    <p:extLst>
      <p:ext uri="{BB962C8B-B14F-4D97-AF65-F5344CB8AC3E}">
        <p14:creationId xmlns:p14="http://schemas.microsoft.com/office/powerpoint/2010/main" val="62295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371-9983-76E1-46DA-584008BD45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D6E1A6-F6FE-4C52-9B57-4663040CED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F0CBB-F40F-675D-0CC7-BF969ED52932}"/>
              </a:ext>
            </a:extLst>
          </p:cNvPr>
          <p:cNvSpPr>
            <a:spLocks noGrp="1"/>
          </p:cNvSpPr>
          <p:nvPr>
            <p:ph type="dt" sz="half" idx="10"/>
          </p:nvPr>
        </p:nvSpPr>
        <p:spPr/>
        <p:txBody>
          <a:bodyPr/>
          <a:lstStyle/>
          <a:p>
            <a:fld id="{A6CF8D18-8F51-4A9F-8B30-D8B26BB10181}" type="datetimeFigureOut">
              <a:rPr lang="en-US" smtClean="0"/>
              <a:t>12/14/2024</a:t>
            </a:fld>
            <a:endParaRPr lang="en-US"/>
          </a:p>
        </p:txBody>
      </p:sp>
      <p:sp>
        <p:nvSpPr>
          <p:cNvPr id="5" name="Footer Placeholder 4">
            <a:extLst>
              <a:ext uri="{FF2B5EF4-FFF2-40B4-BE49-F238E27FC236}">
                <a16:creationId xmlns:a16="http://schemas.microsoft.com/office/drawing/2014/main" id="{4173A620-63C0-F615-7860-126D2479E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4F73A-491F-9961-3EE5-5C05C3F5F10D}"/>
              </a:ext>
            </a:extLst>
          </p:cNvPr>
          <p:cNvSpPr>
            <a:spLocks noGrp="1"/>
          </p:cNvSpPr>
          <p:nvPr>
            <p:ph type="sldNum" sz="quarter" idx="12"/>
          </p:nvPr>
        </p:nvSpPr>
        <p:spPr/>
        <p:txBody>
          <a:bodyPr/>
          <a:lstStyle/>
          <a:p>
            <a:fld id="{947B5B00-C0F3-4E27-A149-2120A2B4D05C}" type="slidenum">
              <a:rPr lang="en-US" smtClean="0"/>
              <a:t>‹#›</a:t>
            </a:fld>
            <a:endParaRPr lang="en-US"/>
          </a:p>
        </p:txBody>
      </p:sp>
    </p:spTree>
    <p:extLst>
      <p:ext uri="{BB962C8B-B14F-4D97-AF65-F5344CB8AC3E}">
        <p14:creationId xmlns:p14="http://schemas.microsoft.com/office/powerpoint/2010/main" val="132740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006EA6-8F8A-BBAA-22D7-6273A0BD0A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57F759-01C0-F912-4896-6F4DDD524C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1E748A-E8D3-22CC-4815-2BEE2C47CB9A}"/>
              </a:ext>
            </a:extLst>
          </p:cNvPr>
          <p:cNvSpPr>
            <a:spLocks noGrp="1"/>
          </p:cNvSpPr>
          <p:nvPr>
            <p:ph type="dt" sz="half" idx="10"/>
          </p:nvPr>
        </p:nvSpPr>
        <p:spPr/>
        <p:txBody>
          <a:bodyPr/>
          <a:lstStyle/>
          <a:p>
            <a:fld id="{A6CF8D18-8F51-4A9F-8B30-D8B26BB10181}" type="datetimeFigureOut">
              <a:rPr lang="en-US" smtClean="0"/>
              <a:t>12/14/2024</a:t>
            </a:fld>
            <a:endParaRPr lang="en-US"/>
          </a:p>
        </p:txBody>
      </p:sp>
      <p:sp>
        <p:nvSpPr>
          <p:cNvPr id="5" name="Footer Placeholder 4">
            <a:extLst>
              <a:ext uri="{FF2B5EF4-FFF2-40B4-BE49-F238E27FC236}">
                <a16:creationId xmlns:a16="http://schemas.microsoft.com/office/drawing/2014/main" id="{8572540D-3BB6-6EC8-3D57-3A5766A46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C2863-AA96-BDB5-D375-C8F1D8F4491A}"/>
              </a:ext>
            </a:extLst>
          </p:cNvPr>
          <p:cNvSpPr>
            <a:spLocks noGrp="1"/>
          </p:cNvSpPr>
          <p:nvPr>
            <p:ph type="sldNum" sz="quarter" idx="12"/>
          </p:nvPr>
        </p:nvSpPr>
        <p:spPr/>
        <p:txBody>
          <a:bodyPr/>
          <a:lstStyle/>
          <a:p>
            <a:fld id="{947B5B00-C0F3-4E27-A149-2120A2B4D05C}" type="slidenum">
              <a:rPr lang="en-US" smtClean="0"/>
              <a:t>‹#›</a:t>
            </a:fld>
            <a:endParaRPr lang="en-US"/>
          </a:p>
        </p:txBody>
      </p:sp>
    </p:spTree>
    <p:extLst>
      <p:ext uri="{BB962C8B-B14F-4D97-AF65-F5344CB8AC3E}">
        <p14:creationId xmlns:p14="http://schemas.microsoft.com/office/powerpoint/2010/main" val="179823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6353-F3A0-BBE8-0D05-FF8D119F2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545570-244F-A7E1-75BE-1804178089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D2437-9DC4-4A9C-C539-CA66FB1CAD77}"/>
              </a:ext>
            </a:extLst>
          </p:cNvPr>
          <p:cNvSpPr>
            <a:spLocks noGrp="1"/>
          </p:cNvSpPr>
          <p:nvPr>
            <p:ph type="dt" sz="half" idx="10"/>
          </p:nvPr>
        </p:nvSpPr>
        <p:spPr/>
        <p:txBody>
          <a:bodyPr/>
          <a:lstStyle/>
          <a:p>
            <a:fld id="{A6CF8D18-8F51-4A9F-8B30-D8B26BB10181}" type="datetimeFigureOut">
              <a:rPr lang="en-US" smtClean="0"/>
              <a:t>12/14/2024</a:t>
            </a:fld>
            <a:endParaRPr lang="en-US"/>
          </a:p>
        </p:txBody>
      </p:sp>
      <p:sp>
        <p:nvSpPr>
          <p:cNvPr id="5" name="Footer Placeholder 4">
            <a:extLst>
              <a:ext uri="{FF2B5EF4-FFF2-40B4-BE49-F238E27FC236}">
                <a16:creationId xmlns:a16="http://schemas.microsoft.com/office/drawing/2014/main" id="{0FDCA4F4-52C2-DB0E-9265-81851DA8C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10BE0-805A-CF75-1C5E-B6076DA3158B}"/>
              </a:ext>
            </a:extLst>
          </p:cNvPr>
          <p:cNvSpPr>
            <a:spLocks noGrp="1"/>
          </p:cNvSpPr>
          <p:nvPr>
            <p:ph type="sldNum" sz="quarter" idx="12"/>
          </p:nvPr>
        </p:nvSpPr>
        <p:spPr/>
        <p:txBody>
          <a:bodyPr/>
          <a:lstStyle/>
          <a:p>
            <a:fld id="{947B5B00-C0F3-4E27-A149-2120A2B4D05C}" type="slidenum">
              <a:rPr lang="en-US" smtClean="0"/>
              <a:t>‹#›</a:t>
            </a:fld>
            <a:endParaRPr lang="en-US"/>
          </a:p>
        </p:txBody>
      </p:sp>
    </p:spTree>
    <p:extLst>
      <p:ext uri="{BB962C8B-B14F-4D97-AF65-F5344CB8AC3E}">
        <p14:creationId xmlns:p14="http://schemas.microsoft.com/office/powerpoint/2010/main" val="133839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D0A42-1CDC-53AE-7CA7-CC00C4A27F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B80E16-89C4-9735-E956-FF946D9502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DAE567-5957-DF5D-87C2-6A9A5FA2F60C}"/>
              </a:ext>
            </a:extLst>
          </p:cNvPr>
          <p:cNvSpPr>
            <a:spLocks noGrp="1"/>
          </p:cNvSpPr>
          <p:nvPr>
            <p:ph type="dt" sz="half" idx="10"/>
          </p:nvPr>
        </p:nvSpPr>
        <p:spPr/>
        <p:txBody>
          <a:bodyPr/>
          <a:lstStyle/>
          <a:p>
            <a:fld id="{A6CF8D18-8F51-4A9F-8B30-D8B26BB10181}" type="datetimeFigureOut">
              <a:rPr lang="en-US" smtClean="0"/>
              <a:t>12/14/2024</a:t>
            </a:fld>
            <a:endParaRPr lang="en-US"/>
          </a:p>
        </p:txBody>
      </p:sp>
      <p:sp>
        <p:nvSpPr>
          <p:cNvPr id="5" name="Footer Placeholder 4">
            <a:extLst>
              <a:ext uri="{FF2B5EF4-FFF2-40B4-BE49-F238E27FC236}">
                <a16:creationId xmlns:a16="http://schemas.microsoft.com/office/drawing/2014/main" id="{331AF71C-9C0F-7CD4-3269-E1271DE4C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44482-9D78-188A-9446-3B289C5FC046}"/>
              </a:ext>
            </a:extLst>
          </p:cNvPr>
          <p:cNvSpPr>
            <a:spLocks noGrp="1"/>
          </p:cNvSpPr>
          <p:nvPr>
            <p:ph type="sldNum" sz="quarter" idx="12"/>
          </p:nvPr>
        </p:nvSpPr>
        <p:spPr/>
        <p:txBody>
          <a:bodyPr/>
          <a:lstStyle/>
          <a:p>
            <a:fld id="{947B5B00-C0F3-4E27-A149-2120A2B4D05C}" type="slidenum">
              <a:rPr lang="en-US" smtClean="0"/>
              <a:t>‹#›</a:t>
            </a:fld>
            <a:endParaRPr lang="en-US"/>
          </a:p>
        </p:txBody>
      </p:sp>
    </p:spTree>
    <p:extLst>
      <p:ext uri="{BB962C8B-B14F-4D97-AF65-F5344CB8AC3E}">
        <p14:creationId xmlns:p14="http://schemas.microsoft.com/office/powerpoint/2010/main" val="358633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4A70-4341-D6DD-8CEE-D339B769CA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7BB1AF-B8B7-B1A1-469A-F48209E7C5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60733B-B562-FC90-FCE9-E31B701FDD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A5F44A-D9CE-C9B8-0358-D22EF1C01897}"/>
              </a:ext>
            </a:extLst>
          </p:cNvPr>
          <p:cNvSpPr>
            <a:spLocks noGrp="1"/>
          </p:cNvSpPr>
          <p:nvPr>
            <p:ph type="dt" sz="half" idx="10"/>
          </p:nvPr>
        </p:nvSpPr>
        <p:spPr/>
        <p:txBody>
          <a:bodyPr/>
          <a:lstStyle/>
          <a:p>
            <a:fld id="{A6CF8D18-8F51-4A9F-8B30-D8B26BB10181}" type="datetimeFigureOut">
              <a:rPr lang="en-US" smtClean="0"/>
              <a:t>12/14/2024</a:t>
            </a:fld>
            <a:endParaRPr lang="en-US"/>
          </a:p>
        </p:txBody>
      </p:sp>
      <p:sp>
        <p:nvSpPr>
          <p:cNvPr id="6" name="Footer Placeholder 5">
            <a:extLst>
              <a:ext uri="{FF2B5EF4-FFF2-40B4-BE49-F238E27FC236}">
                <a16:creationId xmlns:a16="http://schemas.microsoft.com/office/drawing/2014/main" id="{013436A3-13F3-A165-5CAE-E70B51B320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D737DA-AAB8-3937-4162-7082681D86AA}"/>
              </a:ext>
            </a:extLst>
          </p:cNvPr>
          <p:cNvSpPr>
            <a:spLocks noGrp="1"/>
          </p:cNvSpPr>
          <p:nvPr>
            <p:ph type="sldNum" sz="quarter" idx="12"/>
          </p:nvPr>
        </p:nvSpPr>
        <p:spPr/>
        <p:txBody>
          <a:bodyPr/>
          <a:lstStyle/>
          <a:p>
            <a:fld id="{947B5B00-C0F3-4E27-A149-2120A2B4D05C}" type="slidenum">
              <a:rPr lang="en-US" smtClean="0"/>
              <a:t>‹#›</a:t>
            </a:fld>
            <a:endParaRPr lang="en-US"/>
          </a:p>
        </p:txBody>
      </p:sp>
    </p:spTree>
    <p:extLst>
      <p:ext uri="{BB962C8B-B14F-4D97-AF65-F5344CB8AC3E}">
        <p14:creationId xmlns:p14="http://schemas.microsoft.com/office/powerpoint/2010/main" val="96566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0B7B-A9AF-AC9F-E277-424333584F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70FB07-2559-93C0-5F22-9E6CA8FED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FD2C74-B28A-E8E4-4803-64AA3D13A5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7064E3-38F8-A3E7-78EE-D0E0A39FC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22EBE3-F05B-8769-36D5-271F2BDF07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94C895-EC93-A1EC-2D06-97E9EB6872EB}"/>
              </a:ext>
            </a:extLst>
          </p:cNvPr>
          <p:cNvSpPr>
            <a:spLocks noGrp="1"/>
          </p:cNvSpPr>
          <p:nvPr>
            <p:ph type="dt" sz="half" idx="10"/>
          </p:nvPr>
        </p:nvSpPr>
        <p:spPr/>
        <p:txBody>
          <a:bodyPr/>
          <a:lstStyle/>
          <a:p>
            <a:fld id="{A6CF8D18-8F51-4A9F-8B30-D8B26BB10181}" type="datetimeFigureOut">
              <a:rPr lang="en-US" smtClean="0"/>
              <a:t>12/14/2024</a:t>
            </a:fld>
            <a:endParaRPr lang="en-US"/>
          </a:p>
        </p:txBody>
      </p:sp>
      <p:sp>
        <p:nvSpPr>
          <p:cNvPr id="8" name="Footer Placeholder 7">
            <a:extLst>
              <a:ext uri="{FF2B5EF4-FFF2-40B4-BE49-F238E27FC236}">
                <a16:creationId xmlns:a16="http://schemas.microsoft.com/office/drawing/2014/main" id="{D2FCBD0B-42F4-E116-9124-AB731BE8F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6A7240-A0BE-E8BB-8367-CCCEB424970C}"/>
              </a:ext>
            </a:extLst>
          </p:cNvPr>
          <p:cNvSpPr>
            <a:spLocks noGrp="1"/>
          </p:cNvSpPr>
          <p:nvPr>
            <p:ph type="sldNum" sz="quarter" idx="12"/>
          </p:nvPr>
        </p:nvSpPr>
        <p:spPr/>
        <p:txBody>
          <a:bodyPr/>
          <a:lstStyle/>
          <a:p>
            <a:fld id="{947B5B00-C0F3-4E27-A149-2120A2B4D05C}" type="slidenum">
              <a:rPr lang="en-US" smtClean="0"/>
              <a:t>‹#›</a:t>
            </a:fld>
            <a:endParaRPr lang="en-US"/>
          </a:p>
        </p:txBody>
      </p:sp>
    </p:spTree>
    <p:extLst>
      <p:ext uri="{BB962C8B-B14F-4D97-AF65-F5344CB8AC3E}">
        <p14:creationId xmlns:p14="http://schemas.microsoft.com/office/powerpoint/2010/main" val="2324791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2572-1441-A2EA-886B-06E2FA57C8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B708B8-2F31-328F-63ED-A5B3AB3AA90E}"/>
              </a:ext>
            </a:extLst>
          </p:cNvPr>
          <p:cNvSpPr>
            <a:spLocks noGrp="1"/>
          </p:cNvSpPr>
          <p:nvPr>
            <p:ph type="dt" sz="half" idx="10"/>
          </p:nvPr>
        </p:nvSpPr>
        <p:spPr/>
        <p:txBody>
          <a:bodyPr/>
          <a:lstStyle/>
          <a:p>
            <a:fld id="{A6CF8D18-8F51-4A9F-8B30-D8B26BB10181}" type="datetimeFigureOut">
              <a:rPr lang="en-US" smtClean="0"/>
              <a:t>12/14/2024</a:t>
            </a:fld>
            <a:endParaRPr lang="en-US"/>
          </a:p>
        </p:txBody>
      </p:sp>
      <p:sp>
        <p:nvSpPr>
          <p:cNvPr id="4" name="Footer Placeholder 3">
            <a:extLst>
              <a:ext uri="{FF2B5EF4-FFF2-40B4-BE49-F238E27FC236}">
                <a16:creationId xmlns:a16="http://schemas.microsoft.com/office/drawing/2014/main" id="{30660322-28AF-A62F-92C3-0A4FCB0FC4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BD2249-FB2C-4B41-7813-09697267CE7B}"/>
              </a:ext>
            </a:extLst>
          </p:cNvPr>
          <p:cNvSpPr>
            <a:spLocks noGrp="1"/>
          </p:cNvSpPr>
          <p:nvPr>
            <p:ph type="sldNum" sz="quarter" idx="12"/>
          </p:nvPr>
        </p:nvSpPr>
        <p:spPr/>
        <p:txBody>
          <a:bodyPr/>
          <a:lstStyle/>
          <a:p>
            <a:fld id="{947B5B00-C0F3-4E27-A149-2120A2B4D05C}" type="slidenum">
              <a:rPr lang="en-US" smtClean="0"/>
              <a:t>‹#›</a:t>
            </a:fld>
            <a:endParaRPr lang="en-US"/>
          </a:p>
        </p:txBody>
      </p:sp>
    </p:spTree>
    <p:extLst>
      <p:ext uri="{BB962C8B-B14F-4D97-AF65-F5344CB8AC3E}">
        <p14:creationId xmlns:p14="http://schemas.microsoft.com/office/powerpoint/2010/main" val="2495815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D8D558-6229-DC0F-CA42-A3333F15A8D1}"/>
              </a:ext>
            </a:extLst>
          </p:cNvPr>
          <p:cNvSpPr>
            <a:spLocks noGrp="1"/>
          </p:cNvSpPr>
          <p:nvPr>
            <p:ph type="dt" sz="half" idx="10"/>
          </p:nvPr>
        </p:nvSpPr>
        <p:spPr/>
        <p:txBody>
          <a:bodyPr/>
          <a:lstStyle/>
          <a:p>
            <a:fld id="{A6CF8D18-8F51-4A9F-8B30-D8B26BB10181}" type="datetimeFigureOut">
              <a:rPr lang="en-US" smtClean="0"/>
              <a:t>12/14/2024</a:t>
            </a:fld>
            <a:endParaRPr lang="en-US"/>
          </a:p>
        </p:txBody>
      </p:sp>
      <p:sp>
        <p:nvSpPr>
          <p:cNvPr id="3" name="Footer Placeholder 2">
            <a:extLst>
              <a:ext uri="{FF2B5EF4-FFF2-40B4-BE49-F238E27FC236}">
                <a16:creationId xmlns:a16="http://schemas.microsoft.com/office/drawing/2014/main" id="{C4551965-1A81-9B11-383B-BF1800A665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2F3C03-FE70-CC13-1167-B9E2F0FAC7F0}"/>
              </a:ext>
            </a:extLst>
          </p:cNvPr>
          <p:cNvSpPr>
            <a:spLocks noGrp="1"/>
          </p:cNvSpPr>
          <p:nvPr>
            <p:ph type="sldNum" sz="quarter" idx="12"/>
          </p:nvPr>
        </p:nvSpPr>
        <p:spPr/>
        <p:txBody>
          <a:bodyPr/>
          <a:lstStyle/>
          <a:p>
            <a:fld id="{947B5B00-C0F3-4E27-A149-2120A2B4D05C}" type="slidenum">
              <a:rPr lang="en-US" smtClean="0"/>
              <a:t>‹#›</a:t>
            </a:fld>
            <a:endParaRPr lang="en-US"/>
          </a:p>
        </p:txBody>
      </p:sp>
    </p:spTree>
    <p:extLst>
      <p:ext uri="{BB962C8B-B14F-4D97-AF65-F5344CB8AC3E}">
        <p14:creationId xmlns:p14="http://schemas.microsoft.com/office/powerpoint/2010/main" val="254436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A6A6-B0EF-6218-9074-4A1B6B08E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8A3B67-5434-3933-C544-77CBDA0EE5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B018FC-2607-BE2B-E110-BDEE271217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A2290-BC52-639C-3BD0-48B994709F17}"/>
              </a:ext>
            </a:extLst>
          </p:cNvPr>
          <p:cNvSpPr>
            <a:spLocks noGrp="1"/>
          </p:cNvSpPr>
          <p:nvPr>
            <p:ph type="dt" sz="half" idx="10"/>
          </p:nvPr>
        </p:nvSpPr>
        <p:spPr/>
        <p:txBody>
          <a:bodyPr/>
          <a:lstStyle/>
          <a:p>
            <a:fld id="{A6CF8D18-8F51-4A9F-8B30-D8B26BB10181}" type="datetimeFigureOut">
              <a:rPr lang="en-US" smtClean="0"/>
              <a:t>12/14/2024</a:t>
            </a:fld>
            <a:endParaRPr lang="en-US"/>
          </a:p>
        </p:txBody>
      </p:sp>
      <p:sp>
        <p:nvSpPr>
          <p:cNvPr id="6" name="Footer Placeholder 5">
            <a:extLst>
              <a:ext uri="{FF2B5EF4-FFF2-40B4-BE49-F238E27FC236}">
                <a16:creationId xmlns:a16="http://schemas.microsoft.com/office/drawing/2014/main" id="{8D314BAA-C0CE-6A13-C767-290AE9060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3092DD-84E9-61F4-485C-0F6AB0D6E697}"/>
              </a:ext>
            </a:extLst>
          </p:cNvPr>
          <p:cNvSpPr>
            <a:spLocks noGrp="1"/>
          </p:cNvSpPr>
          <p:nvPr>
            <p:ph type="sldNum" sz="quarter" idx="12"/>
          </p:nvPr>
        </p:nvSpPr>
        <p:spPr/>
        <p:txBody>
          <a:bodyPr/>
          <a:lstStyle/>
          <a:p>
            <a:fld id="{947B5B00-C0F3-4E27-A149-2120A2B4D05C}" type="slidenum">
              <a:rPr lang="en-US" smtClean="0"/>
              <a:t>‹#›</a:t>
            </a:fld>
            <a:endParaRPr lang="en-US"/>
          </a:p>
        </p:txBody>
      </p:sp>
    </p:spTree>
    <p:extLst>
      <p:ext uri="{BB962C8B-B14F-4D97-AF65-F5344CB8AC3E}">
        <p14:creationId xmlns:p14="http://schemas.microsoft.com/office/powerpoint/2010/main" val="3398676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6EB3-CAC0-DF8A-AB14-05088FC4AC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D8B0E5-91AB-A3F5-93DF-2444CF1B34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22306A-B891-9A9E-0E2F-44204E50B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16501F-C398-6661-71B4-511E6C951A47}"/>
              </a:ext>
            </a:extLst>
          </p:cNvPr>
          <p:cNvSpPr>
            <a:spLocks noGrp="1"/>
          </p:cNvSpPr>
          <p:nvPr>
            <p:ph type="dt" sz="half" idx="10"/>
          </p:nvPr>
        </p:nvSpPr>
        <p:spPr/>
        <p:txBody>
          <a:bodyPr/>
          <a:lstStyle/>
          <a:p>
            <a:fld id="{A6CF8D18-8F51-4A9F-8B30-D8B26BB10181}" type="datetimeFigureOut">
              <a:rPr lang="en-US" smtClean="0"/>
              <a:t>12/14/2024</a:t>
            </a:fld>
            <a:endParaRPr lang="en-US"/>
          </a:p>
        </p:txBody>
      </p:sp>
      <p:sp>
        <p:nvSpPr>
          <p:cNvPr id="6" name="Footer Placeholder 5">
            <a:extLst>
              <a:ext uri="{FF2B5EF4-FFF2-40B4-BE49-F238E27FC236}">
                <a16:creationId xmlns:a16="http://schemas.microsoft.com/office/drawing/2014/main" id="{E6BDD18C-207A-4CCC-8FA3-567B54676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604779-A722-01FD-8B94-F5BD2BD645EF}"/>
              </a:ext>
            </a:extLst>
          </p:cNvPr>
          <p:cNvSpPr>
            <a:spLocks noGrp="1"/>
          </p:cNvSpPr>
          <p:nvPr>
            <p:ph type="sldNum" sz="quarter" idx="12"/>
          </p:nvPr>
        </p:nvSpPr>
        <p:spPr/>
        <p:txBody>
          <a:bodyPr/>
          <a:lstStyle/>
          <a:p>
            <a:fld id="{947B5B00-C0F3-4E27-A149-2120A2B4D05C}" type="slidenum">
              <a:rPr lang="en-US" smtClean="0"/>
              <a:t>‹#›</a:t>
            </a:fld>
            <a:endParaRPr lang="en-US"/>
          </a:p>
        </p:txBody>
      </p:sp>
    </p:spTree>
    <p:extLst>
      <p:ext uri="{BB962C8B-B14F-4D97-AF65-F5344CB8AC3E}">
        <p14:creationId xmlns:p14="http://schemas.microsoft.com/office/powerpoint/2010/main" val="354341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E7D7C3-6384-02DA-202A-E309405994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5EA7A6-6311-EBFD-E6CC-4C48FDF5A7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AA4460-0CC9-F5B3-5D3D-0D630A1550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CF8D18-8F51-4A9F-8B30-D8B26BB10181}" type="datetimeFigureOut">
              <a:rPr lang="en-US" smtClean="0"/>
              <a:t>12/14/2024</a:t>
            </a:fld>
            <a:endParaRPr lang="en-US"/>
          </a:p>
        </p:txBody>
      </p:sp>
      <p:sp>
        <p:nvSpPr>
          <p:cNvPr id="5" name="Footer Placeholder 4">
            <a:extLst>
              <a:ext uri="{FF2B5EF4-FFF2-40B4-BE49-F238E27FC236}">
                <a16:creationId xmlns:a16="http://schemas.microsoft.com/office/drawing/2014/main" id="{13F10957-6E9C-6515-FEBB-345CC4B2F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AF327F-9451-59DD-735A-800A9E31E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7B5B00-C0F3-4E27-A149-2120A2B4D05C}" type="slidenum">
              <a:rPr lang="en-US" smtClean="0"/>
              <a:t>‹#›</a:t>
            </a:fld>
            <a:endParaRPr lang="en-US"/>
          </a:p>
        </p:txBody>
      </p:sp>
    </p:spTree>
    <p:extLst>
      <p:ext uri="{BB962C8B-B14F-4D97-AF65-F5344CB8AC3E}">
        <p14:creationId xmlns:p14="http://schemas.microsoft.com/office/powerpoint/2010/main" val="2788049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ralphrazzouk/pvi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ralphrazzouk/pvi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hyperlink" Target="https://indico.cern.ch/event/870237/" TargetMode="External"/><Relationship Id="rId3" Type="http://schemas.openxmlformats.org/officeDocument/2006/relationships/hyperlink" Target="https://iopscience.iop.org/article/10.1088/1742-6596/110/9/092009/pdf" TargetMode="External"/><Relationship Id="rId7" Type="http://schemas.openxmlformats.org/officeDocument/2006/relationships/hyperlink" Target="https://www.youtube.com/watch?v=pLcVVwx4tcw" TargetMode="External"/><Relationship Id="rId2" Type="http://schemas.openxmlformats.org/officeDocument/2006/relationships/hyperlink" Target="https://phys.org/news/2024-09-lhc-luminosity.html" TargetMode="External"/><Relationship Id="rId1" Type="http://schemas.openxmlformats.org/officeDocument/2006/relationships/slideLayout" Target="../slideLayouts/slideLayout2.xml"/><Relationship Id="rId6" Type="http://schemas.openxmlformats.org/officeDocument/2006/relationships/hyperlink" Target="https://www.lhc-closer.es/taking_a_closer_look_at_lhc/0.lhc_p_collisions" TargetMode="External"/><Relationship Id="rId5" Type="http://schemas.openxmlformats.org/officeDocument/2006/relationships/hyperlink" Target="https://opendata.cern.ch/" TargetMode="External"/><Relationship Id="rId4" Type="http://schemas.openxmlformats.org/officeDocument/2006/relationships/hyperlink" Target="https://www.slideserve.com/dbernal/vertex-and-track-reconstruction-in-cms-powerpoint-ppt-presentation" TargetMode="Externa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github.com/Purdue-Jung/PrimaryVertexing/blob/master/src/vertexers/DeterministicAnnealer.cc" TargetMode="External"/><Relationship Id="rId4" Type="http://schemas.openxmlformats.org/officeDocument/2006/relationships/hyperlink" Target="https://cds.cern.ch/record/865587/files/p287.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black background with many lines&#10;&#10;Description automatically generated">
            <a:extLst>
              <a:ext uri="{FF2B5EF4-FFF2-40B4-BE49-F238E27FC236}">
                <a16:creationId xmlns:a16="http://schemas.microsoft.com/office/drawing/2014/main" id="{B3983935-39DA-4F5D-8370-0AE67FD6EF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00288443-8157-E5FB-8B73-DEBA5B40E954}"/>
              </a:ext>
            </a:extLst>
          </p:cNvPr>
          <p:cNvSpPr txBox="1"/>
          <p:nvPr/>
        </p:nvSpPr>
        <p:spPr>
          <a:xfrm>
            <a:off x="2129206" y="2721114"/>
            <a:ext cx="7933582" cy="707886"/>
          </a:xfrm>
          <a:prstGeom prst="rect">
            <a:avLst/>
          </a:prstGeom>
          <a:noFill/>
        </p:spPr>
        <p:txBody>
          <a:bodyPr wrap="none" rtlCol="0">
            <a:spAutoFit/>
          </a:bodyPr>
          <a:lstStyle/>
          <a:p>
            <a:pPr algn="ctr"/>
            <a:r>
              <a:rPr lang="en-US" sz="4000" b="1" dirty="0">
                <a:ln w="6350">
                  <a:solidFill>
                    <a:srgbClr val="141414"/>
                  </a:solidFill>
                </a:ln>
                <a:solidFill>
                  <a:schemeClr val="bg1"/>
                </a:solidFill>
                <a:latin typeface="CMU Serif" panose="02000603000000000000" pitchFamily="2" charset="0"/>
                <a:ea typeface="CMU Serif" panose="02000603000000000000" pitchFamily="2" charset="0"/>
                <a:cs typeface="CMU Serif" panose="02000603000000000000" pitchFamily="2" charset="0"/>
              </a:rPr>
              <a:t>Primary Vertex Identification</a:t>
            </a:r>
          </a:p>
        </p:txBody>
      </p:sp>
      <p:sp>
        <p:nvSpPr>
          <p:cNvPr id="6" name="TextBox 5">
            <a:extLst>
              <a:ext uri="{FF2B5EF4-FFF2-40B4-BE49-F238E27FC236}">
                <a16:creationId xmlns:a16="http://schemas.microsoft.com/office/drawing/2014/main" id="{8CE02056-A74E-DF57-D498-828752ECDF6B}"/>
              </a:ext>
            </a:extLst>
          </p:cNvPr>
          <p:cNvSpPr txBox="1"/>
          <p:nvPr/>
        </p:nvSpPr>
        <p:spPr>
          <a:xfrm>
            <a:off x="4827861" y="3429000"/>
            <a:ext cx="2536272" cy="461665"/>
          </a:xfrm>
          <a:prstGeom prst="rect">
            <a:avLst/>
          </a:prstGeom>
          <a:noFill/>
        </p:spPr>
        <p:txBody>
          <a:bodyPr wrap="none" rtlCol="0">
            <a:spAutoFit/>
          </a:bodyPr>
          <a:lstStyle/>
          <a:p>
            <a:pPr algn="ctr"/>
            <a:r>
              <a:rPr lang="en-US" sz="2400" b="1" dirty="0">
                <a:ln w="6350">
                  <a:solidFill>
                    <a:srgbClr val="141414"/>
                  </a:solidFill>
                </a:ln>
                <a:solidFill>
                  <a:schemeClr val="bg1"/>
                </a:solidFill>
                <a:latin typeface="CMU Serif" panose="02000603000000000000" pitchFamily="2" charset="0"/>
                <a:ea typeface="CMU Serif" panose="02000603000000000000" pitchFamily="2" charset="0"/>
                <a:cs typeface="CMU Serif" panose="02000603000000000000" pitchFamily="2" charset="0"/>
              </a:rPr>
              <a:t>Ralph Razzouk</a:t>
            </a:r>
          </a:p>
        </p:txBody>
      </p:sp>
      <p:sp>
        <p:nvSpPr>
          <p:cNvPr id="4" name="TextBox 3">
            <a:extLst>
              <a:ext uri="{FF2B5EF4-FFF2-40B4-BE49-F238E27FC236}">
                <a16:creationId xmlns:a16="http://schemas.microsoft.com/office/drawing/2014/main" id="{26AB0993-6445-394C-4A8D-4A168F99ECC7}"/>
              </a:ext>
            </a:extLst>
          </p:cNvPr>
          <p:cNvSpPr txBox="1"/>
          <p:nvPr/>
        </p:nvSpPr>
        <p:spPr>
          <a:xfrm>
            <a:off x="4056666" y="6289159"/>
            <a:ext cx="4078662" cy="307777"/>
          </a:xfrm>
          <a:prstGeom prst="rect">
            <a:avLst/>
          </a:prstGeom>
          <a:noFill/>
        </p:spPr>
        <p:txBody>
          <a:bodyPr wrap="square">
            <a:spAutoFit/>
          </a:bodyPr>
          <a:lstStyle/>
          <a:p>
            <a:pPr algn="ctr"/>
            <a:r>
              <a:rPr lang="en-US" sz="1400" dirty="0">
                <a:solidFill>
                  <a:srgbClr val="367CBA"/>
                </a:solidFill>
                <a:latin typeface="CMU Serif" panose="02000603000000000000" pitchFamily="2" charset="0"/>
                <a:ea typeface="CMU Serif" panose="02000603000000000000" pitchFamily="2" charset="0"/>
                <a:cs typeface="CMU Serif" panose="02000603000000000000" pitchFamily="2" charset="0"/>
                <a:hlinkClick r:id="rId4">
                  <a:extLst>
                    <a:ext uri="{A12FA001-AC4F-418D-AE19-62706E023703}">
                      <ahyp:hlinkClr xmlns:ahyp="http://schemas.microsoft.com/office/drawing/2018/hyperlinkcolor" val="tx"/>
                    </a:ext>
                  </a:extLst>
                </a:hlinkClick>
              </a:rPr>
              <a:t>https://github.com/ralphrazzouk/pvid</a:t>
            </a:r>
            <a:endParaRPr lang="en-US" sz="1400" dirty="0">
              <a:solidFill>
                <a:srgbClr val="367CBA"/>
              </a:solidFill>
            </a:endParaRPr>
          </a:p>
        </p:txBody>
      </p:sp>
    </p:spTree>
    <p:extLst>
      <p:ext uri="{BB962C8B-B14F-4D97-AF65-F5344CB8AC3E}">
        <p14:creationId xmlns:p14="http://schemas.microsoft.com/office/powerpoint/2010/main" val="3063377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AE5B9-4264-B635-1997-740F67DDB23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6719F97-12A8-D7F2-E8BA-8549338FAE7C}"/>
              </a:ext>
            </a:extLst>
          </p:cNvPr>
          <p:cNvSpPr txBox="1"/>
          <p:nvPr/>
        </p:nvSpPr>
        <p:spPr>
          <a:xfrm>
            <a:off x="506538" y="518912"/>
            <a:ext cx="11222779" cy="646331"/>
          </a:xfrm>
          <a:prstGeom prst="rect">
            <a:avLst/>
          </a:prstGeom>
          <a:noFill/>
        </p:spPr>
        <p:txBody>
          <a:bodyPr wrap="square" rtlCol="0">
            <a:spAutoFit/>
          </a:bodyPr>
          <a:lstStyle/>
          <a:p>
            <a:pPr algn="ctr"/>
            <a:r>
              <a:rPr lang="en-US" sz="3600" b="1" dirty="0">
                <a:solidFill>
                  <a:schemeClr val="bg1"/>
                </a:solidFill>
                <a:latin typeface="CMU Serif" panose="02000603000000000000" pitchFamily="2" charset="0"/>
                <a:ea typeface="CMU Serif" panose="02000603000000000000" pitchFamily="2" charset="0"/>
                <a:cs typeface="CMU Serif" panose="02000603000000000000" pitchFamily="2" charset="0"/>
              </a:rPr>
              <a:t>Model (1)</a:t>
            </a:r>
          </a:p>
        </p:txBody>
      </p:sp>
      <p:sp>
        <p:nvSpPr>
          <p:cNvPr id="5" name="TextBox 4">
            <a:extLst>
              <a:ext uri="{FF2B5EF4-FFF2-40B4-BE49-F238E27FC236}">
                <a16:creationId xmlns:a16="http://schemas.microsoft.com/office/drawing/2014/main" id="{16157850-C028-F441-79D6-5BE901753E9F}"/>
              </a:ext>
            </a:extLst>
          </p:cNvPr>
          <p:cNvSpPr txBox="1"/>
          <p:nvPr/>
        </p:nvSpPr>
        <p:spPr>
          <a:xfrm>
            <a:off x="506538" y="1487585"/>
            <a:ext cx="11222779" cy="4493538"/>
          </a:xfrm>
          <a:prstGeom prst="rect">
            <a:avLst/>
          </a:prstGeom>
          <a:noFill/>
        </p:spPr>
        <p:txBody>
          <a:bodyPr wrap="square" rtlCol="0">
            <a:spAutoFit/>
          </a:bodyPr>
          <a:lstStyle/>
          <a:p>
            <a:r>
              <a:rPr lang="en-US" b="1" dirty="0">
                <a:solidFill>
                  <a:schemeClr val="bg1"/>
                </a:solidFill>
                <a:latin typeface="CMU Serif" panose="02000603000000000000" pitchFamily="2" charset="0"/>
                <a:ea typeface="CMU Serif" panose="02000603000000000000" pitchFamily="2" charset="0"/>
                <a:cs typeface="CMU Serif" panose="02000603000000000000" pitchFamily="2" charset="0"/>
              </a:rPr>
              <a:t>Type:</a:t>
            </a: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Graph Neural Network (GNN)</a:t>
            </a:r>
          </a:p>
          <a:p>
            <a:r>
              <a:rPr lang="en-US" b="1" dirty="0">
                <a:solidFill>
                  <a:schemeClr val="bg1"/>
                </a:solidFill>
                <a:latin typeface="CMU Serif" panose="02000603000000000000" pitchFamily="2" charset="0"/>
                <a:ea typeface="CMU Serif" panose="02000603000000000000" pitchFamily="2" charset="0"/>
                <a:cs typeface="CMU Serif" panose="02000603000000000000" pitchFamily="2" charset="0"/>
              </a:rPr>
              <a:t>Package:</a:t>
            </a: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PyTorch</a:t>
            </a:r>
          </a:p>
          <a:p>
            <a:r>
              <a:rPr lang="en-US" b="1" kern="1200" dirty="0">
                <a:solidFill>
                  <a:srgbClr val="FFFFFF"/>
                </a:solidFill>
                <a:effectLst/>
                <a:latin typeface="CMU Serif" panose="02000603000000000000" pitchFamily="2" charset="0"/>
                <a:ea typeface="CMU Serif" panose="02000603000000000000" pitchFamily="2" charset="0"/>
                <a:cs typeface="CMU Serif" panose="02000603000000000000" pitchFamily="2" charset="0"/>
              </a:rPr>
              <a:t>Benchmark:</a:t>
            </a:r>
            <a:r>
              <a:rPr lang="en-US" kern="1200" dirty="0">
                <a:solidFill>
                  <a:srgbClr val="FFFFFF"/>
                </a:solidFill>
                <a:effectLst/>
                <a:latin typeface="CMU Serif" panose="02000603000000000000" pitchFamily="2" charset="0"/>
                <a:ea typeface="CMU Serif" panose="02000603000000000000" pitchFamily="2" charset="0"/>
                <a:cs typeface="CMU Serif" panose="02000603000000000000" pitchFamily="2" charset="0"/>
              </a:rPr>
              <a:t> 	Deterministic annealing</a:t>
            </a:r>
          </a:p>
          <a:p>
            <a:endParaRPr lang="en-US"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b="1" dirty="0">
                <a:solidFill>
                  <a:schemeClr val="bg1"/>
                </a:solidFill>
                <a:latin typeface="CMU Serif" panose="02000603000000000000" pitchFamily="2" charset="0"/>
                <a:ea typeface="CMU Serif" panose="02000603000000000000" pitchFamily="2" charset="0"/>
                <a:cs typeface="CMU Serif" panose="02000603000000000000" pitchFamily="2" charset="0"/>
              </a:rPr>
              <a:t>Reason:</a:t>
            </a: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natural physics representation since tracks and vertices naturally form a graph structure, preserves spatial and geometric relationships, and rotational invariance can be implemented later.</a:t>
            </a:r>
          </a:p>
          <a:p>
            <a:endParaRPr lang="en-US"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b="1" u="sng" dirty="0">
                <a:solidFill>
                  <a:schemeClr val="bg1"/>
                </a:solidFill>
                <a:latin typeface="CMU Serif" panose="02000603000000000000" pitchFamily="2" charset="0"/>
                <a:ea typeface="CMU Serif" panose="02000603000000000000" pitchFamily="2" charset="0"/>
                <a:cs typeface="CMU Serif" panose="02000603000000000000" pitchFamily="2" charset="0"/>
              </a:rPr>
              <a:t>Input</a:t>
            </a:r>
          </a:p>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    Nodes: 	</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Track parameters </a:t>
            </a:r>
            <a:r>
              <a:rPr lang="en-US" sz="1400" b="0" dirty="0">
                <a:solidFill>
                  <a:srgbClr val="367CBA"/>
                </a:solidFill>
                <a:effectLst/>
                <a:latin typeface="Consolas" panose="020B0609020204030204" pitchFamily="49" charset="0"/>
              </a:rPr>
              <a:t>[z0, dz0_normalized]</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(2 features per node) </a:t>
            </a:r>
            <a:endParaRPr lang="en-US" sz="1600" dirty="0">
              <a:solidFill>
                <a:srgbClr val="367CBA"/>
              </a:solidFill>
              <a:latin typeface="CMU Serif" panose="02000603000000000000" pitchFamily="2" charset="0"/>
              <a:ea typeface="CMU Serif" panose="02000603000000000000" pitchFamily="2" charset="0"/>
              <a:cs typeface="CMU Serif" panose="02000603000000000000" pitchFamily="2" charset="0"/>
            </a:endParaRPr>
          </a:p>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    Edges: 	</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Connections between tracks with features </a:t>
            </a:r>
            <a:r>
              <a:rPr lang="en-US" sz="1400" b="0" dirty="0">
                <a:solidFill>
                  <a:srgbClr val="367CBA"/>
                </a:solidFill>
                <a:effectLst/>
                <a:latin typeface="Consolas" panose="020B0609020204030204" pitchFamily="49" charset="0"/>
              </a:rPr>
              <a:t>[distance, uncertainty product]</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(2 features per edge) </a:t>
            </a:r>
            <a:endParaRPr lang="en-US" sz="1600" dirty="0">
              <a:solidFill>
                <a:srgbClr val="367CBA"/>
              </a:solidFill>
              <a:latin typeface="CMU Serif" panose="02000603000000000000" pitchFamily="2" charset="0"/>
              <a:ea typeface="CMU Serif" panose="02000603000000000000" pitchFamily="2" charset="0"/>
              <a:cs typeface="CMU Serif" panose="02000603000000000000" pitchFamily="2" charset="0"/>
            </a:endParaRPr>
          </a:p>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    Graph: 	</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Fully connected – edges between all pairs of tracks within each vertex</a:t>
            </a:r>
          </a:p>
          <a:p>
            <a:endPar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b="1" u="sng" dirty="0">
                <a:solidFill>
                  <a:schemeClr val="bg1"/>
                </a:solidFill>
                <a:latin typeface="CMU Serif" panose="02000603000000000000" pitchFamily="2" charset="0"/>
                <a:ea typeface="CMU Serif" panose="02000603000000000000" pitchFamily="2" charset="0"/>
                <a:cs typeface="CMU Serif" panose="02000603000000000000" pitchFamily="2" charset="0"/>
              </a:rPr>
              <a:t>Architecture</a:t>
            </a:r>
          </a:p>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    Initial Embedding:</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2 layers of </a:t>
            </a:r>
            <a:r>
              <a:rPr lang="en-US" sz="1400" dirty="0">
                <a:solidFill>
                  <a:srgbClr val="367CBA"/>
                </a:solidFill>
                <a:latin typeface="Consolas" panose="020B0609020204030204" pitchFamily="49" charset="0"/>
                <a:ea typeface="CMU Serif" panose="02000603000000000000" pitchFamily="2" charset="0"/>
                <a:cs typeface="CMU Serif" panose="02000603000000000000" pitchFamily="2" charset="0"/>
              </a:rPr>
              <a:t>Linear</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 </a:t>
            </a:r>
            <a:r>
              <a:rPr lang="en-US" sz="1400" dirty="0" err="1">
                <a:solidFill>
                  <a:srgbClr val="367CBA"/>
                </a:solidFill>
                <a:latin typeface="Consolas" panose="020B0609020204030204" pitchFamily="49" charset="0"/>
                <a:ea typeface="CMU Serif" panose="02000603000000000000" pitchFamily="2" charset="0"/>
                <a:cs typeface="CMU Serif" panose="02000603000000000000" pitchFamily="2" charset="0"/>
              </a:rPr>
              <a:t>LayerNorm</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 </a:t>
            </a:r>
            <a:r>
              <a:rPr lang="en-US" sz="1400" dirty="0">
                <a:solidFill>
                  <a:srgbClr val="367CBA"/>
                </a:solidFill>
                <a:latin typeface="Consolas" panose="020B0609020204030204" pitchFamily="49" charset="0"/>
                <a:ea typeface="CMU Serif" panose="02000603000000000000" pitchFamily="2" charset="0"/>
                <a:cs typeface="CMU Serif" panose="02000603000000000000" pitchFamily="2" charset="0"/>
              </a:rPr>
              <a:t>GELU</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 </a:t>
            </a:r>
            <a:r>
              <a:rPr lang="en-US" sz="1400" dirty="0">
                <a:solidFill>
                  <a:srgbClr val="367CBA"/>
                </a:solidFill>
                <a:latin typeface="Consolas" panose="020B0609020204030204" pitchFamily="49" charset="0"/>
                <a:ea typeface="CMU Serif" panose="02000603000000000000" pitchFamily="2" charset="0"/>
                <a:cs typeface="CMU Serif" panose="02000603000000000000" pitchFamily="2" charset="0"/>
              </a:rPr>
              <a:t>Dropout</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Input is configurable.</a:t>
            </a:r>
          </a:p>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    Graph Convolution: 	</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Multiple </a:t>
            </a:r>
            <a:r>
              <a:rPr lang="en-US" sz="1600" dirty="0" err="1">
                <a:solidFill>
                  <a:srgbClr val="367CBA"/>
                </a:solidFill>
                <a:latin typeface="Consolas" panose="020B0609020204030204" pitchFamily="49" charset="0"/>
                <a:ea typeface="CMU Serif" panose="02000603000000000000" pitchFamily="2" charset="0"/>
                <a:cs typeface="CMU Serif" panose="02000603000000000000" pitchFamily="2" charset="0"/>
              </a:rPr>
              <a:t>TrackConv</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layers (</a:t>
            </a:r>
            <a:r>
              <a:rPr lang="en-US" sz="1600" dirty="0">
                <a:solidFill>
                  <a:srgbClr val="367CBA"/>
                </a:solidFill>
                <a:latin typeface="Consolas" panose="020B0609020204030204" pitchFamily="49" charset="0"/>
                <a:ea typeface="CMU Serif" panose="02000603000000000000" pitchFamily="2" charset="0"/>
                <a:cs typeface="CMU Serif" panose="02000603000000000000" pitchFamily="2" charset="0"/>
              </a:rPr>
              <a:t>MLP</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 </a:t>
            </a:r>
            <a:r>
              <a:rPr lang="en-US" sz="1600" dirty="0" err="1">
                <a:solidFill>
                  <a:srgbClr val="367CBA"/>
                </a:solidFill>
                <a:latin typeface="Consolas" panose="020B0609020204030204" pitchFamily="49" charset="0"/>
                <a:ea typeface="CMU Serif" panose="02000603000000000000" pitchFamily="2" charset="0"/>
                <a:cs typeface="CMU Serif" panose="02000603000000000000" pitchFamily="2" charset="0"/>
              </a:rPr>
              <a:t>LayerNorm</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 </a:t>
            </a:r>
            <a:r>
              <a:rPr lang="en-US" sz="1600" dirty="0">
                <a:solidFill>
                  <a:srgbClr val="367CBA"/>
                </a:solidFill>
                <a:latin typeface="Consolas" panose="020B0609020204030204" pitchFamily="49" charset="0"/>
                <a:ea typeface="CMU Serif" panose="02000603000000000000" pitchFamily="2" charset="0"/>
                <a:cs typeface="CMU Serif" panose="02000603000000000000" pitchFamily="2" charset="0"/>
              </a:rPr>
              <a:t>GELU</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 </a:t>
            </a:r>
            <a:r>
              <a:rPr lang="en-US" sz="1600" dirty="0">
                <a:solidFill>
                  <a:srgbClr val="367CBA"/>
                </a:solidFill>
                <a:latin typeface="Consolas" panose="020B0609020204030204" pitchFamily="49" charset="0"/>
                <a:ea typeface="CMU Serif" panose="02000603000000000000" pitchFamily="2" charset="0"/>
                <a:cs typeface="CMU Serif" panose="02000603000000000000" pitchFamily="2" charset="0"/>
              </a:rPr>
              <a:t>Dropout</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 Residual Connection)</a:t>
            </a:r>
          </a:p>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    Global Pooling:</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Global mean pooling to aggregate node features</a:t>
            </a:r>
          </a:p>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    Final MLP head</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3 fully connected layers with decreasing width (</a:t>
            </a:r>
            <a:r>
              <a:rPr lang="en-US" sz="1600" dirty="0" err="1">
                <a:solidFill>
                  <a:schemeClr val="bg1"/>
                </a:solidFill>
                <a:latin typeface="CMU Serif" panose="02000603000000000000" pitchFamily="2" charset="0"/>
                <a:ea typeface="CMU Serif" panose="02000603000000000000" pitchFamily="2" charset="0"/>
                <a:cs typeface="CMU Serif" panose="02000603000000000000" pitchFamily="2" charset="0"/>
              </a:rPr>
              <a:t>hidden_dim</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-&gt; 1)</a:t>
            </a:r>
          </a:p>
        </p:txBody>
      </p:sp>
    </p:spTree>
    <p:extLst>
      <p:ext uri="{BB962C8B-B14F-4D97-AF65-F5344CB8AC3E}">
        <p14:creationId xmlns:p14="http://schemas.microsoft.com/office/powerpoint/2010/main" val="1074512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CCA26-1693-F075-EC3D-6A1A6A1F8B2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8A8DA7D-8E57-91BE-8EEB-067793BC1813}"/>
              </a:ext>
            </a:extLst>
          </p:cNvPr>
          <p:cNvSpPr txBox="1"/>
          <p:nvPr/>
        </p:nvSpPr>
        <p:spPr>
          <a:xfrm>
            <a:off x="506538" y="1487585"/>
            <a:ext cx="11222779" cy="4278094"/>
          </a:xfrm>
          <a:prstGeom prst="rect">
            <a:avLst/>
          </a:prstGeom>
          <a:noFill/>
        </p:spPr>
        <p:txBody>
          <a:bodyPr wrap="square" rtlCol="0">
            <a:spAutoFit/>
          </a:bodyPr>
          <a:lstStyle/>
          <a:p>
            <a:r>
              <a:rPr lang="en-US" b="1" u="sng" dirty="0">
                <a:solidFill>
                  <a:schemeClr val="bg1"/>
                </a:solidFill>
                <a:latin typeface="CMU Serif" panose="02000603000000000000" pitchFamily="2" charset="0"/>
                <a:ea typeface="CMU Serif" panose="02000603000000000000" pitchFamily="2" charset="0"/>
                <a:cs typeface="CMU Serif" panose="02000603000000000000" pitchFamily="2" charset="0"/>
              </a:rPr>
              <a:t>Output</a:t>
            </a:r>
            <a:endParaRPr lang="en-US" sz="1600" b="1" u="sng"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Single continuous value representing the predicted vertex position</a:t>
            </a:r>
          </a:p>
          <a:p>
            <a:endPar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b="1" u="sng" dirty="0">
                <a:solidFill>
                  <a:schemeClr val="bg1"/>
                </a:solidFill>
                <a:latin typeface="CMU Serif" panose="02000603000000000000" pitchFamily="2" charset="0"/>
                <a:ea typeface="CMU Serif" panose="02000603000000000000" pitchFamily="2" charset="0"/>
                <a:cs typeface="CMU Serif" panose="02000603000000000000" pitchFamily="2" charset="0"/>
              </a:rPr>
              <a:t>Loss Functions</a:t>
            </a:r>
            <a:endParaRPr lang="en-US" sz="1600" b="1" u="sng"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    Primary Loss:</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Mean absolute error between predicted and true vertex positions</a:t>
            </a:r>
            <a:endPar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    Physics Loss:</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Mean chi-square (</a:t>
            </a:r>
            <a:r>
              <a:rPr lang="en-US" sz="1400" dirty="0">
                <a:solidFill>
                  <a:srgbClr val="367CBA"/>
                </a:solidFill>
                <a:latin typeface="Consolas" panose="020B0609020204030204" pitchFamily="49" charset="0"/>
                <a:ea typeface="CMU Serif" panose="02000603000000000000" pitchFamily="2" charset="0"/>
                <a:cs typeface="CMU Serif" panose="02000603000000000000" pitchFamily="2" charset="0"/>
              </a:rPr>
              <a:t>z0</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 </a:t>
            </a:r>
            <a:r>
              <a:rPr lang="en-US" sz="1400" dirty="0" err="1">
                <a:solidFill>
                  <a:srgbClr val="367CBA"/>
                </a:solidFill>
                <a:latin typeface="Consolas" panose="020B0609020204030204" pitchFamily="49" charset="0"/>
                <a:ea typeface="CMU Serif" panose="02000603000000000000" pitchFamily="2" charset="0"/>
                <a:cs typeface="CMU Serif" panose="02000603000000000000" pitchFamily="2" charset="0"/>
              </a:rPr>
              <a:t>vertex_pos</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a:t>
            </a:r>
            <a:r>
              <a:rPr lang="en-US" sz="1600" baseline="30000" dirty="0">
                <a:solidFill>
                  <a:schemeClr val="bg1"/>
                </a:solidFill>
                <a:latin typeface="CMU Serif" panose="02000603000000000000" pitchFamily="2" charset="0"/>
                <a:ea typeface="CMU Serif" panose="02000603000000000000" pitchFamily="2" charset="0"/>
                <a:cs typeface="CMU Serif" panose="02000603000000000000" pitchFamily="2" charset="0"/>
              </a:rPr>
              <a:t>2</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a:t>
            </a:r>
            <a:r>
              <a:rPr lang="en-US" sz="1400" dirty="0">
                <a:solidFill>
                  <a:srgbClr val="367CBA"/>
                </a:solidFill>
                <a:latin typeface="Consolas" panose="020B0609020204030204" pitchFamily="49" charset="0"/>
                <a:ea typeface="CMU Serif" panose="02000603000000000000" pitchFamily="2" charset="0"/>
                <a:cs typeface="CMU Serif" panose="02000603000000000000" pitchFamily="2" charset="0"/>
              </a:rPr>
              <a:t>dz0</a:t>
            </a:r>
            <a:r>
              <a:rPr lang="en-US" sz="1600" baseline="30000" dirty="0">
                <a:solidFill>
                  <a:schemeClr val="bg1"/>
                </a:solidFill>
                <a:latin typeface="CMU Serif" panose="02000603000000000000" pitchFamily="2" charset="0"/>
                <a:ea typeface="CMU Serif" panose="02000603000000000000" pitchFamily="2" charset="0"/>
                <a:cs typeface="CMU Serif" panose="02000603000000000000" pitchFamily="2" charset="0"/>
              </a:rPr>
              <a:t>2</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for tracks</a:t>
            </a:r>
            <a:endPar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    Total Loss:</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a:t>
            </a:r>
            <a:r>
              <a:rPr lang="en-US" sz="1400" dirty="0" err="1">
                <a:solidFill>
                  <a:srgbClr val="367CBA"/>
                </a:solidFill>
                <a:latin typeface="Consolas" panose="020B0609020204030204" pitchFamily="49" charset="0"/>
                <a:ea typeface="CMU Serif" panose="02000603000000000000" pitchFamily="2" charset="0"/>
                <a:cs typeface="CMU Serif" panose="02000603000000000000" pitchFamily="2" charset="0"/>
              </a:rPr>
              <a:t>primary_loss</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+ 0.01 * </a:t>
            </a:r>
            <a:r>
              <a:rPr lang="en-US" sz="1400" dirty="0" err="1">
                <a:solidFill>
                  <a:srgbClr val="367CBA"/>
                </a:solidFill>
                <a:latin typeface="Consolas" panose="020B0609020204030204" pitchFamily="49" charset="0"/>
                <a:ea typeface="CMU Serif" panose="02000603000000000000" pitchFamily="2" charset="0"/>
                <a:cs typeface="CMU Serif" panose="02000603000000000000" pitchFamily="2" charset="0"/>
              </a:rPr>
              <a:t>physics_loss</a:t>
            </a:r>
            <a:endParaRPr lang="en-US" sz="1400" dirty="0">
              <a:solidFill>
                <a:srgbClr val="367CBA"/>
              </a:solidFill>
              <a:latin typeface="Consolas" panose="020B0609020204030204" pitchFamily="49" charset="0"/>
              <a:ea typeface="CMU Serif" panose="02000603000000000000" pitchFamily="2" charset="0"/>
              <a:cs typeface="CMU Serif" panose="02000603000000000000" pitchFamily="2" charset="0"/>
            </a:endParaRPr>
          </a:p>
          <a:p>
            <a:endParaRPr lang="en-US" sz="1400" b="1" dirty="0">
              <a:solidFill>
                <a:srgbClr val="367CBA"/>
              </a:solidFill>
              <a:latin typeface="Consolas" panose="020B0609020204030204" pitchFamily="49" charset="0"/>
              <a:ea typeface="CMU Serif" panose="02000603000000000000" pitchFamily="2" charset="0"/>
              <a:cs typeface="CMU Serif" panose="02000603000000000000" pitchFamily="2" charset="0"/>
            </a:endParaRPr>
          </a:p>
          <a:p>
            <a:r>
              <a:rPr lang="en-US" b="1" u="sng" dirty="0">
                <a:solidFill>
                  <a:schemeClr val="bg1"/>
                </a:solidFill>
                <a:latin typeface="CMU Serif" panose="02000603000000000000" pitchFamily="2" charset="0"/>
                <a:ea typeface="CMU Serif" panose="02000603000000000000" pitchFamily="2" charset="0"/>
                <a:cs typeface="CMU Serif" panose="02000603000000000000" pitchFamily="2" charset="0"/>
              </a:rPr>
              <a:t>Hyperparameter Optimization</a:t>
            </a:r>
            <a:endParaRPr lang="en-US" sz="1600" b="1" u="sng"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    </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After running a grid search based on the model defined, we found the following hyperparameters to be the best.</a:t>
            </a:r>
          </a:p>
          <a:p>
            <a:endParaRPr lang="en-US" sz="14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    Hidden Dimensions:</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256</a:t>
            </a:r>
            <a:endPar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    Hidden Layers:</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6</a:t>
            </a:r>
            <a:endPar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    Epochs:</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100</a:t>
            </a:r>
            <a:endPar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    Batch Size:</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64</a:t>
            </a:r>
            <a:endPar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    Learning Rate:</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10</a:t>
            </a:r>
            <a:r>
              <a:rPr lang="en-US" sz="1600" baseline="30000" dirty="0">
                <a:solidFill>
                  <a:schemeClr val="bg1"/>
                </a:solidFill>
                <a:latin typeface="CMU Serif" panose="02000603000000000000" pitchFamily="2" charset="0"/>
                <a:ea typeface="CMU Serif" panose="02000603000000000000" pitchFamily="2" charset="0"/>
                <a:cs typeface="CMU Serif" panose="02000603000000000000" pitchFamily="2" charset="0"/>
              </a:rPr>
              <a:t>-5</a:t>
            </a:r>
            <a:endPar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    Weight Decay:</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10</a:t>
            </a:r>
            <a:r>
              <a:rPr lang="en-US" sz="1600" baseline="30000" dirty="0">
                <a:solidFill>
                  <a:schemeClr val="bg1"/>
                </a:solidFill>
                <a:latin typeface="CMU Serif" panose="02000603000000000000" pitchFamily="2" charset="0"/>
                <a:ea typeface="CMU Serif" panose="02000603000000000000" pitchFamily="2" charset="0"/>
                <a:cs typeface="CMU Serif" panose="02000603000000000000" pitchFamily="2" charset="0"/>
              </a:rPr>
              <a:t>-5</a:t>
            </a:r>
            <a:endPar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endParaRPr>
          </a:p>
        </p:txBody>
      </p:sp>
      <p:sp>
        <p:nvSpPr>
          <p:cNvPr id="3" name="TextBox 2">
            <a:extLst>
              <a:ext uri="{FF2B5EF4-FFF2-40B4-BE49-F238E27FC236}">
                <a16:creationId xmlns:a16="http://schemas.microsoft.com/office/drawing/2014/main" id="{883D8F05-E7F6-1E76-6E94-096A621133FE}"/>
              </a:ext>
            </a:extLst>
          </p:cNvPr>
          <p:cNvSpPr txBox="1"/>
          <p:nvPr/>
        </p:nvSpPr>
        <p:spPr>
          <a:xfrm>
            <a:off x="506538" y="518912"/>
            <a:ext cx="11222779" cy="646331"/>
          </a:xfrm>
          <a:prstGeom prst="rect">
            <a:avLst/>
          </a:prstGeom>
          <a:noFill/>
        </p:spPr>
        <p:txBody>
          <a:bodyPr wrap="square" rtlCol="0">
            <a:spAutoFit/>
          </a:bodyPr>
          <a:lstStyle/>
          <a:p>
            <a:pPr algn="ctr"/>
            <a:r>
              <a:rPr lang="en-US" sz="3600" b="1" dirty="0">
                <a:solidFill>
                  <a:schemeClr val="bg1"/>
                </a:solidFill>
                <a:latin typeface="CMU Serif" panose="02000603000000000000" pitchFamily="2" charset="0"/>
                <a:ea typeface="CMU Serif" panose="02000603000000000000" pitchFamily="2" charset="0"/>
                <a:cs typeface="CMU Serif" panose="02000603000000000000" pitchFamily="2" charset="0"/>
              </a:rPr>
              <a:t>Model (2)</a:t>
            </a:r>
          </a:p>
        </p:txBody>
      </p:sp>
    </p:spTree>
    <p:extLst>
      <p:ext uri="{BB962C8B-B14F-4D97-AF65-F5344CB8AC3E}">
        <p14:creationId xmlns:p14="http://schemas.microsoft.com/office/powerpoint/2010/main" val="849325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3C512-BD84-A2D9-3A2A-C71367344D9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4B5C522-E813-A979-DEBD-95B0A5699129}"/>
              </a:ext>
            </a:extLst>
          </p:cNvPr>
          <p:cNvSpPr txBox="1"/>
          <p:nvPr/>
        </p:nvSpPr>
        <p:spPr>
          <a:xfrm>
            <a:off x="506538" y="518912"/>
            <a:ext cx="11222779" cy="646331"/>
          </a:xfrm>
          <a:prstGeom prst="rect">
            <a:avLst/>
          </a:prstGeom>
          <a:noFill/>
        </p:spPr>
        <p:txBody>
          <a:bodyPr wrap="square" rtlCol="0">
            <a:spAutoFit/>
          </a:bodyPr>
          <a:lstStyle/>
          <a:p>
            <a:pPr algn="ctr"/>
            <a:r>
              <a:rPr lang="en-US" sz="3600" b="1" dirty="0">
                <a:solidFill>
                  <a:schemeClr val="bg1"/>
                </a:solidFill>
                <a:latin typeface="CMU Serif" panose="02000603000000000000" pitchFamily="2" charset="0"/>
                <a:ea typeface="CMU Serif" panose="02000603000000000000" pitchFamily="2" charset="0"/>
                <a:cs typeface="CMU Serif" panose="02000603000000000000" pitchFamily="2" charset="0"/>
              </a:rPr>
              <a:t>Model Architecture</a:t>
            </a:r>
          </a:p>
        </p:txBody>
      </p:sp>
      <p:sp>
        <p:nvSpPr>
          <p:cNvPr id="7" name="Rectangle 3">
            <a:extLst>
              <a:ext uri="{FF2B5EF4-FFF2-40B4-BE49-F238E27FC236}">
                <a16:creationId xmlns:a16="http://schemas.microsoft.com/office/drawing/2014/main" id="{793C22FE-C4EE-BB26-7AA5-09ABEFC50234}"/>
              </a:ext>
            </a:extLst>
          </p:cNvPr>
          <p:cNvSpPr>
            <a:spLocks noChangeArrowheads="1"/>
          </p:cNvSpPr>
          <p:nvPr/>
        </p:nvSpPr>
        <p:spPr bwMode="auto">
          <a:xfrm>
            <a:off x="506538" y="1165243"/>
            <a:ext cx="11222779" cy="528696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1000" b="0" dirty="0">
                <a:solidFill>
                  <a:srgbClr val="FF0000"/>
                </a:solidFill>
                <a:effectLst/>
                <a:latin typeface="Consolas" panose="020B0609020204030204" pitchFamily="49" charset="0"/>
              </a:rPr>
              <a:t>class</a:t>
            </a: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TrackConv</a:t>
            </a:r>
            <a:r>
              <a:rPr lang="en-US" sz="1000" b="0" dirty="0">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MessagePassing</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79C3C3"/>
                </a:solidFill>
                <a:effectLst/>
                <a:latin typeface="Consolas" panose="020B0609020204030204" pitchFamily="49" charset="0"/>
              </a:rPr>
              <a:t>"""Custom Graph Conv layer for track data."""</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FF0000"/>
                </a:solidFill>
                <a:effectLst/>
                <a:latin typeface="Consolas" panose="020B0609020204030204" pitchFamily="49" charset="0"/>
              </a:rPr>
              <a:t>def</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__</a:t>
            </a:r>
            <a:r>
              <a:rPr lang="en-US" sz="1000" b="0" dirty="0" err="1">
                <a:solidFill>
                  <a:srgbClr val="C792EA"/>
                </a:solidFill>
                <a:effectLst/>
                <a:latin typeface="Consolas" panose="020B0609020204030204" pitchFamily="49" charset="0"/>
              </a:rPr>
              <a:t>init</a:t>
            </a:r>
            <a:r>
              <a:rPr lang="en-US" sz="1000" b="0" dirty="0">
                <a:solidFill>
                  <a:srgbClr val="C792EA"/>
                </a:solidFill>
                <a:effectLst/>
                <a:latin typeface="Consolas" panose="020B0609020204030204" pitchFamily="49" charset="0"/>
              </a:rPr>
              <a:t>__</a:t>
            </a:r>
            <a:r>
              <a:rPr lang="en-US" sz="1000" b="0" dirty="0">
                <a:solidFill>
                  <a:srgbClr val="CECECE"/>
                </a:solidFill>
                <a:effectLst/>
                <a:latin typeface="Consolas" panose="020B0609020204030204" pitchFamily="49" charset="0"/>
              </a:rPr>
              <a:t>(</a:t>
            </a:r>
            <a:r>
              <a:rPr lang="en-US" sz="1000" b="0" i="1" dirty="0">
                <a:solidFill>
                  <a:srgbClr val="A694CD"/>
                </a:solidFill>
                <a:effectLst/>
                <a:latin typeface="Consolas" panose="020B0609020204030204" pitchFamily="49" charset="0"/>
              </a:rPr>
              <a:t>self</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in_channels</a:t>
            </a:r>
            <a:r>
              <a:rPr lang="en-US" sz="1000" b="0" dirty="0">
                <a:solidFill>
                  <a:srgbClr val="CECECE"/>
                </a:solidFill>
                <a:effectLst/>
                <a:latin typeface="Consolas" panose="020B0609020204030204" pitchFamily="49" charset="0"/>
              </a:rPr>
              <a:t>: </a:t>
            </a:r>
            <a:r>
              <a:rPr lang="en-US" sz="1000" b="0" dirty="0">
                <a:solidFill>
                  <a:srgbClr val="A694CD"/>
                </a:solidFill>
                <a:effectLst/>
                <a:latin typeface="Consolas" panose="020B0609020204030204" pitchFamily="49" charset="0"/>
              </a:rPr>
              <a:t>int</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out_channels</a:t>
            </a:r>
            <a:r>
              <a:rPr lang="en-US" sz="1000" b="0" dirty="0">
                <a:solidFill>
                  <a:srgbClr val="CECECE"/>
                </a:solidFill>
                <a:effectLst/>
                <a:latin typeface="Consolas" panose="020B0609020204030204" pitchFamily="49" charset="0"/>
              </a:rPr>
              <a:t>: </a:t>
            </a:r>
            <a:r>
              <a:rPr lang="en-US" sz="1000" b="0" dirty="0">
                <a:solidFill>
                  <a:srgbClr val="A694CD"/>
                </a:solidFill>
                <a:effectLst/>
                <a:latin typeface="Consolas" panose="020B0609020204030204" pitchFamily="49" charset="0"/>
              </a:rPr>
              <a:t>int</a:t>
            </a:r>
            <a:r>
              <a:rPr lang="en-US" sz="1000" b="0" dirty="0">
                <a:solidFill>
                  <a:srgbClr val="CECECE"/>
                </a:solidFill>
                <a:effectLst/>
                <a:latin typeface="Consolas" panose="020B0609020204030204" pitchFamily="49" charset="0"/>
              </a:rPr>
              <a:t>, </a:t>
            </a:r>
            <a:r>
              <a:rPr lang="en-US" sz="1000" b="0" i="1" dirty="0">
                <a:solidFill>
                  <a:srgbClr val="59C05F"/>
                </a:solidFill>
                <a:effectLst/>
                <a:latin typeface="Consolas" panose="020B0609020204030204" pitchFamily="49" charset="0"/>
              </a:rPr>
              <a:t>dropout</a:t>
            </a:r>
            <a:r>
              <a:rPr lang="en-US" sz="1000" b="0" dirty="0">
                <a:solidFill>
                  <a:srgbClr val="CECECE"/>
                </a:solidFill>
                <a:effectLst/>
                <a:latin typeface="Consolas" panose="020B0609020204030204" pitchFamily="49" charset="0"/>
              </a:rPr>
              <a:t>: </a:t>
            </a:r>
            <a:r>
              <a:rPr lang="en-US" sz="1000" b="0" dirty="0">
                <a:solidFill>
                  <a:srgbClr val="A694CD"/>
                </a:solidFill>
                <a:effectLst/>
                <a:latin typeface="Consolas" panose="020B0609020204030204" pitchFamily="49" charset="0"/>
              </a:rPr>
              <a:t>float</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0.1</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79C3C3"/>
                </a:solidFill>
                <a:effectLst/>
                <a:latin typeface="Consolas" panose="020B0609020204030204" pitchFamily="49" charset="0"/>
              </a:rPr>
              <a:t>"""</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79C3C3"/>
                </a:solidFill>
                <a:effectLst/>
                <a:latin typeface="Consolas" panose="020B0609020204030204" pitchFamily="49" charset="0"/>
              </a:rPr>
              <a:t>        Initialize the track convolution layer.</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79C3C3"/>
                </a:solidFill>
                <a:effectLst/>
                <a:latin typeface="Consolas" panose="020B0609020204030204" pitchFamily="49" charset="0"/>
              </a:rPr>
              <a:t>        </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79C3C3"/>
                </a:solidFill>
                <a:effectLst/>
                <a:latin typeface="Consolas" panose="020B0609020204030204" pitchFamily="49" charset="0"/>
              </a:rPr>
              <a:t>        </a:t>
            </a:r>
            <a:r>
              <a:rPr lang="en-US" sz="1000" b="0" dirty="0" err="1">
                <a:solidFill>
                  <a:srgbClr val="79C3C3"/>
                </a:solidFill>
                <a:effectLst/>
                <a:latin typeface="Consolas" panose="020B0609020204030204" pitchFamily="49" charset="0"/>
              </a:rPr>
              <a:t>Args</a:t>
            </a:r>
            <a:r>
              <a:rPr lang="en-US" sz="1000" b="0" dirty="0">
                <a:solidFill>
                  <a:srgbClr val="79C3C3"/>
                </a:solidFill>
                <a:effectLst/>
                <a:latin typeface="Consolas" panose="020B0609020204030204" pitchFamily="49" charset="0"/>
              </a:rPr>
              <a:t>:</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79C3C3"/>
                </a:solidFill>
                <a:effectLst/>
                <a:latin typeface="Consolas" panose="020B0609020204030204" pitchFamily="49" charset="0"/>
              </a:rPr>
              <a:t>            </a:t>
            </a:r>
            <a:r>
              <a:rPr lang="en-US" sz="1000" b="0" dirty="0" err="1">
                <a:solidFill>
                  <a:srgbClr val="79C3C3"/>
                </a:solidFill>
                <a:effectLst/>
                <a:latin typeface="Consolas" panose="020B0609020204030204" pitchFamily="49" charset="0"/>
              </a:rPr>
              <a:t>in_channels</a:t>
            </a:r>
            <a:r>
              <a:rPr lang="en-US" sz="1000" b="0" dirty="0">
                <a:solidFill>
                  <a:srgbClr val="79C3C3"/>
                </a:solidFill>
                <a:effectLst/>
                <a:latin typeface="Consolas" panose="020B0609020204030204" pitchFamily="49" charset="0"/>
              </a:rPr>
              <a:t>: Number of input features</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79C3C3"/>
                </a:solidFill>
                <a:effectLst/>
                <a:latin typeface="Consolas" panose="020B0609020204030204" pitchFamily="49" charset="0"/>
              </a:rPr>
              <a:t>            </a:t>
            </a:r>
            <a:r>
              <a:rPr lang="en-US" sz="1000" b="0" dirty="0" err="1">
                <a:solidFill>
                  <a:srgbClr val="79C3C3"/>
                </a:solidFill>
                <a:effectLst/>
                <a:latin typeface="Consolas" panose="020B0609020204030204" pitchFamily="49" charset="0"/>
              </a:rPr>
              <a:t>out_channels</a:t>
            </a:r>
            <a:r>
              <a:rPr lang="en-US" sz="1000" b="0" dirty="0">
                <a:solidFill>
                  <a:srgbClr val="79C3C3"/>
                </a:solidFill>
                <a:effectLst/>
                <a:latin typeface="Consolas" panose="020B0609020204030204" pitchFamily="49" charset="0"/>
              </a:rPr>
              <a:t>: Number of output features</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79C3C3"/>
                </a:solidFill>
                <a:effectLst/>
                <a:latin typeface="Consolas" panose="020B0609020204030204" pitchFamily="49" charset="0"/>
              </a:rPr>
              <a:t>        """</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r>
              <a:rPr lang="en-US" sz="1000" b="0" dirty="0">
                <a:solidFill>
                  <a:srgbClr val="A694CD"/>
                </a:solidFill>
                <a:effectLst/>
                <a:latin typeface="Consolas" panose="020B0609020204030204" pitchFamily="49" charset="0"/>
              </a:rPr>
              <a:t>super</a:t>
            </a:r>
            <a:r>
              <a:rPr lang="en-US" sz="1000" b="0" dirty="0">
                <a:solidFill>
                  <a:srgbClr val="CECECE"/>
                </a:solidFill>
                <a:effectLst/>
                <a:latin typeface="Consolas" panose="020B0609020204030204" pitchFamily="49" charset="0"/>
              </a:rPr>
              <a:t>().</a:t>
            </a:r>
            <a:r>
              <a:rPr lang="en-US" sz="1000" b="0" dirty="0">
                <a:solidFill>
                  <a:srgbClr val="C792EA"/>
                </a:solidFill>
                <a:effectLst/>
                <a:latin typeface="Consolas" panose="020B0609020204030204" pitchFamily="49" charset="0"/>
              </a:rPr>
              <a:t>__</a:t>
            </a:r>
            <a:r>
              <a:rPr lang="en-US" sz="1000" b="0" dirty="0" err="1">
                <a:solidFill>
                  <a:srgbClr val="C792EA"/>
                </a:solidFill>
                <a:effectLst/>
                <a:latin typeface="Consolas" panose="020B0609020204030204" pitchFamily="49" charset="0"/>
              </a:rPr>
              <a:t>init</a:t>
            </a:r>
            <a:r>
              <a:rPr lang="en-US" sz="1000" b="0" dirty="0">
                <a:solidFill>
                  <a:srgbClr val="C792EA"/>
                </a:solidFill>
                <a:effectLst/>
                <a:latin typeface="Consolas" panose="020B0609020204030204" pitchFamily="49" charset="0"/>
              </a:rPr>
              <a:t>__</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aggr</a:t>
            </a:r>
            <a:r>
              <a:rPr lang="en-US" sz="1000" b="0" dirty="0">
                <a:solidFill>
                  <a:srgbClr val="C792EA"/>
                </a:solidFill>
                <a:effectLst/>
                <a:latin typeface="Consolas" panose="020B0609020204030204" pitchFamily="49" charset="0"/>
              </a:rPr>
              <a:t>=</a:t>
            </a:r>
            <a:r>
              <a:rPr lang="en-US" sz="1000" b="0" dirty="0">
                <a:solidFill>
                  <a:srgbClr val="79C3C3"/>
                </a:solidFill>
                <a:effectLst/>
                <a:latin typeface="Consolas" panose="020B0609020204030204" pitchFamily="49" charset="0"/>
              </a:rPr>
              <a:t>'mean'</a:t>
            </a:r>
            <a:r>
              <a:rPr lang="en-US" sz="1000" b="0" dirty="0">
                <a:solidFill>
                  <a:srgbClr val="CECECE"/>
                </a:solidFill>
                <a:effectLst/>
                <a:latin typeface="Consolas" panose="020B0609020204030204" pitchFamily="49" charset="0"/>
              </a:rPr>
              <a:t>)  </a:t>
            </a:r>
            <a:r>
              <a:rPr lang="en-US" sz="1000" b="0" i="1" dirty="0">
                <a:solidFill>
                  <a:srgbClr val="565656"/>
                </a:solidFill>
                <a:effectLst/>
                <a:latin typeface="Consolas" panose="020B0609020204030204" pitchFamily="49" charset="0"/>
              </a:rPr>
              <a:t># Mean aggregation</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i="1" dirty="0" err="1">
                <a:solidFill>
                  <a:srgbClr val="A694CD"/>
                </a:solidFill>
                <a:effectLst/>
                <a:latin typeface="Consolas" panose="020B0609020204030204" pitchFamily="49" charset="0"/>
              </a:rPr>
              <a:t>self</a:t>
            </a:r>
            <a:r>
              <a:rPr lang="en-US" sz="1000" b="0" dirty="0" err="1">
                <a:solidFill>
                  <a:srgbClr val="CECECE"/>
                </a:solidFill>
                <a:effectLst/>
                <a:latin typeface="Consolas" panose="020B0609020204030204" pitchFamily="49" charset="0"/>
              </a:rPr>
              <a:t>.</a:t>
            </a:r>
            <a:r>
              <a:rPr lang="en-US" sz="1000" b="0" dirty="0" err="1">
                <a:solidFill>
                  <a:srgbClr val="59C05F"/>
                </a:solidFill>
                <a:effectLst/>
                <a:latin typeface="Consolas" panose="020B0609020204030204" pitchFamily="49" charset="0"/>
              </a:rPr>
              <a:t>mlp</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Sequential</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Linear</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in_channels</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2</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out_channels</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LayerNorm</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out_channels</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GELU</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Dropout</a:t>
            </a:r>
            <a:r>
              <a:rPr lang="en-US" sz="1000" b="0" dirty="0">
                <a:solidFill>
                  <a:srgbClr val="CECECE"/>
                </a:solidFill>
                <a:effectLst/>
                <a:latin typeface="Consolas" panose="020B0609020204030204" pitchFamily="49" charset="0"/>
              </a:rPr>
              <a:t>(</a:t>
            </a:r>
            <a:r>
              <a:rPr lang="en-US" sz="1000" b="0" i="1" dirty="0">
                <a:solidFill>
                  <a:srgbClr val="59C05F"/>
                </a:solidFill>
                <a:effectLst/>
                <a:latin typeface="Consolas" panose="020B0609020204030204" pitchFamily="49" charset="0"/>
              </a:rPr>
              <a:t>dropout</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i="1" dirty="0" err="1">
                <a:solidFill>
                  <a:srgbClr val="A694CD"/>
                </a:solidFill>
                <a:effectLst/>
                <a:latin typeface="Consolas" panose="020B0609020204030204" pitchFamily="49" charset="0"/>
              </a:rPr>
              <a:t>self</a:t>
            </a:r>
            <a:r>
              <a:rPr lang="en-US" sz="1000" b="0" dirty="0" err="1">
                <a:solidFill>
                  <a:srgbClr val="CECECE"/>
                </a:solidFill>
                <a:effectLst/>
                <a:latin typeface="Consolas" panose="020B0609020204030204" pitchFamily="49" charset="0"/>
              </a:rPr>
              <a:t>.</a:t>
            </a:r>
            <a:r>
              <a:rPr lang="en-US" sz="1000" b="0" dirty="0" err="1">
                <a:solidFill>
                  <a:srgbClr val="59C05F"/>
                </a:solidFill>
                <a:effectLst/>
                <a:latin typeface="Consolas" panose="020B0609020204030204" pitchFamily="49" charset="0"/>
              </a:rPr>
              <a:t>norm</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LayerNorm</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out_channels</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FF0000"/>
                </a:solidFill>
                <a:effectLst/>
                <a:latin typeface="Consolas" panose="020B0609020204030204" pitchFamily="49" charset="0"/>
              </a:rPr>
              <a:t>def</a:t>
            </a:r>
            <a:r>
              <a:rPr lang="en-US" sz="1000" b="0" dirty="0">
                <a:solidFill>
                  <a:srgbClr val="CECECE"/>
                </a:solidFill>
                <a:effectLst/>
                <a:latin typeface="Consolas" panose="020B0609020204030204" pitchFamily="49" charset="0"/>
              </a:rPr>
              <a:t> </a:t>
            </a:r>
            <a:r>
              <a:rPr lang="en-US" sz="1000" b="0" dirty="0">
                <a:solidFill>
                  <a:srgbClr val="C9B64A"/>
                </a:solidFill>
                <a:effectLst/>
                <a:latin typeface="Consolas" panose="020B0609020204030204" pitchFamily="49" charset="0"/>
              </a:rPr>
              <a:t>forward</a:t>
            </a:r>
            <a:r>
              <a:rPr lang="en-US" sz="1000" b="0" dirty="0">
                <a:solidFill>
                  <a:srgbClr val="CECECE"/>
                </a:solidFill>
                <a:effectLst/>
                <a:latin typeface="Consolas" panose="020B0609020204030204" pitchFamily="49" charset="0"/>
              </a:rPr>
              <a:t>(</a:t>
            </a:r>
            <a:r>
              <a:rPr lang="en-US" sz="1000" b="0" i="1" dirty="0">
                <a:solidFill>
                  <a:srgbClr val="A694CD"/>
                </a:solidFill>
                <a:effectLst/>
                <a:latin typeface="Consolas" panose="020B0609020204030204" pitchFamily="49" charset="0"/>
              </a:rPr>
              <a:t>self</a:t>
            </a:r>
            <a:r>
              <a:rPr lang="en-US" sz="1000" b="0" dirty="0">
                <a:solidFill>
                  <a:srgbClr val="CECECE"/>
                </a:solidFill>
                <a:effectLst/>
                <a:latin typeface="Consolas" panose="020B0609020204030204" pitchFamily="49" charset="0"/>
              </a:rPr>
              <a:t>, </a:t>
            </a:r>
            <a:r>
              <a:rPr lang="en-US" sz="1000" b="0" i="1" dirty="0">
                <a:solidFill>
                  <a:srgbClr val="59C05F"/>
                </a:solidFill>
                <a:effectLst/>
                <a:latin typeface="Consolas" panose="020B0609020204030204" pitchFamily="49" charset="0"/>
              </a:rPr>
              <a:t>x</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edge_index</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edge_attr</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residual</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i="1" dirty="0">
                <a:solidFill>
                  <a:srgbClr val="59C05F"/>
                </a:solidFill>
                <a:effectLst/>
                <a:latin typeface="Consolas" panose="020B0609020204030204" pitchFamily="49" charset="0"/>
              </a:rPr>
              <a:t>x</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out</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i="1" dirty="0" err="1">
                <a:solidFill>
                  <a:srgbClr val="A694CD"/>
                </a:solidFill>
                <a:effectLst/>
                <a:latin typeface="Consolas" panose="020B0609020204030204" pitchFamily="49" charset="0"/>
              </a:rPr>
              <a:t>self</a:t>
            </a:r>
            <a:r>
              <a:rPr lang="en-US" sz="1000" b="0" dirty="0" err="1">
                <a:solidFill>
                  <a:srgbClr val="CECECE"/>
                </a:solidFill>
                <a:effectLst/>
                <a:latin typeface="Consolas" panose="020B0609020204030204" pitchFamily="49" charset="0"/>
              </a:rPr>
              <a:t>.</a:t>
            </a:r>
            <a:r>
              <a:rPr lang="en-US" sz="1000" b="0" dirty="0" err="1">
                <a:solidFill>
                  <a:srgbClr val="C9B64A"/>
                </a:solidFill>
                <a:effectLst/>
                <a:latin typeface="Consolas" panose="020B0609020204030204" pitchFamily="49" charset="0"/>
              </a:rPr>
              <a:t>propagate</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edge_index</a:t>
            </a:r>
            <a:r>
              <a:rPr lang="en-US" sz="1000" b="0" dirty="0">
                <a:solidFill>
                  <a:srgbClr val="CECECE"/>
                </a:solidFill>
                <a:effectLst/>
                <a:latin typeface="Consolas" panose="020B0609020204030204" pitchFamily="49" charset="0"/>
              </a:rPr>
              <a:t>, </a:t>
            </a:r>
            <a:r>
              <a:rPr lang="en-US" sz="1000" b="0" i="1" dirty="0">
                <a:solidFill>
                  <a:srgbClr val="59C05F"/>
                </a:solidFill>
                <a:effectLst/>
                <a:latin typeface="Consolas" panose="020B0609020204030204" pitchFamily="49" charset="0"/>
              </a:rPr>
              <a:t>x</a:t>
            </a:r>
            <a:r>
              <a:rPr lang="en-US" sz="1000" b="0" dirty="0">
                <a:solidFill>
                  <a:srgbClr val="C792EA"/>
                </a:solidFill>
                <a:effectLst/>
                <a:latin typeface="Consolas" panose="020B0609020204030204" pitchFamily="49" charset="0"/>
              </a:rPr>
              <a:t>=</a:t>
            </a:r>
            <a:r>
              <a:rPr lang="en-US" sz="1000" b="0" i="1" dirty="0">
                <a:solidFill>
                  <a:srgbClr val="59C05F"/>
                </a:solidFill>
                <a:effectLst/>
                <a:latin typeface="Consolas" panose="020B0609020204030204" pitchFamily="49" charset="0"/>
              </a:rPr>
              <a:t>x</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edge_attr</a:t>
            </a:r>
            <a:r>
              <a:rPr lang="en-US" sz="1000" b="0" dirty="0">
                <a:solidFill>
                  <a:srgbClr val="C792EA"/>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edge_attr</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i="1" dirty="0">
                <a:solidFill>
                  <a:srgbClr val="FF0000"/>
                </a:solidFill>
                <a:effectLst/>
                <a:latin typeface="Consolas" panose="020B0609020204030204" pitchFamily="49" charset="0"/>
              </a:rPr>
              <a:t>return</a:t>
            </a:r>
            <a:r>
              <a:rPr lang="en-US" sz="1000" b="0" dirty="0">
                <a:solidFill>
                  <a:srgbClr val="CECECE"/>
                </a:solidFill>
                <a:effectLst/>
                <a:latin typeface="Consolas" panose="020B0609020204030204" pitchFamily="49" charset="0"/>
              </a:rPr>
              <a:t> </a:t>
            </a:r>
            <a:r>
              <a:rPr lang="en-US" sz="1000" b="0" i="1" dirty="0" err="1">
                <a:solidFill>
                  <a:srgbClr val="A694CD"/>
                </a:solidFill>
                <a:effectLst/>
                <a:latin typeface="Consolas" panose="020B0609020204030204" pitchFamily="49" charset="0"/>
              </a:rPr>
              <a:t>self</a:t>
            </a:r>
            <a:r>
              <a:rPr lang="en-US" sz="1000" b="0" dirty="0" err="1">
                <a:solidFill>
                  <a:srgbClr val="CECECE"/>
                </a:solidFill>
                <a:effectLst/>
                <a:latin typeface="Consolas" panose="020B0609020204030204" pitchFamily="49" charset="0"/>
              </a:rPr>
              <a:t>.</a:t>
            </a:r>
            <a:r>
              <a:rPr lang="en-US" sz="1000" b="0" dirty="0" err="1">
                <a:solidFill>
                  <a:srgbClr val="59C05F"/>
                </a:solidFill>
                <a:effectLst/>
                <a:latin typeface="Consolas" panose="020B0609020204030204" pitchFamily="49" charset="0"/>
              </a:rPr>
              <a:t>norm</a:t>
            </a:r>
            <a:r>
              <a:rPr lang="en-US" sz="1000" b="0" dirty="0">
                <a:solidFill>
                  <a:srgbClr val="CECECE"/>
                </a:solidFill>
                <a:effectLst/>
                <a:latin typeface="Consolas" panose="020B0609020204030204" pitchFamily="49" charset="0"/>
              </a:rPr>
              <a:t>(</a:t>
            </a:r>
            <a:r>
              <a:rPr lang="en-US" sz="1000" b="0" dirty="0">
                <a:solidFill>
                  <a:srgbClr val="59C05F"/>
                </a:solidFill>
                <a:effectLst/>
                <a:latin typeface="Consolas" panose="020B0609020204030204" pitchFamily="49" charset="0"/>
              </a:rPr>
              <a:t>out</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residual</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FF0000"/>
                </a:solidFill>
                <a:effectLst/>
                <a:latin typeface="Consolas" panose="020B0609020204030204" pitchFamily="49" charset="0"/>
              </a:rPr>
              <a:t>def</a:t>
            </a:r>
            <a:r>
              <a:rPr lang="en-US" sz="1000" b="0" dirty="0">
                <a:solidFill>
                  <a:srgbClr val="CECECE"/>
                </a:solidFill>
                <a:effectLst/>
                <a:latin typeface="Consolas" panose="020B0609020204030204" pitchFamily="49" charset="0"/>
              </a:rPr>
              <a:t> </a:t>
            </a:r>
            <a:r>
              <a:rPr lang="en-US" sz="1000" b="0" dirty="0">
                <a:solidFill>
                  <a:srgbClr val="C9B64A"/>
                </a:solidFill>
                <a:effectLst/>
                <a:latin typeface="Consolas" panose="020B0609020204030204" pitchFamily="49" charset="0"/>
              </a:rPr>
              <a:t>message</a:t>
            </a:r>
            <a:r>
              <a:rPr lang="en-US" sz="1000" b="0" dirty="0">
                <a:solidFill>
                  <a:srgbClr val="CECECE"/>
                </a:solidFill>
                <a:effectLst/>
                <a:latin typeface="Consolas" panose="020B0609020204030204" pitchFamily="49" charset="0"/>
              </a:rPr>
              <a:t>(</a:t>
            </a:r>
            <a:r>
              <a:rPr lang="en-US" sz="1000" b="0" i="1" dirty="0">
                <a:solidFill>
                  <a:srgbClr val="A694CD"/>
                </a:solidFill>
                <a:effectLst/>
                <a:latin typeface="Consolas" panose="020B0609020204030204" pitchFamily="49" charset="0"/>
              </a:rPr>
              <a:t>self</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x_j</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edge_attr</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i="1" dirty="0">
                <a:solidFill>
                  <a:srgbClr val="FF0000"/>
                </a:solidFill>
                <a:effectLst/>
                <a:latin typeface="Consolas" panose="020B0609020204030204" pitchFamily="49" charset="0"/>
              </a:rPr>
              <a:t>return</a:t>
            </a:r>
            <a:r>
              <a:rPr lang="en-US" sz="1000" b="0" dirty="0">
                <a:solidFill>
                  <a:srgbClr val="CECECE"/>
                </a:solidFill>
                <a:effectLst/>
                <a:latin typeface="Consolas" panose="020B0609020204030204" pitchFamily="49" charset="0"/>
              </a:rPr>
              <a:t> </a:t>
            </a:r>
            <a:r>
              <a:rPr lang="en-US" sz="1000" b="0" i="1" dirty="0" err="1">
                <a:solidFill>
                  <a:srgbClr val="A694CD"/>
                </a:solidFill>
                <a:effectLst/>
                <a:latin typeface="Consolas" panose="020B0609020204030204" pitchFamily="49" charset="0"/>
              </a:rPr>
              <a:t>self</a:t>
            </a:r>
            <a:r>
              <a:rPr lang="en-US" sz="1000" b="0" dirty="0" err="1">
                <a:solidFill>
                  <a:srgbClr val="CECECE"/>
                </a:solidFill>
                <a:effectLst/>
                <a:latin typeface="Consolas" panose="020B0609020204030204" pitchFamily="49" charset="0"/>
              </a:rPr>
              <a:t>.</a:t>
            </a:r>
            <a:r>
              <a:rPr lang="en-US" sz="1000" b="0" dirty="0" err="1">
                <a:solidFill>
                  <a:srgbClr val="59C05F"/>
                </a:solidFill>
                <a:effectLst/>
                <a:latin typeface="Consolas" panose="020B0609020204030204" pitchFamily="49" charset="0"/>
              </a:rPr>
              <a:t>mlp</a:t>
            </a:r>
            <a:r>
              <a:rPr lang="en-US" sz="1000" b="0" dirty="0">
                <a:solidFill>
                  <a:srgbClr val="CECECE"/>
                </a:solidFill>
                <a:effectLst/>
                <a:latin typeface="Consolas" panose="020B0609020204030204" pitchFamily="49" charset="0"/>
              </a:rPr>
              <a:t>(</a:t>
            </a:r>
            <a:r>
              <a:rPr lang="en-US" sz="1000" b="0" dirty="0">
                <a:solidFill>
                  <a:srgbClr val="A694CD"/>
                </a:solidFill>
                <a:effectLst/>
                <a:latin typeface="Consolas" panose="020B0609020204030204" pitchFamily="49" charset="0"/>
              </a:rPr>
              <a:t>torch</a:t>
            </a:r>
            <a:r>
              <a:rPr lang="en-US" sz="1000" b="0" dirty="0">
                <a:solidFill>
                  <a:srgbClr val="CECECE"/>
                </a:solidFill>
                <a:effectLst/>
                <a:latin typeface="Consolas" panose="020B0609020204030204" pitchFamily="49" charset="0"/>
              </a:rPr>
              <a:t>.</a:t>
            </a:r>
            <a:r>
              <a:rPr lang="en-US" sz="1000" b="0" dirty="0">
                <a:solidFill>
                  <a:srgbClr val="C9B64A"/>
                </a:solidFill>
                <a:effectLst/>
                <a:latin typeface="Consolas" panose="020B0609020204030204" pitchFamily="49" charset="0"/>
              </a:rPr>
              <a:t>cat</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x_j</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edge_attr</a:t>
            </a:r>
            <a:r>
              <a:rPr lang="en-US" sz="1000" b="0" dirty="0">
                <a:solidFill>
                  <a:srgbClr val="CECECE"/>
                </a:solidFill>
                <a:effectLst/>
                <a:latin typeface="Consolas" panose="020B0609020204030204" pitchFamily="49" charset="0"/>
              </a:rPr>
              <a:t>], </a:t>
            </a:r>
            <a:r>
              <a:rPr lang="en-US" sz="1000" b="0" i="1" dirty="0">
                <a:solidFill>
                  <a:srgbClr val="59C05F"/>
                </a:solidFill>
                <a:effectLst/>
                <a:latin typeface="Consolas" panose="020B0609020204030204" pitchFamily="49" charset="0"/>
              </a:rPr>
              <a:t>dim</a:t>
            </a:r>
            <a:r>
              <a:rPr lang="en-US" sz="1000" b="0" dirty="0">
                <a:solidFill>
                  <a:srgbClr val="C792EA"/>
                </a:solidFill>
                <a:effectLst/>
                <a:latin typeface="Consolas" panose="020B0609020204030204" pitchFamily="49" charset="0"/>
              </a:rPr>
              <a:t>=-</a:t>
            </a:r>
            <a:r>
              <a:rPr lang="en-US" sz="1000" b="0" dirty="0">
                <a:solidFill>
                  <a:srgbClr val="367CBA"/>
                </a:solidFill>
                <a:effectLst/>
                <a:latin typeface="Consolas" panose="020B0609020204030204" pitchFamily="49" charset="0"/>
              </a:rPr>
              <a:t>1</a:t>
            </a:r>
            <a:r>
              <a:rPr lang="en-US" sz="1000" b="0" dirty="0">
                <a:solidFill>
                  <a:srgbClr val="CECECE"/>
                </a:solidFill>
                <a:effectLst/>
                <a:latin typeface="Consolas" panose="020B0609020204030204" pitchFamily="49" charset="0"/>
              </a:rPr>
              <a:t>))</a:t>
            </a:r>
          </a:p>
        </p:txBody>
      </p:sp>
    </p:spTree>
    <p:extLst>
      <p:ext uri="{BB962C8B-B14F-4D97-AF65-F5344CB8AC3E}">
        <p14:creationId xmlns:p14="http://schemas.microsoft.com/office/powerpoint/2010/main" val="57062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7B317-09A9-845F-A388-D4703811D364}"/>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73057DEF-737C-2E9F-6204-32CCF70A7A31}"/>
              </a:ext>
            </a:extLst>
          </p:cNvPr>
          <p:cNvSpPr>
            <a:spLocks noChangeArrowheads="1"/>
          </p:cNvSpPr>
          <p:nvPr/>
        </p:nvSpPr>
        <p:spPr bwMode="auto">
          <a:xfrm>
            <a:off x="484610" y="336679"/>
            <a:ext cx="11222779" cy="618464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1000" b="0" dirty="0">
                <a:solidFill>
                  <a:srgbClr val="FF0000"/>
                </a:solidFill>
                <a:effectLst/>
                <a:latin typeface="Consolas" panose="020B0609020204030204" pitchFamily="49" charset="0"/>
              </a:rPr>
              <a:t>class</a:t>
            </a: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VertexGNN</a:t>
            </a:r>
            <a:r>
              <a:rPr lang="en-US" sz="1000" b="0" dirty="0">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Module</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FF0000"/>
                </a:solidFill>
                <a:effectLst/>
                <a:latin typeface="Consolas" panose="020B0609020204030204" pitchFamily="49" charset="0"/>
              </a:rPr>
              <a:t>def</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__</a:t>
            </a:r>
            <a:r>
              <a:rPr lang="en-US" sz="1000" b="0" dirty="0" err="1">
                <a:solidFill>
                  <a:srgbClr val="C792EA"/>
                </a:solidFill>
                <a:effectLst/>
                <a:latin typeface="Consolas" panose="020B0609020204030204" pitchFamily="49" charset="0"/>
              </a:rPr>
              <a:t>init</a:t>
            </a:r>
            <a:r>
              <a:rPr lang="en-US" sz="1000" b="0" dirty="0">
                <a:solidFill>
                  <a:srgbClr val="C792EA"/>
                </a:solidFill>
                <a:effectLst/>
                <a:latin typeface="Consolas" panose="020B0609020204030204" pitchFamily="49" charset="0"/>
              </a:rPr>
              <a:t>__</a:t>
            </a:r>
            <a:r>
              <a:rPr lang="en-US" sz="1000" b="0" dirty="0">
                <a:solidFill>
                  <a:srgbClr val="CECECE"/>
                </a:solidFill>
                <a:effectLst/>
                <a:latin typeface="Consolas" panose="020B0609020204030204" pitchFamily="49" charset="0"/>
              </a:rPr>
              <a:t>(</a:t>
            </a:r>
            <a:r>
              <a:rPr lang="en-US" sz="1000" b="0" i="1" dirty="0">
                <a:solidFill>
                  <a:srgbClr val="A694CD"/>
                </a:solidFill>
                <a:effectLst/>
                <a:latin typeface="Consolas" panose="020B0609020204030204" pitchFamily="49" charset="0"/>
              </a:rPr>
              <a:t>self</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node_features</a:t>
            </a:r>
            <a:r>
              <a:rPr lang="en-US" sz="1000" b="0" dirty="0">
                <a:solidFill>
                  <a:srgbClr val="CECECE"/>
                </a:solidFill>
                <a:effectLst/>
                <a:latin typeface="Consolas" panose="020B0609020204030204" pitchFamily="49" charset="0"/>
              </a:rPr>
              <a:t>: </a:t>
            </a:r>
            <a:r>
              <a:rPr lang="en-US" sz="1000" b="0" dirty="0">
                <a:solidFill>
                  <a:srgbClr val="A694CD"/>
                </a:solidFill>
                <a:effectLst/>
                <a:latin typeface="Consolas" panose="020B0609020204030204" pitchFamily="49" charset="0"/>
              </a:rPr>
              <a:t>int</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2</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hidden_dim</a:t>
            </a:r>
            <a:r>
              <a:rPr lang="en-US" sz="1000" b="0" dirty="0">
                <a:solidFill>
                  <a:srgbClr val="CECECE"/>
                </a:solidFill>
                <a:effectLst/>
                <a:latin typeface="Consolas" panose="020B0609020204030204" pitchFamily="49" charset="0"/>
              </a:rPr>
              <a:t>: </a:t>
            </a:r>
            <a:r>
              <a:rPr lang="en-US" sz="1000" b="0" dirty="0">
                <a:solidFill>
                  <a:srgbClr val="A694CD"/>
                </a:solidFill>
                <a:effectLst/>
                <a:latin typeface="Consolas" panose="020B0609020204030204" pitchFamily="49" charset="0"/>
              </a:rPr>
              <a:t>int</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64</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num_layers</a:t>
            </a:r>
            <a:r>
              <a:rPr lang="en-US" sz="1000" b="0" dirty="0">
                <a:solidFill>
                  <a:srgbClr val="CECECE"/>
                </a:solidFill>
                <a:effectLst/>
                <a:latin typeface="Consolas" panose="020B0609020204030204" pitchFamily="49" charset="0"/>
              </a:rPr>
              <a:t>: </a:t>
            </a:r>
            <a:r>
              <a:rPr lang="en-US" sz="1000" b="0" dirty="0">
                <a:solidFill>
                  <a:srgbClr val="A694CD"/>
                </a:solidFill>
                <a:effectLst/>
                <a:latin typeface="Consolas" panose="020B0609020204030204" pitchFamily="49" charset="0"/>
              </a:rPr>
              <a:t>int</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3</a:t>
            </a:r>
            <a:r>
              <a:rPr lang="en-US" sz="1000" b="0" dirty="0">
                <a:solidFill>
                  <a:srgbClr val="CECECE"/>
                </a:solidFill>
                <a:effectLst/>
                <a:latin typeface="Consolas" panose="020B0609020204030204" pitchFamily="49" charset="0"/>
              </a:rPr>
              <a:t>, </a:t>
            </a:r>
            <a:r>
              <a:rPr lang="en-US" sz="1000" b="0" i="1" dirty="0">
                <a:solidFill>
                  <a:srgbClr val="59C05F"/>
                </a:solidFill>
                <a:effectLst/>
                <a:latin typeface="Consolas" panose="020B0609020204030204" pitchFamily="49" charset="0"/>
              </a:rPr>
              <a:t>dropout</a:t>
            </a:r>
            <a:r>
              <a:rPr lang="en-US" sz="1000" b="0" dirty="0">
                <a:solidFill>
                  <a:srgbClr val="CECECE"/>
                </a:solidFill>
                <a:effectLst/>
                <a:latin typeface="Consolas" panose="020B0609020204030204" pitchFamily="49" charset="0"/>
              </a:rPr>
              <a:t>: </a:t>
            </a:r>
            <a:r>
              <a:rPr lang="en-US" sz="1000" b="0" dirty="0">
                <a:solidFill>
                  <a:srgbClr val="A694CD"/>
                </a:solidFill>
                <a:effectLst/>
                <a:latin typeface="Consolas" panose="020B0609020204030204" pitchFamily="49" charset="0"/>
              </a:rPr>
              <a:t>float</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0.1</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A694CD"/>
                </a:solidFill>
                <a:effectLst/>
                <a:latin typeface="Consolas" panose="020B0609020204030204" pitchFamily="49" charset="0"/>
              </a:rPr>
              <a:t>super</a:t>
            </a:r>
            <a:r>
              <a:rPr lang="en-US" sz="1000" b="0" dirty="0">
                <a:solidFill>
                  <a:srgbClr val="CECECE"/>
                </a:solidFill>
                <a:effectLst/>
                <a:latin typeface="Consolas" panose="020B0609020204030204" pitchFamily="49" charset="0"/>
              </a:rPr>
              <a:t>().</a:t>
            </a:r>
            <a:r>
              <a:rPr lang="en-US" sz="1000" b="0" dirty="0">
                <a:solidFill>
                  <a:srgbClr val="C792EA"/>
                </a:solidFill>
                <a:effectLst/>
                <a:latin typeface="Consolas" panose="020B0609020204030204" pitchFamily="49" charset="0"/>
              </a:rPr>
              <a:t>__</a:t>
            </a:r>
            <a:r>
              <a:rPr lang="en-US" sz="1000" b="0" dirty="0" err="1">
                <a:solidFill>
                  <a:srgbClr val="C792EA"/>
                </a:solidFill>
                <a:effectLst/>
                <a:latin typeface="Consolas" panose="020B0609020204030204" pitchFamily="49" charset="0"/>
              </a:rPr>
              <a:t>init</a:t>
            </a:r>
            <a:r>
              <a:rPr lang="en-US" sz="1000" b="0" dirty="0">
                <a:solidFill>
                  <a:srgbClr val="C792EA"/>
                </a:solidFill>
                <a:effectLst/>
                <a:latin typeface="Consolas" panose="020B0609020204030204" pitchFamily="49" charset="0"/>
              </a:rPr>
              <a:t>__</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i="1" dirty="0">
                <a:solidFill>
                  <a:srgbClr val="565656"/>
                </a:solidFill>
                <a:effectLst/>
                <a:latin typeface="Consolas" panose="020B0609020204030204" pitchFamily="49" charset="0"/>
              </a:rPr>
              <a:t># Initial node embedding</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r>
              <a:rPr lang="en-US" sz="1000" b="0" i="1" dirty="0" err="1">
                <a:solidFill>
                  <a:srgbClr val="A694CD"/>
                </a:solidFill>
                <a:effectLst/>
                <a:latin typeface="Consolas" panose="020B0609020204030204" pitchFamily="49" charset="0"/>
              </a:rPr>
              <a:t>self</a:t>
            </a:r>
            <a:r>
              <a:rPr lang="en-US" sz="1000" b="0" dirty="0" err="1">
                <a:solidFill>
                  <a:srgbClr val="CECECE"/>
                </a:solidFill>
                <a:effectLst/>
                <a:latin typeface="Consolas" panose="020B0609020204030204" pitchFamily="49" charset="0"/>
              </a:rPr>
              <a:t>.</a:t>
            </a:r>
            <a:r>
              <a:rPr lang="en-US" sz="1000" b="0" dirty="0" err="1">
                <a:solidFill>
                  <a:srgbClr val="59C05F"/>
                </a:solidFill>
                <a:effectLst/>
                <a:latin typeface="Consolas" panose="020B0609020204030204" pitchFamily="49" charset="0"/>
              </a:rPr>
              <a:t>node_embed</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Sequential</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Linear</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node_features</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hidden_dim</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LayerNorm</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hidden_dim</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GELU</a:t>
            </a: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Dropout</a:t>
            </a:r>
            <a:r>
              <a:rPr lang="en-US" sz="1000" b="0" dirty="0">
                <a:solidFill>
                  <a:srgbClr val="CECECE"/>
                </a:solidFill>
                <a:effectLst/>
                <a:latin typeface="Consolas" panose="020B0609020204030204" pitchFamily="49" charset="0"/>
              </a:rPr>
              <a:t>(</a:t>
            </a:r>
            <a:r>
              <a:rPr lang="en-US" sz="1000" b="0" i="1" dirty="0">
                <a:solidFill>
                  <a:srgbClr val="59C05F"/>
                </a:solidFill>
                <a:effectLst/>
                <a:latin typeface="Consolas" panose="020B0609020204030204" pitchFamily="49" charset="0"/>
              </a:rPr>
              <a:t>dropout</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Linear</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hidden_dim</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hidden_dim</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LayerNorm</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hidden_dim</a:t>
            </a: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GELU</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Dropout</a:t>
            </a:r>
            <a:r>
              <a:rPr lang="en-US" sz="1000" b="0" dirty="0">
                <a:solidFill>
                  <a:srgbClr val="CECECE"/>
                </a:solidFill>
                <a:effectLst/>
                <a:latin typeface="Consolas" panose="020B0609020204030204" pitchFamily="49" charset="0"/>
              </a:rPr>
              <a:t>(</a:t>
            </a:r>
            <a:r>
              <a:rPr lang="en-US" sz="1000" b="0" i="1" dirty="0">
                <a:solidFill>
                  <a:srgbClr val="59C05F"/>
                </a:solidFill>
                <a:effectLst/>
                <a:latin typeface="Consolas" panose="020B0609020204030204" pitchFamily="49" charset="0"/>
              </a:rPr>
              <a:t>dropout</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i="1" dirty="0">
                <a:solidFill>
                  <a:srgbClr val="565656"/>
                </a:solidFill>
                <a:effectLst/>
                <a:latin typeface="Consolas" panose="020B0609020204030204" pitchFamily="49" charset="0"/>
              </a:rPr>
              <a:t># Graph convolution layers</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r>
              <a:rPr lang="en-US" sz="1000" b="0" i="1" dirty="0" err="1">
                <a:solidFill>
                  <a:srgbClr val="A694CD"/>
                </a:solidFill>
                <a:effectLst/>
                <a:latin typeface="Consolas" panose="020B0609020204030204" pitchFamily="49" charset="0"/>
              </a:rPr>
              <a:t>self</a:t>
            </a:r>
            <a:r>
              <a:rPr lang="en-US" sz="1000" b="0" dirty="0" err="1">
                <a:solidFill>
                  <a:srgbClr val="CECECE"/>
                </a:solidFill>
                <a:effectLst/>
                <a:latin typeface="Consolas" panose="020B0609020204030204" pitchFamily="49" charset="0"/>
              </a:rPr>
              <a:t>.</a:t>
            </a:r>
            <a:r>
              <a:rPr lang="en-US" sz="1000" b="0" dirty="0" err="1">
                <a:solidFill>
                  <a:srgbClr val="59C05F"/>
                </a:solidFill>
                <a:effectLst/>
                <a:latin typeface="Consolas" panose="020B0609020204030204" pitchFamily="49" charset="0"/>
              </a:rPr>
              <a:t>convs</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ModuleList</a:t>
            </a:r>
            <a:r>
              <a:rPr lang="en-US" sz="1000" b="0" dirty="0">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TrackConv</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hidden_dim</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hidden_dim</a:t>
            </a:r>
            <a:r>
              <a:rPr lang="en-US" sz="1000" b="0" dirty="0">
                <a:solidFill>
                  <a:srgbClr val="CECECE"/>
                </a:solidFill>
                <a:effectLst/>
                <a:latin typeface="Consolas" panose="020B0609020204030204" pitchFamily="49" charset="0"/>
              </a:rPr>
              <a:t>) </a:t>
            </a:r>
            <a:r>
              <a:rPr lang="en-US" sz="1000" b="0" i="1" dirty="0">
                <a:solidFill>
                  <a:srgbClr val="FF0000"/>
                </a:solidFill>
                <a:effectLst/>
                <a:latin typeface="Consolas" panose="020B0609020204030204" pitchFamily="49" charset="0"/>
              </a:rPr>
              <a:t>for</a:t>
            </a: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_</a:t>
            </a:r>
            <a:r>
              <a:rPr lang="en-US" sz="1000" b="0" dirty="0">
                <a:solidFill>
                  <a:srgbClr val="CECECE"/>
                </a:solidFill>
                <a:effectLst/>
                <a:latin typeface="Consolas" panose="020B0609020204030204" pitchFamily="49" charset="0"/>
              </a:rPr>
              <a:t> </a:t>
            </a:r>
            <a:r>
              <a:rPr lang="en-US" sz="1000" b="0" i="1" dirty="0">
                <a:solidFill>
                  <a:srgbClr val="FF0000"/>
                </a:solidFill>
                <a:effectLst/>
                <a:latin typeface="Consolas" panose="020B0609020204030204" pitchFamily="49" charset="0"/>
              </a:rPr>
              <a:t>in</a:t>
            </a:r>
            <a:r>
              <a:rPr lang="en-US" sz="1000" b="0" dirty="0">
                <a:solidFill>
                  <a:srgbClr val="CECECE"/>
                </a:solidFill>
                <a:effectLst/>
                <a:latin typeface="Consolas" panose="020B0609020204030204" pitchFamily="49" charset="0"/>
              </a:rPr>
              <a:t> </a:t>
            </a:r>
            <a:r>
              <a:rPr lang="en-US" sz="1000" b="0" dirty="0">
                <a:solidFill>
                  <a:srgbClr val="A694CD"/>
                </a:solidFill>
                <a:effectLst/>
                <a:latin typeface="Consolas" panose="020B0609020204030204" pitchFamily="49" charset="0"/>
              </a:rPr>
              <a:t>range</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num_layers</a:t>
            </a:r>
            <a:r>
              <a:rPr lang="en-US" sz="1000" i="1" dirty="0">
                <a:solidFill>
                  <a:srgbClr val="CECECE"/>
                </a:solidFill>
                <a:latin typeface="Consolas" panose="020B0609020204030204" pitchFamily="49" charset="0"/>
              </a:rPr>
              <a:t>)</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i="1" dirty="0">
                <a:solidFill>
                  <a:srgbClr val="565656"/>
                </a:solidFill>
                <a:effectLst/>
                <a:latin typeface="Consolas" panose="020B0609020204030204" pitchFamily="49" charset="0"/>
              </a:rPr>
              <a:t># Layer norms for each conv layer</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r>
              <a:rPr lang="en-US" sz="1000" b="0" i="1" dirty="0" err="1">
                <a:solidFill>
                  <a:srgbClr val="A694CD"/>
                </a:solidFill>
                <a:effectLst/>
                <a:latin typeface="Consolas" panose="020B0609020204030204" pitchFamily="49" charset="0"/>
              </a:rPr>
              <a:t>self</a:t>
            </a:r>
            <a:r>
              <a:rPr lang="en-US" sz="1000" b="0" dirty="0" err="1">
                <a:solidFill>
                  <a:srgbClr val="CECECE"/>
                </a:solidFill>
                <a:effectLst/>
                <a:latin typeface="Consolas" panose="020B0609020204030204" pitchFamily="49" charset="0"/>
              </a:rPr>
              <a:t>.</a:t>
            </a:r>
            <a:r>
              <a:rPr lang="en-US" sz="1000" b="0" dirty="0" err="1">
                <a:solidFill>
                  <a:srgbClr val="59C05F"/>
                </a:solidFill>
                <a:effectLst/>
                <a:latin typeface="Consolas" panose="020B0609020204030204" pitchFamily="49" charset="0"/>
              </a:rPr>
              <a:t>norms</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ModuleList</a:t>
            </a:r>
            <a:r>
              <a:rPr lang="en-US" sz="1000" b="0" dirty="0">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LayerNorm</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hidden_dim</a:t>
            </a:r>
            <a:r>
              <a:rPr lang="en-US" sz="1000" b="0" dirty="0">
                <a:solidFill>
                  <a:srgbClr val="CECECE"/>
                </a:solidFill>
                <a:effectLst/>
                <a:latin typeface="Consolas" panose="020B0609020204030204" pitchFamily="49" charset="0"/>
              </a:rPr>
              <a:t>) </a:t>
            </a:r>
            <a:r>
              <a:rPr lang="en-US" sz="1000" b="0" i="1" dirty="0">
                <a:solidFill>
                  <a:srgbClr val="FF0000"/>
                </a:solidFill>
                <a:effectLst/>
                <a:latin typeface="Consolas" panose="020B0609020204030204" pitchFamily="49" charset="0"/>
              </a:rPr>
              <a:t>for</a:t>
            </a: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_</a:t>
            </a:r>
            <a:r>
              <a:rPr lang="en-US" sz="1000" b="0" dirty="0">
                <a:solidFill>
                  <a:srgbClr val="CECECE"/>
                </a:solidFill>
                <a:effectLst/>
                <a:latin typeface="Consolas" panose="020B0609020204030204" pitchFamily="49" charset="0"/>
              </a:rPr>
              <a:t> </a:t>
            </a:r>
            <a:r>
              <a:rPr lang="en-US" sz="1000" b="0" i="1" dirty="0">
                <a:solidFill>
                  <a:srgbClr val="FF0000"/>
                </a:solidFill>
                <a:effectLst/>
                <a:latin typeface="Consolas" panose="020B0609020204030204" pitchFamily="49" charset="0"/>
              </a:rPr>
              <a:t>in</a:t>
            </a:r>
            <a:r>
              <a:rPr lang="en-US" sz="1000" b="0" dirty="0">
                <a:solidFill>
                  <a:srgbClr val="CECECE"/>
                </a:solidFill>
                <a:effectLst/>
                <a:latin typeface="Consolas" panose="020B0609020204030204" pitchFamily="49" charset="0"/>
              </a:rPr>
              <a:t> </a:t>
            </a:r>
            <a:r>
              <a:rPr lang="en-US" sz="1000" b="0" dirty="0">
                <a:solidFill>
                  <a:srgbClr val="A694CD"/>
                </a:solidFill>
                <a:effectLst/>
                <a:latin typeface="Consolas" panose="020B0609020204030204" pitchFamily="49" charset="0"/>
              </a:rPr>
              <a:t>range</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num_layers</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i="1" dirty="0">
                <a:solidFill>
                  <a:srgbClr val="565656"/>
                </a:solidFill>
                <a:effectLst/>
                <a:latin typeface="Consolas" panose="020B0609020204030204" pitchFamily="49" charset="0"/>
              </a:rPr>
              <a:t># Final MLP for vertex prediction</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r>
              <a:rPr lang="en-US" sz="1000" b="0" i="1" dirty="0" err="1">
                <a:solidFill>
                  <a:srgbClr val="A694CD"/>
                </a:solidFill>
                <a:effectLst/>
                <a:latin typeface="Consolas" panose="020B0609020204030204" pitchFamily="49" charset="0"/>
              </a:rPr>
              <a:t>self</a:t>
            </a:r>
            <a:r>
              <a:rPr lang="en-US" sz="1000" b="0" dirty="0" err="1">
                <a:solidFill>
                  <a:srgbClr val="CECECE"/>
                </a:solidFill>
                <a:effectLst/>
                <a:latin typeface="Consolas" panose="020B0609020204030204" pitchFamily="49" charset="0"/>
              </a:rPr>
              <a:t>.</a:t>
            </a:r>
            <a:r>
              <a:rPr lang="en-US" sz="1000" b="0" dirty="0" err="1">
                <a:solidFill>
                  <a:srgbClr val="59C05F"/>
                </a:solidFill>
                <a:effectLst/>
                <a:latin typeface="Consolas" panose="020B0609020204030204" pitchFamily="49" charset="0"/>
              </a:rPr>
              <a:t>mlp</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Sequential</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Linear</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hidden_dim</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hidden_dim</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LayerNorm</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hidden_dim</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ReLU</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Dropout</a:t>
            </a:r>
            <a:r>
              <a:rPr lang="en-US" sz="1000" b="0" dirty="0">
                <a:solidFill>
                  <a:srgbClr val="CECECE"/>
                </a:solidFill>
                <a:effectLst/>
                <a:latin typeface="Consolas" panose="020B0609020204030204" pitchFamily="49" charset="0"/>
              </a:rPr>
              <a:t>(</a:t>
            </a:r>
            <a:r>
              <a:rPr lang="en-US" sz="1000" b="0" i="1" dirty="0">
                <a:solidFill>
                  <a:srgbClr val="59C05F"/>
                </a:solidFill>
                <a:effectLst/>
                <a:latin typeface="Consolas" panose="020B0609020204030204" pitchFamily="49" charset="0"/>
              </a:rPr>
              <a:t>dropout</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Linear</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hidden_dim</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hidden_dim</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2</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LayerNorm</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hidden_dim</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2</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ReLU</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Dropout</a:t>
            </a:r>
            <a:r>
              <a:rPr lang="en-US" sz="1000" b="0" dirty="0">
                <a:solidFill>
                  <a:srgbClr val="CECECE"/>
                </a:solidFill>
                <a:effectLst/>
                <a:latin typeface="Consolas" panose="020B0609020204030204" pitchFamily="49" charset="0"/>
              </a:rPr>
              <a:t>(</a:t>
            </a:r>
            <a:r>
              <a:rPr lang="en-US" sz="1000" b="0" i="1" dirty="0">
                <a:solidFill>
                  <a:srgbClr val="59C05F"/>
                </a:solidFill>
                <a:effectLst/>
                <a:latin typeface="Consolas" panose="020B0609020204030204" pitchFamily="49" charset="0"/>
              </a:rPr>
              <a:t>dropout</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A694CD"/>
                </a:solidFill>
                <a:effectLst/>
                <a:latin typeface="Consolas" panose="020B0609020204030204" pitchFamily="49" charset="0"/>
              </a:rPr>
              <a:t>nn</a:t>
            </a:r>
            <a:r>
              <a:rPr lang="en-US" sz="1000" b="0" dirty="0" err="1">
                <a:solidFill>
                  <a:srgbClr val="CECECE"/>
                </a:solidFill>
                <a:effectLst/>
                <a:latin typeface="Consolas" panose="020B0609020204030204" pitchFamily="49" charset="0"/>
              </a:rPr>
              <a:t>.</a:t>
            </a:r>
            <a:r>
              <a:rPr lang="en-US" sz="1000" b="0" dirty="0" err="1">
                <a:solidFill>
                  <a:srgbClr val="A694CD"/>
                </a:solidFill>
                <a:effectLst/>
                <a:latin typeface="Consolas" panose="020B0609020204030204" pitchFamily="49" charset="0"/>
              </a:rPr>
              <a:t>Linear</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hidden_dim</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2</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1</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p>
        </p:txBody>
      </p:sp>
    </p:spTree>
    <p:extLst>
      <p:ext uri="{BB962C8B-B14F-4D97-AF65-F5344CB8AC3E}">
        <p14:creationId xmlns:p14="http://schemas.microsoft.com/office/powerpoint/2010/main" val="332521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1797F-FE1B-F2A3-06EF-AB78F8E51410}"/>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3465A209-D787-6442-04F9-F124F630CD1A}"/>
              </a:ext>
            </a:extLst>
          </p:cNvPr>
          <p:cNvSpPr>
            <a:spLocks noChangeArrowheads="1"/>
          </p:cNvSpPr>
          <p:nvPr/>
        </p:nvSpPr>
        <p:spPr bwMode="auto">
          <a:xfrm>
            <a:off x="484610" y="426447"/>
            <a:ext cx="11222779" cy="600510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1000" b="0" dirty="0">
                <a:solidFill>
                  <a:srgbClr val="CECECE"/>
                </a:solidFill>
                <a:effectLst/>
                <a:latin typeface="Consolas" panose="020B0609020204030204" pitchFamily="49" charset="0"/>
              </a:rPr>
              <a:t>    </a:t>
            </a:r>
            <a:r>
              <a:rPr lang="en-US" sz="1000" b="0" dirty="0">
                <a:solidFill>
                  <a:srgbClr val="FF0000"/>
                </a:solidFill>
                <a:effectLst/>
                <a:latin typeface="Consolas" panose="020B0609020204030204" pitchFamily="49" charset="0"/>
              </a:rPr>
              <a:t>def</a:t>
            </a:r>
            <a:r>
              <a:rPr lang="en-US" sz="1000" b="0" dirty="0">
                <a:solidFill>
                  <a:srgbClr val="CECECE"/>
                </a:solidFill>
                <a:effectLst/>
                <a:latin typeface="Consolas" panose="020B0609020204030204" pitchFamily="49" charset="0"/>
              </a:rPr>
              <a:t> </a:t>
            </a:r>
            <a:r>
              <a:rPr lang="en-US" sz="1000" b="0" dirty="0">
                <a:solidFill>
                  <a:srgbClr val="C9B64A"/>
                </a:solidFill>
                <a:effectLst/>
                <a:latin typeface="Consolas" panose="020B0609020204030204" pitchFamily="49" charset="0"/>
              </a:rPr>
              <a:t>forward</a:t>
            </a:r>
            <a:r>
              <a:rPr lang="en-US" sz="1000" b="0" dirty="0">
                <a:solidFill>
                  <a:srgbClr val="CECECE"/>
                </a:solidFill>
                <a:effectLst/>
                <a:latin typeface="Consolas" panose="020B0609020204030204" pitchFamily="49" charset="0"/>
              </a:rPr>
              <a:t>(</a:t>
            </a:r>
            <a:r>
              <a:rPr lang="en-US" sz="1000" b="0" i="1" dirty="0">
                <a:solidFill>
                  <a:srgbClr val="A694CD"/>
                </a:solidFill>
                <a:effectLst/>
                <a:latin typeface="Consolas" panose="020B0609020204030204" pitchFamily="49" charset="0"/>
              </a:rPr>
              <a:t>self</a:t>
            </a:r>
            <a:r>
              <a:rPr lang="en-US" sz="1000" b="0" dirty="0">
                <a:solidFill>
                  <a:srgbClr val="CECECE"/>
                </a:solidFill>
                <a:effectLst/>
                <a:latin typeface="Consolas" panose="020B0609020204030204" pitchFamily="49" charset="0"/>
              </a:rPr>
              <a:t>, </a:t>
            </a:r>
            <a:r>
              <a:rPr lang="en-US" sz="1000" b="0" i="1" dirty="0">
                <a:solidFill>
                  <a:srgbClr val="59C05F"/>
                </a:solidFill>
                <a:effectLst/>
                <a:latin typeface="Consolas" panose="020B0609020204030204" pitchFamily="49" charset="0"/>
              </a:rPr>
              <a:t>data</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x</a:t>
            </a:r>
            <a:r>
              <a:rPr lang="en-US" sz="1000" b="0" dirty="0">
                <a:solidFill>
                  <a:srgbClr val="CECECE"/>
                </a:solidFill>
                <a:effectLst/>
                <a:latin typeface="Consolas" panose="020B0609020204030204" pitchFamily="49" charset="0"/>
              </a:rPr>
              <a:t>, </a:t>
            </a:r>
            <a:r>
              <a:rPr lang="en-US" sz="1000" b="0" dirty="0" err="1">
                <a:solidFill>
                  <a:srgbClr val="59C05F"/>
                </a:solidFill>
                <a:effectLst/>
                <a:latin typeface="Consolas" panose="020B0609020204030204" pitchFamily="49" charset="0"/>
              </a:rPr>
              <a:t>edge_index</a:t>
            </a:r>
            <a:r>
              <a:rPr lang="en-US" sz="1000" b="0" dirty="0">
                <a:solidFill>
                  <a:srgbClr val="CECECE"/>
                </a:solidFill>
                <a:effectLst/>
                <a:latin typeface="Consolas" panose="020B0609020204030204" pitchFamily="49" charset="0"/>
              </a:rPr>
              <a:t>, </a:t>
            </a:r>
            <a:r>
              <a:rPr lang="en-US" sz="1000" b="0" dirty="0" err="1">
                <a:solidFill>
                  <a:srgbClr val="59C05F"/>
                </a:solidFill>
                <a:effectLst/>
                <a:latin typeface="Consolas" panose="020B0609020204030204" pitchFamily="49" charset="0"/>
              </a:rPr>
              <a:t>edge_attr</a:t>
            </a: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batch</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data</a:t>
            </a:r>
            <a:r>
              <a:rPr lang="en-US" sz="1000" b="0" dirty="0" err="1">
                <a:solidFill>
                  <a:srgbClr val="CECECE"/>
                </a:solidFill>
                <a:effectLst/>
                <a:latin typeface="Consolas" panose="020B0609020204030204" pitchFamily="49" charset="0"/>
              </a:rPr>
              <a:t>.x</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data</a:t>
            </a:r>
            <a:r>
              <a:rPr lang="en-US" sz="1000" b="0" dirty="0" err="1">
                <a:solidFill>
                  <a:srgbClr val="CECECE"/>
                </a:solidFill>
                <a:effectLst/>
                <a:latin typeface="Consolas" panose="020B0609020204030204" pitchFamily="49" charset="0"/>
              </a:rPr>
              <a:t>.edge_index</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data</a:t>
            </a:r>
            <a:r>
              <a:rPr lang="en-US" sz="1000" b="0" dirty="0" err="1">
                <a:solidFill>
                  <a:srgbClr val="CECECE"/>
                </a:solidFill>
                <a:effectLst/>
                <a:latin typeface="Consolas" panose="020B0609020204030204" pitchFamily="49" charset="0"/>
              </a:rPr>
              <a:t>.edge_attr</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data</a:t>
            </a:r>
            <a:r>
              <a:rPr lang="en-US" sz="1000" b="0" dirty="0" err="1">
                <a:solidFill>
                  <a:srgbClr val="CECECE"/>
                </a:solidFill>
                <a:effectLst/>
                <a:latin typeface="Consolas" panose="020B0609020204030204" pitchFamily="49" charset="0"/>
              </a:rPr>
              <a:t>.batch</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i="1" dirty="0">
                <a:solidFill>
                  <a:srgbClr val="565656"/>
                </a:solidFill>
                <a:effectLst/>
                <a:latin typeface="Consolas" panose="020B0609020204030204" pitchFamily="49" charset="0"/>
              </a:rPr>
              <a:t># Initial node embedding</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x</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i="1" dirty="0" err="1">
                <a:solidFill>
                  <a:srgbClr val="A694CD"/>
                </a:solidFill>
                <a:effectLst/>
                <a:latin typeface="Consolas" panose="020B0609020204030204" pitchFamily="49" charset="0"/>
              </a:rPr>
              <a:t>self</a:t>
            </a:r>
            <a:r>
              <a:rPr lang="en-US" sz="1000" b="0" dirty="0" err="1">
                <a:solidFill>
                  <a:srgbClr val="CECECE"/>
                </a:solidFill>
                <a:effectLst/>
                <a:latin typeface="Consolas" panose="020B0609020204030204" pitchFamily="49" charset="0"/>
              </a:rPr>
              <a:t>.</a:t>
            </a:r>
            <a:r>
              <a:rPr lang="en-US" sz="1000" b="0" dirty="0" err="1">
                <a:solidFill>
                  <a:srgbClr val="59C05F"/>
                </a:solidFill>
                <a:effectLst/>
                <a:latin typeface="Consolas" panose="020B0609020204030204" pitchFamily="49" charset="0"/>
              </a:rPr>
              <a:t>node_embed</a:t>
            </a:r>
            <a:r>
              <a:rPr lang="en-US" sz="1000" b="0" dirty="0">
                <a:solidFill>
                  <a:srgbClr val="CECECE"/>
                </a:solidFill>
                <a:effectLst/>
                <a:latin typeface="Consolas" panose="020B0609020204030204" pitchFamily="49" charset="0"/>
              </a:rPr>
              <a:t>(</a:t>
            </a:r>
            <a:r>
              <a:rPr lang="en-US" sz="1000" b="0" dirty="0">
                <a:solidFill>
                  <a:srgbClr val="59C05F"/>
                </a:solidFill>
                <a:effectLst/>
                <a:latin typeface="Consolas" panose="020B0609020204030204" pitchFamily="49" charset="0"/>
              </a:rPr>
              <a:t>x</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i="1" dirty="0">
                <a:solidFill>
                  <a:srgbClr val="565656"/>
                </a:solidFill>
                <a:effectLst/>
                <a:latin typeface="Consolas" panose="020B0609020204030204" pitchFamily="49" charset="0"/>
              </a:rPr>
              <a:t># Graph convolutions with residual connections</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r>
              <a:rPr lang="en-US" sz="1000" b="0" i="1" dirty="0">
                <a:solidFill>
                  <a:srgbClr val="FF0000"/>
                </a:solidFill>
                <a:effectLst/>
                <a:latin typeface="Consolas" panose="020B0609020204030204" pitchFamily="49" charset="0"/>
              </a:rPr>
              <a:t>for</a:t>
            </a: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conv</a:t>
            </a: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norm</a:t>
            </a:r>
            <a:r>
              <a:rPr lang="en-US" sz="1000" b="0" dirty="0">
                <a:solidFill>
                  <a:srgbClr val="CECECE"/>
                </a:solidFill>
                <a:effectLst/>
                <a:latin typeface="Consolas" panose="020B0609020204030204" pitchFamily="49" charset="0"/>
              </a:rPr>
              <a:t> </a:t>
            </a:r>
            <a:r>
              <a:rPr lang="en-US" sz="1000" b="0" i="1" dirty="0">
                <a:solidFill>
                  <a:srgbClr val="FF0000"/>
                </a:solidFill>
                <a:effectLst/>
                <a:latin typeface="Consolas" panose="020B0609020204030204" pitchFamily="49" charset="0"/>
              </a:rPr>
              <a:t>in</a:t>
            </a:r>
            <a:r>
              <a:rPr lang="en-US" sz="1000" b="0" dirty="0">
                <a:solidFill>
                  <a:srgbClr val="CECECE"/>
                </a:solidFill>
                <a:effectLst/>
                <a:latin typeface="Consolas" panose="020B0609020204030204" pitchFamily="49" charset="0"/>
              </a:rPr>
              <a:t> </a:t>
            </a:r>
            <a:r>
              <a:rPr lang="en-US" sz="1000" b="0" dirty="0">
                <a:solidFill>
                  <a:srgbClr val="A694CD"/>
                </a:solidFill>
                <a:effectLst/>
                <a:latin typeface="Consolas" panose="020B0609020204030204" pitchFamily="49" charset="0"/>
              </a:rPr>
              <a:t>zip</a:t>
            </a:r>
            <a:r>
              <a:rPr lang="en-US" sz="1000" b="0" dirty="0">
                <a:solidFill>
                  <a:srgbClr val="CECECE"/>
                </a:solidFill>
                <a:effectLst/>
                <a:latin typeface="Consolas" panose="020B0609020204030204" pitchFamily="49" charset="0"/>
              </a:rPr>
              <a:t>(</a:t>
            </a:r>
            <a:r>
              <a:rPr lang="en-US" sz="1000" b="0" i="1" dirty="0" err="1">
                <a:solidFill>
                  <a:srgbClr val="A694CD"/>
                </a:solidFill>
                <a:effectLst/>
                <a:latin typeface="Consolas" panose="020B0609020204030204" pitchFamily="49" charset="0"/>
              </a:rPr>
              <a:t>self</a:t>
            </a:r>
            <a:r>
              <a:rPr lang="en-US" sz="1000" b="0" dirty="0" err="1">
                <a:solidFill>
                  <a:srgbClr val="CECECE"/>
                </a:solidFill>
                <a:effectLst/>
                <a:latin typeface="Consolas" panose="020B0609020204030204" pitchFamily="49" charset="0"/>
              </a:rPr>
              <a:t>.</a:t>
            </a:r>
            <a:r>
              <a:rPr lang="en-US" sz="1000" b="0" dirty="0" err="1">
                <a:solidFill>
                  <a:srgbClr val="59C05F"/>
                </a:solidFill>
                <a:effectLst/>
                <a:latin typeface="Consolas" panose="020B0609020204030204" pitchFamily="49" charset="0"/>
              </a:rPr>
              <a:t>convs</a:t>
            </a:r>
            <a:r>
              <a:rPr lang="en-US" sz="1000" b="0" dirty="0">
                <a:solidFill>
                  <a:srgbClr val="CECECE"/>
                </a:solidFill>
                <a:effectLst/>
                <a:latin typeface="Consolas" panose="020B0609020204030204" pitchFamily="49" charset="0"/>
              </a:rPr>
              <a:t>, </a:t>
            </a:r>
            <a:r>
              <a:rPr lang="en-US" sz="1000" b="0" i="1" dirty="0" err="1">
                <a:solidFill>
                  <a:srgbClr val="A694CD"/>
                </a:solidFill>
                <a:effectLst/>
                <a:latin typeface="Consolas" panose="020B0609020204030204" pitchFamily="49" charset="0"/>
              </a:rPr>
              <a:t>self</a:t>
            </a:r>
            <a:r>
              <a:rPr lang="en-US" sz="1000" b="0" dirty="0" err="1">
                <a:solidFill>
                  <a:srgbClr val="CECECE"/>
                </a:solidFill>
                <a:effectLst/>
                <a:latin typeface="Consolas" panose="020B0609020204030204" pitchFamily="49" charset="0"/>
              </a:rPr>
              <a:t>.</a:t>
            </a:r>
            <a:r>
              <a:rPr lang="en-US" sz="1000" b="0" dirty="0" err="1">
                <a:solidFill>
                  <a:srgbClr val="59C05F"/>
                </a:solidFill>
                <a:effectLst/>
                <a:latin typeface="Consolas" panose="020B0609020204030204" pitchFamily="49" charset="0"/>
              </a:rPr>
              <a:t>norms</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59C05F"/>
                </a:solidFill>
                <a:effectLst/>
                <a:latin typeface="Consolas" panose="020B0609020204030204" pitchFamily="49" charset="0"/>
              </a:rPr>
              <a:t>x_new</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norm</a:t>
            </a:r>
            <a:r>
              <a:rPr lang="en-US" sz="1000" b="0" dirty="0">
                <a:solidFill>
                  <a:srgbClr val="CECECE"/>
                </a:solidFill>
                <a:effectLst/>
                <a:latin typeface="Consolas" panose="020B0609020204030204" pitchFamily="49" charset="0"/>
              </a:rPr>
              <a:t>(</a:t>
            </a:r>
            <a:r>
              <a:rPr lang="en-US" sz="1000" b="0" dirty="0">
                <a:solidFill>
                  <a:srgbClr val="59C05F"/>
                </a:solidFill>
                <a:effectLst/>
                <a:latin typeface="Consolas" panose="020B0609020204030204" pitchFamily="49" charset="0"/>
              </a:rPr>
              <a:t>conv</a:t>
            </a:r>
            <a:r>
              <a:rPr lang="en-US" sz="1000" b="0" dirty="0">
                <a:solidFill>
                  <a:srgbClr val="CECECE"/>
                </a:solidFill>
                <a:effectLst/>
                <a:latin typeface="Consolas" panose="020B0609020204030204" pitchFamily="49" charset="0"/>
              </a:rPr>
              <a:t>(</a:t>
            </a:r>
            <a:r>
              <a:rPr lang="en-US" sz="1000" b="0" dirty="0">
                <a:solidFill>
                  <a:srgbClr val="59C05F"/>
                </a:solidFill>
                <a:effectLst/>
                <a:latin typeface="Consolas" panose="020B0609020204030204" pitchFamily="49" charset="0"/>
              </a:rPr>
              <a:t>x</a:t>
            </a:r>
            <a:r>
              <a:rPr lang="en-US" sz="1000" b="0" dirty="0">
                <a:solidFill>
                  <a:srgbClr val="CECECE"/>
                </a:solidFill>
                <a:effectLst/>
                <a:latin typeface="Consolas" panose="020B0609020204030204" pitchFamily="49" charset="0"/>
              </a:rPr>
              <a:t>, </a:t>
            </a:r>
            <a:r>
              <a:rPr lang="en-US" sz="1000" b="0" dirty="0" err="1">
                <a:solidFill>
                  <a:srgbClr val="59C05F"/>
                </a:solidFill>
                <a:effectLst/>
                <a:latin typeface="Consolas" panose="020B0609020204030204" pitchFamily="49" charset="0"/>
              </a:rPr>
              <a:t>edge_index</a:t>
            </a:r>
            <a:r>
              <a:rPr lang="en-US" sz="1000" b="0" dirty="0">
                <a:solidFill>
                  <a:srgbClr val="CECECE"/>
                </a:solidFill>
                <a:effectLst/>
                <a:latin typeface="Consolas" panose="020B0609020204030204" pitchFamily="49" charset="0"/>
              </a:rPr>
              <a:t>, </a:t>
            </a:r>
            <a:r>
              <a:rPr lang="en-US" sz="1000" b="0" dirty="0" err="1">
                <a:solidFill>
                  <a:srgbClr val="59C05F"/>
                </a:solidFill>
                <a:effectLst/>
                <a:latin typeface="Consolas" panose="020B0609020204030204" pitchFamily="49" charset="0"/>
              </a:rPr>
              <a:t>edge_attr</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x</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x</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err="1">
                <a:solidFill>
                  <a:srgbClr val="59C05F"/>
                </a:solidFill>
                <a:effectLst/>
                <a:latin typeface="Consolas" panose="020B0609020204030204" pitchFamily="49" charset="0"/>
              </a:rPr>
              <a:t>x_new</a:t>
            </a:r>
            <a:r>
              <a:rPr lang="en-US" sz="1000" b="0" dirty="0">
                <a:solidFill>
                  <a:srgbClr val="CECECE"/>
                </a:solidFill>
                <a:effectLst/>
                <a:latin typeface="Consolas" panose="020B0609020204030204" pitchFamily="49" charset="0"/>
              </a:rPr>
              <a:t>  </a:t>
            </a:r>
            <a:r>
              <a:rPr lang="en-US" sz="1000" b="0" i="1" dirty="0">
                <a:solidFill>
                  <a:srgbClr val="565656"/>
                </a:solidFill>
                <a:effectLst/>
                <a:latin typeface="Consolas" panose="020B0609020204030204" pitchFamily="49" charset="0"/>
              </a:rPr>
              <a:t># Residual connection</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i="1" dirty="0">
                <a:solidFill>
                  <a:srgbClr val="565656"/>
                </a:solidFill>
                <a:effectLst/>
                <a:latin typeface="Consolas" panose="020B0609020204030204" pitchFamily="49" charset="0"/>
              </a:rPr>
              <a:t># Global pooling</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x</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err="1">
                <a:solidFill>
                  <a:srgbClr val="C9B64A"/>
                </a:solidFill>
                <a:effectLst/>
                <a:latin typeface="Consolas" panose="020B0609020204030204" pitchFamily="49" charset="0"/>
              </a:rPr>
              <a:t>global_mean_pool</a:t>
            </a:r>
            <a:r>
              <a:rPr lang="en-US" sz="1000" b="0" dirty="0">
                <a:solidFill>
                  <a:srgbClr val="CECECE"/>
                </a:solidFill>
                <a:effectLst/>
                <a:latin typeface="Consolas" panose="020B0609020204030204" pitchFamily="49" charset="0"/>
              </a:rPr>
              <a:t>(</a:t>
            </a:r>
            <a:r>
              <a:rPr lang="en-US" sz="1000" b="0" dirty="0">
                <a:solidFill>
                  <a:srgbClr val="59C05F"/>
                </a:solidFill>
                <a:effectLst/>
                <a:latin typeface="Consolas" panose="020B0609020204030204" pitchFamily="49" charset="0"/>
              </a:rPr>
              <a:t>x</a:t>
            </a: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batch</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i="1" dirty="0">
                <a:solidFill>
                  <a:srgbClr val="565656"/>
                </a:solidFill>
                <a:effectLst/>
                <a:latin typeface="Consolas" panose="020B0609020204030204" pitchFamily="49" charset="0"/>
              </a:rPr>
              <a:t># Final MLP</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59C05F"/>
                </a:solidFill>
                <a:effectLst/>
                <a:latin typeface="Consolas" panose="020B0609020204030204" pitchFamily="49" charset="0"/>
              </a:rPr>
              <a:t>vertex_pos</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i="1" dirty="0" err="1">
                <a:solidFill>
                  <a:srgbClr val="A694CD"/>
                </a:solidFill>
                <a:effectLst/>
                <a:latin typeface="Consolas" panose="020B0609020204030204" pitchFamily="49" charset="0"/>
              </a:rPr>
              <a:t>self</a:t>
            </a:r>
            <a:r>
              <a:rPr lang="en-US" sz="1000" b="0" dirty="0" err="1">
                <a:solidFill>
                  <a:srgbClr val="CECECE"/>
                </a:solidFill>
                <a:effectLst/>
                <a:latin typeface="Consolas" panose="020B0609020204030204" pitchFamily="49" charset="0"/>
              </a:rPr>
              <a:t>.</a:t>
            </a:r>
            <a:r>
              <a:rPr lang="en-US" sz="1000" b="0" dirty="0" err="1">
                <a:solidFill>
                  <a:srgbClr val="59C05F"/>
                </a:solidFill>
                <a:effectLst/>
                <a:latin typeface="Consolas" panose="020B0609020204030204" pitchFamily="49" charset="0"/>
              </a:rPr>
              <a:t>mlp</a:t>
            </a:r>
            <a:r>
              <a:rPr lang="en-US" sz="1000" b="0" dirty="0">
                <a:solidFill>
                  <a:srgbClr val="CECECE"/>
                </a:solidFill>
                <a:effectLst/>
                <a:latin typeface="Consolas" panose="020B0609020204030204" pitchFamily="49" charset="0"/>
              </a:rPr>
              <a:t>(</a:t>
            </a:r>
            <a:r>
              <a:rPr lang="en-US" sz="1000" b="0" dirty="0">
                <a:solidFill>
                  <a:srgbClr val="59C05F"/>
                </a:solidFill>
                <a:effectLst/>
                <a:latin typeface="Consolas" panose="020B0609020204030204" pitchFamily="49" charset="0"/>
              </a:rPr>
              <a:t>x</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i="1" dirty="0">
                <a:solidFill>
                  <a:srgbClr val="FF0000"/>
                </a:solidFill>
                <a:effectLst/>
                <a:latin typeface="Consolas" panose="020B0609020204030204" pitchFamily="49" charset="0"/>
              </a:rPr>
              <a:t>return</a:t>
            </a:r>
            <a:r>
              <a:rPr lang="en-US" sz="1000" b="0" dirty="0">
                <a:solidFill>
                  <a:srgbClr val="CECECE"/>
                </a:solidFill>
                <a:effectLst/>
                <a:latin typeface="Consolas" panose="020B0609020204030204" pitchFamily="49" charset="0"/>
              </a:rPr>
              <a:t> </a:t>
            </a:r>
            <a:r>
              <a:rPr lang="en-US" sz="1000" b="0" dirty="0" err="1">
                <a:solidFill>
                  <a:srgbClr val="59C05F"/>
                </a:solidFill>
                <a:effectLst/>
                <a:latin typeface="Consolas" panose="020B0609020204030204" pitchFamily="49" charset="0"/>
              </a:rPr>
              <a:t>vertex_pos</a:t>
            </a:r>
            <a:endParaRPr lang="en-US" sz="1000" b="0" dirty="0">
              <a:solidFill>
                <a:srgbClr val="CECECE"/>
              </a:solidFill>
              <a:effectLst/>
              <a:latin typeface="Consolas" panose="020B0609020204030204" pitchFamily="49" charset="0"/>
            </a:endParaRPr>
          </a:p>
          <a:p>
            <a:pPr>
              <a:lnSpc>
                <a:spcPts val="1425"/>
              </a:lnSpc>
            </a:pPr>
            <a:br>
              <a:rPr lang="en-US" sz="1000" b="0" dirty="0">
                <a:solidFill>
                  <a:srgbClr val="CECECE"/>
                </a:solidFill>
                <a:effectLst/>
                <a:latin typeface="Consolas" panose="020B0609020204030204" pitchFamily="49" charset="0"/>
              </a:rPr>
            </a:br>
            <a:r>
              <a:rPr lang="en-US" sz="1000" b="0" dirty="0">
                <a:solidFill>
                  <a:srgbClr val="CECECE"/>
                </a:solidFill>
                <a:effectLst/>
                <a:latin typeface="Consolas" panose="020B0609020204030204" pitchFamily="49" charset="0"/>
              </a:rPr>
              <a:t>    </a:t>
            </a:r>
            <a:r>
              <a:rPr lang="en-US" sz="1000" b="0" dirty="0">
                <a:solidFill>
                  <a:srgbClr val="FF0000"/>
                </a:solidFill>
                <a:effectLst/>
                <a:latin typeface="Consolas" panose="020B0609020204030204" pitchFamily="49" charset="0"/>
              </a:rPr>
              <a:t>def</a:t>
            </a:r>
            <a:r>
              <a:rPr lang="en-US" sz="1000" b="0" dirty="0">
                <a:solidFill>
                  <a:srgbClr val="CECECE"/>
                </a:solidFill>
                <a:effectLst/>
                <a:latin typeface="Consolas" panose="020B0609020204030204" pitchFamily="49" charset="0"/>
              </a:rPr>
              <a:t> </a:t>
            </a:r>
            <a:r>
              <a:rPr lang="en-US" sz="1000" b="0" dirty="0" err="1">
                <a:solidFill>
                  <a:srgbClr val="C9B64A"/>
                </a:solidFill>
                <a:effectLst/>
                <a:latin typeface="Consolas" panose="020B0609020204030204" pitchFamily="49" charset="0"/>
              </a:rPr>
              <a:t>compute_physics_loss</a:t>
            </a:r>
            <a:r>
              <a:rPr lang="en-US" sz="1000" b="0" dirty="0">
                <a:solidFill>
                  <a:srgbClr val="CECECE"/>
                </a:solidFill>
                <a:effectLst/>
                <a:latin typeface="Consolas" panose="020B0609020204030204" pitchFamily="49" charset="0"/>
              </a:rPr>
              <a:t>(</a:t>
            </a:r>
            <a:r>
              <a:rPr lang="en-US" sz="1000" b="0" i="1" dirty="0">
                <a:solidFill>
                  <a:srgbClr val="A694CD"/>
                </a:solidFill>
                <a:effectLst/>
                <a:latin typeface="Consolas" panose="020B0609020204030204" pitchFamily="49" charset="0"/>
              </a:rPr>
              <a:t>self</a:t>
            </a:r>
            <a:r>
              <a:rPr lang="en-US" sz="1000" b="0" dirty="0">
                <a:solidFill>
                  <a:srgbClr val="CECECE"/>
                </a:solidFill>
                <a:effectLst/>
                <a:latin typeface="Consolas" panose="020B0609020204030204" pitchFamily="49" charset="0"/>
              </a:rPr>
              <a:t>, </a:t>
            </a:r>
            <a:r>
              <a:rPr lang="en-US" sz="1000" b="0" i="1" dirty="0">
                <a:solidFill>
                  <a:srgbClr val="59C05F"/>
                </a:solidFill>
                <a:effectLst/>
                <a:latin typeface="Consolas" panose="020B0609020204030204" pitchFamily="49" charset="0"/>
              </a:rPr>
              <a:t>out</a:t>
            </a:r>
            <a:r>
              <a:rPr lang="en-US" sz="1000" b="0" dirty="0">
                <a:solidFill>
                  <a:srgbClr val="CECECE"/>
                </a:solidFill>
                <a:effectLst/>
                <a:latin typeface="Consolas" panose="020B0609020204030204" pitchFamily="49" charset="0"/>
              </a:rPr>
              <a:t>, </a:t>
            </a:r>
            <a:r>
              <a:rPr lang="en-US" sz="1000" b="0" i="1" dirty="0">
                <a:solidFill>
                  <a:srgbClr val="59C05F"/>
                </a:solidFill>
                <a:effectLst/>
                <a:latin typeface="Consolas" panose="020B0609020204030204" pitchFamily="49" charset="0"/>
              </a:rPr>
              <a:t>data</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79C3C3"/>
                </a:solidFill>
                <a:effectLst/>
                <a:latin typeface="Consolas" panose="020B0609020204030204" pitchFamily="49" charset="0"/>
              </a:rPr>
              <a:t>"""Compute physics-based loss using track parameters."""</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z0</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data</a:t>
            </a:r>
            <a:r>
              <a:rPr lang="en-US" sz="1000" b="0" dirty="0" err="1">
                <a:solidFill>
                  <a:srgbClr val="CECECE"/>
                </a:solidFill>
                <a:effectLst/>
                <a:latin typeface="Consolas" panose="020B0609020204030204" pitchFamily="49" charset="0"/>
              </a:rPr>
              <a:t>.x</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0</a:t>
            </a:r>
            <a:r>
              <a:rPr lang="en-US" sz="1000" b="0" dirty="0">
                <a:solidFill>
                  <a:srgbClr val="CECECE"/>
                </a:solidFill>
                <a:effectLst/>
                <a:latin typeface="Consolas" panose="020B0609020204030204" pitchFamily="49" charset="0"/>
              </a:rPr>
              <a:t>]  </a:t>
            </a:r>
            <a:r>
              <a:rPr lang="en-US" sz="1000" b="0" i="1" dirty="0">
                <a:solidFill>
                  <a:srgbClr val="565656"/>
                </a:solidFill>
                <a:effectLst/>
                <a:latin typeface="Consolas" panose="020B0609020204030204" pitchFamily="49" charset="0"/>
              </a:rPr>
              <a:t># Track z0 positions</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dz0</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data</a:t>
            </a:r>
            <a:r>
              <a:rPr lang="en-US" sz="1000" b="0" dirty="0" err="1">
                <a:solidFill>
                  <a:srgbClr val="CECECE"/>
                </a:solidFill>
                <a:effectLst/>
                <a:latin typeface="Consolas" panose="020B0609020204030204" pitchFamily="49" charset="0"/>
              </a:rPr>
              <a:t>.x</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1</a:t>
            </a:r>
            <a:r>
              <a:rPr lang="en-US" sz="1000" b="0" dirty="0">
                <a:solidFill>
                  <a:srgbClr val="CECECE"/>
                </a:solidFill>
                <a:effectLst/>
                <a:latin typeface="Consolas" panose="020B0609020204030204" pitchFamily="49" charset="0"/>
              </a:rPr>
              <a:t>]  </a:t>
            </a:r>
            <a:r>
              <a:rPr lang="en-US" sz="1000" b="0" i="1" dirty="0">
                <a:solidFill>
                  <a:srgbClr val="565656"/>
                </a:solidFill>
                <a:effectLst/>
                <a:latin typeface="Consolas" panose="020B0609020204030204" pitchFamily="49" charset="0"/>
              </a:rPr>
              <a:t># Track z0 uncertainties</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i="1" dirty="0">
                <a:solidFill>
                  <a:srgbClr val="565656"/>
                </a:solidFill>
                <a:effectLst/>
                <a:latin typeface="Consolas" panose="020B0609020204030204" pitchFamily="49" charset="0"/>
              </a:rPr>
              <a:t># Convert output to match z0 dimensions</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r>
              <a:rPr lang="en-US" sz="1000" b="0" i="1" dirty="0">
                <a:solidFill>
                  <a:srgbClr val="59C05F"/>
                </a:solidFill>
                <a:effectLst/>
                <a:latin typeface="Consolas" panose="020B0609020204030204" pitchFamily="49" charset="0"/>
              </a:rPr>
              <a:t>out</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i="1" dirty="0" err="1">
                <a:solidFill>
                  <a:srgbClr val="59C05F"/>
                </a:solidFill>
                <a:effectLst/>
                <a:latin typeface="Consolas" panose="020B0609020204030204" pitchFamily="49" charset="0"/>
              </a:rPr>
              <a:t>out</a:t>
            </a:r>
            <a:r>
              <a:rPr lang="en-US" sz="1000" b="0" dirty="0" err="1">
                <a:solidFill>
                  <a:srgbClr val="CECECE"/>
                </a:solidFill>
                <a:effectLst/>
                <a:latin typeface="Consolas" panose="020B0609020204030204" pitchFamily="49" charset="0"/>
              </a:rPr>
              <a:t>.</a:t>
            </a:r>
            <a:r>
              <a:rPr lang="en-US" sz="1000" b="0" dirty="0" err="1">
                <a:solidFill>
                  <a:srgbClr val="C9B64A"/>
                </a:solidFill>
                <a:effectLst/>
                <a:latin typeface="Consolas" panose="020B0609020204030204" pitchFamily="49" charset="0"/>
              </a:rPr>
              <a:t>squeeze</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i="1" dirty="0">
                <a:solidFill>
                  <a:srgbClr val="565656"/>
                </a:solidFill>
                <a:effectLst/>
                <a:latin typeface="Consolas" panose="020B0609020204030204" pitchFamily="49" charset="0"/>
              </a:rPr>
              <a:t># Each track in </a:t>
            </a:r>
            <a:r>
              <a:rPr lang="en-US" sz="1000" b="0" i="1" dirty="0" err="1">
                <a:solidFill>
                  <a:srgbClr val="565656"/>
                </a:solidFill>
                <a:effectLst/>
                <a:latin typeface="Consolas" panose="020B0609020204030204" pitchFamily="49" charset="0"/>
              </a:rPr>
              <a:t>data.batch</a:t>
            </a:r>
            <a:r>
              <a:rPr lang="en-US" sz="1000" b="0" i="1" dirty="0">
                <a:solidFill>
                  <a:srgbClr val="565656"/>
                </a:solidFill>
                <a:effectLst/>
                <a:latin typeface="Consolas" panose="020B0609020204030204" pitchFamily="49" charset="0"/>
              </a:rPr>
              <a:t> maps to a vertex in out</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59C05F"/>
                </a:solidFill>
                <a:effectLst/>
                <a:latin typeface="Consolas" panose="020B0609020204030204" pitchFamily="49" charset="0"/>
              </a:rPr>
              <a:t>vertex_pos_expanded</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i="1" dirty="0">
                <a:solidFill>
                  <a:srgbClr val="59C05F"/>
                </a:solidFill>
                <a:effectLst/>
                <a:latin typeface="Consolas" panose="020B0609020204030204" pitchFamily="49" charset="0"/>
              </a:rPr>
              <a:t>out</a:t>
            </a:r>
            <a:r>
              <a:rPr lang="en-US" sz="1000" b="0" dirty="0">
                <a:solidFill>
                  <a:srgbClr val="CECECE"/>
                </a:solidFill>
                <a:effectLst/>
                <a:latin typeface="Consolas" panose="020B0609020204030204" pitchFamily="49" charset="0"/>
              </a:rPr>
              <a:t>[</a:t>
            </a:r>
            <a:r>
              <a:rPr lang="en-US" sz="1000" b="0" i="1" dirty="0" err="1">
                <a:solidFill>
                  <a:srgbClr val="59C05F"/>
                </a:solidFill>
                <a:effectLst/>
                <a:latin typeface="Consolas" panose="020B0609020204030204" pitchFamily="49" charset="0"/>
              </a:rPr>
              <a:t>data</a:t>
            </a:r>
            <a:r>
              <a:rPr lang="en-US" sz="1000" b="0" dirty="0" err="1">
                <a:solidFill>
                  <a:srgbClr val="CECECE"/>
                </a:solidFill>
                <a:effectLst/>
                <a:latin typeface="Consolas" panose="020B0609020204030204" pitchFamily="49" charset="0"/>
              </a:rPr>
              <a:t>.batch</a:t>
            </a: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i="1" dirty="0">
                <a:solidFill>
                  <a:srgbClr val="565656"/>
                </a:solidFill>
                <a:effectLst/>
                <a:latin typeface="Consolas" panose="020B0609020204030204" pitchFamily="49" charset="0"/>
              </a:rPr>
              <a:t># Compute chi-square for each track</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vertex_chi2</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z0</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err="1">
                <a:solidFill>
                  <a:srgbClr val="59C05F"/>
                </a:solidFill>
                <a:effectLst/>
                <a:latin typeface="Consolas" panose="020B0609020204030204" pitchFamily="49" charset="0"/>
              </a:rPr>
              <a:t>vertex_pos_expanded</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dz0</a:t>
            </a:r>
            <a:r>
              <a:rPr lang="en-US" sz="1000" b="0" dirty="0">
                <a:solidFill>
                  <a:srgbClr val="CECECE"/>
                </a:solidFill>
                <a:effectLst/>
                <a:latin typeface="Consolas" panose="020B0609020204030204" pitchFamily="49" charset="0"/>
              </a:rPr>
              <a:t>) </a:t>
            </a:r>
            <a:r>
              <a:rPr lang="en-US" sz="1000" b="0" dirty="0">
                <a:solidFill>
                  <a:srgbClr val="C792EA"/>
                </a:solidFill>
                <a:effectLst/>
                <a:latin typeface="Consolas" panose="020B0609020204030204" pitchFamily="49" charset="0"/>
              </a:rPr>
              <a:t>**</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2</a:t>
            </a:r>
            <a:endParaRPr lang="en-US" sz="1000" b="0" dirty="0">
              <a:solidFill>
                <a:srgbClr val="CECECE"/>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r>
              <a:rPr lang="en-US" sz="1000" b="0" i="1" dirty="0">
                <a:solidFill>
                  <a:srgbClr val="FF0000"/>
                </a:solidFill>
                <a:effectLst/>
                <a:latin typeface="Consolas" panose="020B0609020204030204" pitchFamily="49" charset="0"/>
              </a:rPr>
              <a:t>return</a:t>
            </a:r>
            <a:r>
              <a:rPr lang="en-US" sz="1000" b="0" dirty="0">
                <a:solidFill>
                  <a:srgbClr val="CECECE"/>
                </a:solidFill>
                <a:effectLst/>
                <a:latin typeface="Consolas" panose="020B0609020204030204" pitchFamily="49" charset="0"/>
              </a:rPr>
              <a:t> </a:t>
            </a:r>
            <a:r>
              <a:rPr lang="en-US" sz="1000" b="0" dirty="0">
                <a:solidFill>
                  <a:srgbClr val="59C05F"/>
                </a:solidFill>
                <a:effectLst/>
                <a:latin typeface="Consolas" panose="020B0609020204030204" pitchFamily="49" charset="0"/>
              </a:rPr>
              <a:t>vertex_chi2</a:t>
            </a:r>
            <a:r>
              <a:rPr lang="en-US" sz="1000" b="0" dirty="0">
                <a:solidFill>
                  <a:srgbClr val="CECECE"/>
                </a:solidFill>
                <a:effectLst/>
                <a:latin typeface="Consolas" panose="020B0609020204030204" pitchFamily="49" charset="0"/>
              </a:rPr>
              <a:t>.</a:t>
            </a:r>
            <a:r>
              <a:rPr lang="en-US" sz="1000" b="0" dirty="0">
                <a:solidFill>
                  <a:srgbClr val="C9B64A"/>
                </a:solidFill>
                <a:effectLst/>
                <a:latin typeface="Consolas" panose="020B0609020204030204" pitchFamily="49" charset="0"/>
              </a:rPr>
              <a:t>mean</a:t>
            </a:r>
            <a:r>
              <a:rPr lang="en-US" sz="1000" b="0" dirty="0">
                <a:solidFill>
                  <a:srgbClr val="CECECE"/>
                </a:solidFill>
                <a:effectLst/>
                <a:latin typeface="Consolas" panose="020B0609020204030204" pitchFamily="49" charset="0"/>
              </a:rPr>
              <a:t>()</a:t>
            </a:r>
          </a:p>
        </p:txBody>
      </p:sp>
    </p:spTree>
    <p:extLst>
      <p:ext uri="{BB962C8B-B14F-4D97-AF65-F5344CB8AC3E}">
        <p14:creationId xmlns:p14="http://schemas.microsoft.com/office/powerpoint/2010/main" val="3040390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F3869-0DC3-F5EC-186C-5218E2204F3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3CD6703-2003-7A29-1ACB-E0EBABFACD69}"/>
              </a:ext>
            </a:extLst>
          </p:cNvPr>
          <p:cNvSpPr txBox="1"/>
          <p:nvPr/>
        </p:nvSpPr>
        <p:spPr>
          <a:xfrm>
            <a:off x="506538" y="518912"/>
            <a:ext cx="11222779" cy="646331"/>
          </a:xfrm>
          <a:prstGeom prst="rect">
            <a:avLst/>
          </a:prstGeom>
          <a:noFill/>
        </p:spPr>
        <p:txBody>
          <a:bodyPr wrap="square" rtlCol="0">
            <a:spAutoFit/>
          </a:bodyPr>
          <a:lstStyle/>
          <a:p>
            <a:pPr algn="ctr"/>
            <a:r>
              <a:rPr lang="en-US" sz="3600" b="1" dirty="0">
                <a:solidFill>
                  <a:schemeClr val="bg1"/>
                </a:solidFill>
                <a:latin typeface="CMU Serif" panose="02000603000000000000" pitchFamily="2" charset="0"/>
                <a:ea typeface="CMU Serif" panose="02000603000000000000" pitchFamily="2" charset="0"/>
                <a:cs typeface="CMU Serif" panose="02000603000000000000" pitchFamily="2" charset="0"/>
              </a:rPr>
              <a:t>Training Metrics (1)</a:t>
            </a:r>
          </a:p>
        </p:txBody>
      </p:sp>
      <p:sp>
        <p:nvSpPr>
          <p:cNvPr id="2" name="TextBox 1">
            <a:extLst>
              <a:ext uri="{FF2B5EF4-FFF2-40B4-BE49-F238E27FC236}">
                <a16:creationId xmlns:a16="http://schemas.microsoft.com/office/drawing/2014/main" id="{5E7F1194-588F-E05A-4850-BFB0038C3D30}"/>
              </a:ext>
            </a:extLst>
          </p:cNvPr>
          <p:cNvSpPr txBox="1"/>
          <p:nvPr/>
        </p:nvSpPr>
        <p:spPr>
          <a:xfrm>
            <a:off x="506538" y="1487585"/>
            <a:ext cx="11222779" cy="338554"/>
          </a:xfrm>
          <a:prstGeom prst="rect">
            <a:avLst/>
          </a:prstGeom>
          <a:noFill/>
        </p:spPr>
        <p:txBody>
          <a:bodyPr wrap="square" rtlCol="0">
            <a:spAutoFit/>
          </a:bodyPr>
          <a:lstStyle/>
          <a:p>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Trained on </a:t>
            </a:r>
            <a:r>
              <a:rPr lang="en-US" sz="1600" dirty="0">
                <a:solidFill>
                  <a:srgbClr val="367CBA"/>
                </a:solidFill>
                <a:latin typeface="Consolas" panose="020B0609020204030204" pitchFamily="49" charset="0"/>
                <a:ea typeface="CMU Serif" panose="02000603000000000000" pitchFamily="2" charset="0"/>
                <a:cs typeface="CMU Serif" panose="02000603000000000000" pitchFamily="2" charset="0"/>
              </a:rPr>
              <a:t>set0</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which has an unrealistic (according to CMS) variation of vertices and tracks. </a:t>
            </a:r>
          </a:p>
        </p:txBody>
      </p:sp>
      <p:pic>
        <p:nvPicPr>
          <p:cNvPr id="3074" name="Picture 2" descr="Training Set 0 Prediction Scatter Plot">
            <a:extLst>
              <a:ext uri="{FF2B5EF4-FFF2-40B4-BE49-F238E27FC236}">
                <a16:creationId xmlns:a16="http://schemas.microsoft.com/office/drawing/2014/main" id="{3516692A-CC7E-01A9-C1A1-BA4391E07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717" y="1979357"/>
            <a:ext cx="4044950" cy="4044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Training Set 0 Training Metrics">
            <a:extLst>
              <a:ext uri="{FF2B5EF4-FFF2-40B4-BE49-F238E27FC236}">
                <a16:creationId xmlns:a16="http://schemas.microsoft.com/office/drawing/2014/main" id="{CF86FF7A-7F89-8BC8-FC01-F564FF6327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588" y="1983046"/>
            <a:ext cx="6061892" cy="40412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140B23-83AA-A97E-4173-95E4F209E3EC}"/>
              </a:ext>
            </a:extLst>
          </p:cNvPr>
          <p:cNvSpPr txBox="1"/>
          <p:nvPr/>
        </p:nvSpPr>
        <p:spPr>
          <a:xfrm>
            <a:off x="906588" y="6092228"/>
            <a:ext cx="6061892" cy="246221"/>
          </a:xfrm>
          <a:prstGeom prst="rect">
            <a:avLst/>
          </a:prstGeom>
          <a:noFill/>
        </p:spPr>
        <p:txBody>
          <a:bodyPr wrap="square" rtlCol="0">
            <a:spAutoFit/>
          </a:bodyPr>
          <a:lstStyle/>
          <a:p>
            <a:pPr algn="ctr"/>
            <a:r>
              <a:rPr lang="en-US" sz="1000" dirty="0">
                <a:solidFill>
                  <a:schemeClr val="bg1"/>
                </a:solidFill>
                <a:latin typeface="CMU Serif" panose="02000603000000000000" pitchFamily="2" charset="0"/>
                <a:ea typeface="CMU Serif" panose="02000603000000000000" pitchFamily="2" charset="0"/>
                <a:cs typeface="CMU Serif" panose="02000603000000000000" pitchFamily="2" charset="0"/>
              </a:rPr>
              <a:t>Training metrics for model training on unrealistic simulated data</a:t>
            </a:r>
          </a:p>
        </p:txBody>
      </p:sp>
      <p:sp>
        <p:nvSpPr>
          <p:cNvPr id="7" name="TextBox 6">
            <a:extLst>
              <a:ext uri="{FF2B5EF4-FFF2-40B4-BE49-F238E27FC236}">
                <a16:creationId xmlns:a16="http://schemas.microsoft.com/office/drawing/2014/main" id="{9E7FD50A-3EDD-60EB-758F-EBFA5F9CF612}"/>
              </a:ext>
            </a:extLst>
          </p:cNvPr>
          <p:cNvSpPr txBox="1"/>
          <p:nvPr/>
        </p:nvSpPr>
        <p:spPr>
          <a:xfrm>
            <a:off x="7436717" y="6092228"/>
            <a:ext cx="4044950" cy="246221"/>
          </a:xfrm>
          <a:prstGeom prst="rect">
            <a:avLst/>
          </a:prstGeom>
          <a:noFill/>
        </p:spPr>
        <p:txBody>
          <a:bodyPr wrap="square" rtlCol="0">
            <a:spAutoFit/>
          </a:bodyPr>
          <a:lstStyle/>
          <a:p>
            <a:pPr algn="ctr"/>
            <a:r>
              <a:rPr lang="en-US" sz="1000" dirty="0">
                <a:solidFill>
                  <a:schemeClr val="bg1"/>
                </a:solidFill>
                <a:latin typeface="CMU Serif" panose="02000603000000000000" pitchFamily="2" charset="0"/>
                <a:ea typeface="CMU Serif" panose="02000603000000000000" pitchFamily="2" charset="0"/>
                <a:cs typeface="CMU Serif" panose="02000603000000000000" pitchFamily="2" charset="0"/>
              </a:rPr>
              <a:t>Prediction scatter plot of performance</a:t>
            </a:r>
          </a:p>
        </p:txBody>
      </p:sp>
    </p:spTree>
    <p:extLst>
      <p:ext uri="{BB962C8B-B14F-4D97-AF65-F5344CB8AC3E}">
        <p14:creationId xmlns:p14="http://schemas.microsoft.com/office/powerpoint/2010/main" val="2944117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9ED27-7DA6-D370-BC88-346B11B4BB0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88D9357-0E6C-C29C-E394-3D406D81A673}"/>
              </a:ext>
            </a:extLst>
          </p:cNvPr>
          <p:cNvSpPr txBox="1"/>
          <p:nvPr/>
        </p:nvSpPr>
        <p:spPr>
          <a:xfrm>
            <a:off x="506538" y="518912"/>
            <a:ext cx="11222779" cy="646331"/>
          </a:xfrm>
          <a:prstGeom prst="rect">
            <a:avLst/>
          </a:prstGeom>
          <a:noFill/>
        </p:spPr>
        <p:txBody>
          <a:bodyPr wrap="square" rtlCol="0">
            <a:spAutoFit/>
          </a:bodyPr>
          <a:lstStyle/>
          <a:p>
            <a:pPr algn="ctr"/>
            <a:r>
              <a:rPr lang="en-US" sz="3600" b="1" dirty="0">
                <a:solidFill>
                  <a:schemeClr val="bg1"/>
                </a:solidFill>
                <a:latin typeface="CMU Serif" panose="02000603000000000000" pitchFamily="2" charset="0"/>
                <a:ea typeface="CMU Serif" panose="02000603000000000000" pitchFamily="2" charset="0"/>
                <a:cs typeface="CMU Serif" panose="02000603000000000000" pitchFamily="2" charset="0"/>
              </a:rPr>
              <a:t>Training Metrics (2)</a:t>
            </a:r>
          </a:p>
        </p:txBody>
      </p:sp>
      <p:sp>
        <p:nvSpPr>
          <p:cNvPr id="2" name="TextBox 1">
            <a:extLst>
              <a:ext uri="{FF2B5EF4-FFF2-40B4-BE49-F238E27FC236}">
                <a16:creationId xmlns:a16="http://schemas.microsoft.com/office/drawing/2014/main" id="{D8D44184-F0CA-9718-6FE1-3E74D7BAD48F}"/>
              </a:ext>
            </a:extLst>
          </p:cNvPr>
          <p:cNvSpPr txBox="1"/>
          <p:nvPr/>
        </p:nvSpPr>
        <p:spPr>
          <a:xfrm>
            <a:off x="506538" y="1487585"/>
            <a:ext cx="11222779" cy="338554"/>
          </a:xfrm>
          <a:prstGeom prst="rect">
            <a:avLst/>
          </a:prstGeom>
          <a:noFill/>
        </p:spPr>
        <p:txBody>
          <a:bodyPr wrap="square" rtlCol="0">
            <a:spAutoFit/>
          </a:bodyPr>
          <a:lstStyle/>
          <a:p>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Trained on </a:t>
            </a:r>
            <a:r>
              <a:rPr lang="en-US" sz="1600" dirty="0">
                <a:solidFill>
                  <a:srgbClr val="367CBA"/>
                </a:solidFill>
                <a:latin typeface="Consolas" panose="020B0609020204030204" pitchFamily="49" charset="0"/>
                <a:ea typeface="CMU Serif" panose="02000603000000000000" pitchFamily="2" charset="0"/>
                <a:cs typeface="CMU Serif" panose="02000603000000000000" pitchFamily="2" charset="0"/>
              </a:rPr>
              <a:t>set1</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which has a realistic variation of vertices and tracks. </a:t>
            </a:r>
          </a:p>
        </p:txBody>
      </p:sp>
      <p:pic>
        <p:nvPicPr>
          <p:cNvPr id="5126" name="Picture 6" descr="Training Set 1 Prediction Scatter Plot">
            <a:extLst>
              <a:ext uri="{FF2B5EF4-FFF2-40B4-BE49-F238E27FC236}">
                <a16:creationId xmlns:a16="http://schemas.microsoft.com/office/drawing/2014/main" id="{494F43AA-6F98-6B9C-1D95-BA49EE0BC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711" y="1978539"/>
            <a:ext cx="4043488" cy="40434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raining Set 1 Training Metrics">
            <a:extLst>
              <a:ext uri="{FF2B5EF4-FFF2-40B4-BE49-F238E27FC236}">
                <a16:creationId xmlns:a16="http://schemas.microsoft.com/office/drawing/2014/main" id="{06C64E3C-9C6A-EF5D-56CF-B593BEEC4B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1978539"/>
            <a:ext cx="6067425" cy="4044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A11CA20-3B79-2B6E-2C1A-77E1865CD124}"/>
              </a:ext>
            </a:extLst>
          </p:cNvPr>
          <p:cNvSpPr txBox="1"/>
          <p:nvPr/>
        </p:nvSpPr>
        <p:spPr>
          <a:xfrm>
            <a:off x="906588" y="6092228"/>
            <a:ext cx="6061892" cy="246221"/>
          </a:xfrm>
          <a:prstGeom prst="rect">
            <a:avLst/>
          </a:prstGeom>
          <a:noFill/>
        </p:spPr>
        <p:txBody>
          <a:bodyPr wrap="square" rtlCol="0">
            <a:spAutoFit/>
          </a:bodyPr>
          <a:lstStyle/>
          <a:p>
            <a:pPr algn="ctr"/>
            <a:r>
              <a:rPr lang="en-US" sz="1000" dirty="0">
                <a:solidFill>
                  <a:schemeClr val="bg1"/>
                </a:solidFill>
                <a:latin typeface="CMU Serif" panose="02000603000000000000" pitchFamily="2" charset="0"/>
                <a:ea typeface="CMU Serif" panose="02000603000000000000" pitchFamily="2" charset="0"/>
                <a:cs typeface="CMU Serif" panose="02000603000000000000" pitchFamily="2" charset="0"/>
              </a:rPr>
              <a:t>Training metrics for model training on realistic simulated data</a:t>
            </a:r>
          </a:p>
        </p:txBody>
      </p:sp>
      <p:sp>
        <p:nvSpPr>
          <p:cNvPr id="6" name="TextBox 5">
            <a:extLst>
              <a:ext uri="{FF2B5EF4-FFF2-40B4-BE49-F238E27FC236}">
                <a16:creationId xmlns:a16="http://schemas.microsoft.com/office/drawing/2014/main" id="{4FB915A4-A31C-90FA-D041-8F49631A5D71}"/>
              </a:ext>
            </a:extLst>
          </p:cNvPr>
          <p:cNvSpPr txBox="1"/>
          <p:nvPr/>
        </p:nvSpPr>
        <p:spPr>
          <a:xfrm>
            <a:off x="7436717" y="6092228"/>
            <a:ext cx="4044950" cy="246221"/>
          </a:xfrm>
          <a:prstGeom prst="rect">
            <a:avLst/>
          </a:prstGeom>
          <a:noFill/>
        </p:spPr>
        <p:txBody>
          <a:bodyPr wrap="square" rtlCol="0">
            <a:spAutoFit/>
          </a:bodyPr>
          <a:lstStyle/>
          <a:p>
            <a:pPr algn="ctr"/>
            <a:r>
              <a:rPr lang="en-US" sz="1000" dirty="0">
                <a:solidFill>
                  <a:schemeClr val="bg1"/>
                </a:solidFill>
                <a:latin typeface="CMU Serif" panose="02000603000000000000" pitchFamily="2" charset="0"/>
                <a:ea typeface="CMU Serif" panose="02000603000000000000" pitchFamily="2" charset="0"/>
                <a:cs typeface="CMU Serif" panose="02000603000000000000" pitchFamily="2" charset="0"/>
              </a:rPr>
              <a:t>Prediction scatter plot of performance</a:t>
            </a:r>
          </a:p>
        </p:txBody>
      </p:sp>
    </p:spTree>
    <p:extLst>
      <p:ext uri="{BB962C8B-B14F-4D97-AF65-F5344CB8AC3E}">
        <p14:creationId xmlns:p14="http://schemas.microsoft.com/office/powerpoint/2010/main" val="4053657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174F9-2A1F-9489-93BD-275E6505617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DE89066-D0C5-C447-57E5-B1CA6EE9BD4B}"/>
              </a:ext>
            </a:extLst>
          </p:cNvPr>
          <p:cNvSpPr txBox="1"/>
          <p:nvPr/>
        </p:nvSpPr>
        <p:spPr>
          <a:xfrm>
            <a:off x="506538" y="518912"/>
            <a:ext cx="11222779" cy="646331"/>
          </a:xfrm>
          <a:prstGeom prst="rect">
            <a:avLst/>
          </a:prstGeom>
          <a:noFill/>
        </p:spPr>
        <p:txBody>
          <a:bodyPr wrap="square" rtlCol="0">
            <a:spAutoFit/>
          </a:bodyPr>
          <a:lstStyle/>
          <a:p>
            <a:pPr algn="ctr"/>
            <a:r>
              <a:rPr lang="en-US" sz="3600" b="1" dirty="0">
                <a:solidFill>
                  <a:schemeClr val="bg1"/>
                </a:solidFill>
                <a:latin typeface="CMU Serif" panose="02000603000000000000" pitchFamily="2" charset="0"/>
                <a:ea typeface="CMU Serif" panose="02000603000000000000" pitchFamily="2" charset="0"/>
                <a:cs typeface="CMU Serif" panose="02000603000000000000" pitchFamily="2" charset="0"/>
              </a:rPr>
              <a:t>Testing Predictions</a:t>
            </a:r>
          </a:p>
        </p:txBody>
      </p:sp>
      <p:sp>
        <p:nvSpPr>
          <p:cNvPr id="2" name="TextBox 1">
            <a:extLst>
              <a:ext uri="{FF2B5EF4-FFF2-40B4-BE49-F238E27FC236}">
                <a16:creationId xmlns:a16="http://schemas.microsoft.com/office/drawing/2014/main" id="{68C14CB8-10AC-C77F-71DA-02DBB3162DEC}"/>
              </a:ext>
            </a:extLst>
          </p:cNvPr>
          <p:cNvSpPr txBox="1"/>
          <p:nvPr/>
        </p:nvSpPr>
        <p:spPr>
          <a:xfrm>
            <a:off x="1696912" y="5538867"/>
            <a:ext cx="4043490" cy="646331"/>
          </a:xfrm>
          <a:prstGeom prst="rect">
            <a:avLst/>
          </a:prstGeom>
          <a:noFill/>
        </p:spPr>
        <p:txBody>
          <a:bodyPr wrap="square" rtlCol="0">
            <a:spAutoFit/>
          </a:bodyPr>
          <a:lstStyle/>
          <a:p>
            <a:pPr algn="ct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Average accuracy of 99.81% of </a:t>
            </a:r>
          </a:p>
          <a:p>
            <a:pPr algn="ct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predictions are within 1% error.</a:t>
            </a:r>
          </a:p>
        </p:txBody>
      </p:sp>
      <p:pic>
        <p:nvPicPr>
          <p:cNvPr id="1026" name="Picture 2" descr="Test Set 0 Scatter">
            <a:extLst>
              <a:ext uri="{FF2B5EF4-FFF2-40B4-BE49-F238E27FC236}">
                <a16:creationId xmlns:a16="http://schemas.microsoft.com/office/drawing/2014/main" id="{CA38A6D8-2070-E31B-0B6A-E696DE402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912" y="1407255"/>
            <a:ext cx="4043489" cy="40434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st Set 1 Scatter">
            <a:extLst>
              <a:ext uri="{FF2B5EF4-FFF2-40B4-BE49-F238E27FC236}">
                <a16:creationId xmlns:a16="http://schemas.microsoft.com/office/drawing/2014/main" id="{A10E816A-596C-202D-E073-D4D098071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1600" y="1407255"/>
            <a:ext cx="4043489" cy="404348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47E59B3-DBD9-E9F3-3EDA-C5B4D2B20EF0}"/>
              </a:ext>
            </a:extLst>
          </p:cNvPr>
          <p:cNvSpPr txBox="1"/>
          <p:nvPr/>
        </p:nvSpPr>
        <p:spPr>
          <a:xfrm>
            <a:off x="6451597" y="5538867"/>
            <a:ext cx="4043490" cy="646331"/>
          </a:xfrm>
          <a:prstGeom prst="rect">
            <a:avLst/>
          </a:prstGeom>
          <a:noFill/>
        </p:spPr>
        <p:txBody>
          <a:bodyPr wrap="square" rtlCol="0">
            <a:spAutoFit/>
          </a:bodyPr>
          <a:lstStyle/>
          <a:p>
            <a:pPr algn="ct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Average accuracy of 97.25% of </a:t>
            </a:r>
          </a:p>
          <a:p>
            <a:pPr algn="ct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predictions are within 1% error.</a:t>
            </a:r>
          </a:p>
        </p:txBody>
      </p:sp>
    </p:spTree>
    <p:extLst>
      <p:ext uri="{BB962C8B-B14F-4D97-AF65-F5344CB8AC3E}">
        <p14:creationId xmlns:p14="http://schemas.microsoft.com/office/powerpoint/2010/main" val="104714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48522-8AB3-238B-A391-703D9BAE4A7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6080B96-794D-5C1E-9020-AFCFDB4A9023}"/>
              </a:ext>
            </a:extLst>
          </p:cNvPr>
          <p:cNvSpPr txBox="1"/>
          <p:nvPr/>
        </p:nvSpPr>
        <p:spPr>
          <a:xfrm>
            <a:off x="506538" y="518912"/>
            <a:ext cx="11222779" cy="646331"/>
          </a:xfrm>
          <a:prstGeom prst="rect">
            <a:avLst/>
          </a:prstGeom>
          <a:noFill/>
        </p:spPr>
        <p:txBody>
          <a:bodyPr wrap="square" rtlCol="0">
            <a:spAutoFit/>
          </a:bodyPr>
          <a:lstStyle/>
          <a:p>
            <a:pPr algn="ctr"/>
            <a:r>
              <a:rPr lang="en-US" sz="3600" b="1" dirty="0">
                <a:solidFill>
                  <a:schemeClr val="bg1"/>
                </a:solidFill>
                <a:latin typeface="CMU Serif" panose="02000603000000000000" pitchFamily="2" charset="0"/>
                <a:ea typeface="CMU Serif" panose="02000603000000000000" pitchFamily="2" charset="0"/>
                <a:cs typeface="CMU Serif" panose="02000603000000000000" pitchFamily="2" charset="0"/>
              </a:rPr>
              <a:t>Comparison vs Deterministic Annealing</a:t>
            </a:r>
          </a:p>
        </p:txBody>
      </p:sp>
      <p:sp>
        <p:nvSpPr>
          <p:cNvPr id="2" name="TextBox 1">
            <a:extLst>
              <a:ext uri="{FF2B5EF4-FFF2-40B4-BE49-F238E27FC236}">
                <a16:creationId xmlns:a16="http://schemas.microsoft.com/office/drawing/2014/main" id="{4C5B0FD7-10C2-74FE-C1B7-5EAD63CB53FD}"/>
              </a:ext>
            </a:extLst>
          </p:cNvPr>
          <p:cNvSpPr txBox="1"/>
          <p:nvPr/>
        </p:nvSpPr>
        <p:spPr>
          <a:xfrm>
            <a:off x="506538" y="1487585"/>
            <a:ext cx="11222779" cy="338554"/>
          </a:xfrm>
          <a:prstGeom prst="rect">
            <a:avLst/>
          </a:prstGeom>
          <a:noFill/>
        </p:spPr>
        <p:txBody>
          <a:bodyPr wrap="square" rtlCol="0">
            <a:spAutoFit/>
          </a:bodyPr>
          <a:lstStyle/>
          <a:p>
            <a:r>
              <a:rPr lang="en-US" sz="1600" b="1" dirty="0">
                <a:solidFill>
                  <a:schemeClr val="bg1"/>
                </a:solidFill>
                <a:latin typeface="CMU Serif" panose="02000603000000000000" pitchFamily="2" charset="0"/>
                <a:ea typeface="CMU Serif" panose="02000603000000000000" pitchFamily="2" charset="0"/>
                <a:cs typeface="CMU Serif" panose="02000603000000000000" pitchFamily="2" charset="0"/>
              </a:rPr>
              <a:t>Accuracy:</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average of 97.25% of predictions are within 1% error.</a:t>
            </a:r>
          </a:p>
        </p:txBody>
      </p:sp>
      <p:pic>
        <p:nvPicPr>
          <p:cNvPr id="2050" name="Picture 2" descr="Deterministic Annealer Predictions">
            <a:extLst>
              <a:ext uri="{FF2B5EF4-FFF2-40B4-BE49-F238E27FC236}">
                <a16:creationId xmlns:a16="http://schemas.microsoft.com/office/drawing/2014/main" id="{788A7308-F794-592D-30BB-3C7137ACF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688" y="1917115"/>
            <a:ext cx="11222779" cy="448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91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173C7-AB2E-6650-0087-173C2378BDD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C88F998-3E2E-A61C-5B05-34AE3F3CD0B7}"/>
              </a:ext>
            </a:extLst>
          </p:cNvPr>
          <p:cNvSpPr txBox="1"/>
          <p:nvPr/>
        </p:nvSpPr>
        <p:spPr>
          <a:xfrm>
            <a:off x="506538" y="518912"/>
            <a:ext cx="11222779" cy="646331"/>
          </a:xfrm>
          <a:prstGeom prst="rect">
            <a:avLst/>
          </a:prstGeom>
          <a:noFill/>
        </p:spPr>
        <p:txBody>
          <a:bodyPr wrap="square" rtlCol="0">
            <a:spAutoFit/>
          </a:bodyPr>
          <a:lstStyle/>
          <a:p>
            <a:pPr algn="ctr"/>
            <a:r>
              <a:rPr lang="en-US" sz="3600" b="1" dirty="0">
                <a:solidFill>
                  <a:schemeClr val="bg1"/>
                </a:solidFill>
                <a:latin typeface="CMU Serif" panose="02000603000000000000" pitchFamily="2" charset="0"/>
                <a:ea typeface="CMU Serif" panose="02000603000000000000" pitchFamily="2" charset="0"/>
                <a:cs typeface="CMU Serif" panose="02000603000000000000" pitchFamily="2" charset="0"/>
              </a:rPr>
              <a:t>Future Prospects</a:t>
            </a:r>
          </a:p>
        </p:txBody>
      </p:sp>
      <p:sp>
        <p:nvSpPr>
          <p:cNvPr id="2" name="TextBox 1">
            <a:extLst>
              <a:ext uri="{FF2B5EF4-FFF2-40B4-BE49-F238E27FC236}">
                <a16:creationId xmlns:a16="http://schemas.microsoft.com/office/drawing/2014/main" id="{3ABCF286-AFAB-FE98-0137-4E7D6304A441}"/>
              </a:ext>
            </a:extLst>
          </p:cNvPr>
          <p:cNvSpPr txBox="1"/>
          <p:nvPr/>
        </p:nvSpPr>
        <p:spPr>
          <a:xfrm>
            <a:off x="506538" y="1487585"/>
            <a:ext cx="11222779" cy="3139321"/>
          </a:xfrm>
          <a:prstGeom prst="rect">
            <a:avLst/>
          </a:prstGeom>
          <a:noFill/>
        </p:spPr>
        <p:txBody>
          <a:bodyPr wrap="square" rtlCol="0">
            <a:spAutoFit/>
          </a:bodyPr>
          <a:lstStyle/>
          <a:p>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As we require more accuracy, the machine learning model falls off faster than the deterministic annealer. Hence, model architecture should be worked on for the next version of this model. From that, we can say that there definitely is more work to be done, and those approaches include:</a:t>
            </a:r>
          </a:p>
          <a:p>
            <a:endParaRPr lang="en-US"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marL="285750" indent="-285750">
              <a:buFontTx/>
              <a:buChar char="-"/>
            </a:pP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Experimenting with different models, for e.g. transformer encoder to decoder structure</a:t>
            </a:r>
          </a:p>
          <a:p>
            <a:pPr marL="285750" indent="-285750">
              <a:buFontTx/>
              <a:buChar char="-"/>
            </a:pP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Use real data and fully incorporate real world data like </a:t>
            </a:r>
            <a:r>
              <a:rPr lang="en-US" dirty="0" err="1">
                <a:solidFill>
                  <a:schemeClr val="bg1"/>
                </a:solidFill>
                <a:latin typeface="CMU Serif" panose="02000603000000000000" pitchFamily="2" charset="0"/>
                <a:ea typeface="CMU Serif" panose="02000603000000000000" pitchFamily="2" charset="0"/>
                <a:cs typeface="CMU Serif" panose="02000603000000000000" pitchFamily="2" charset="0"/>
              </a:rPr>
              <a:t>pT</a:t>
            </a: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eta, phi, d0, z0, within uncertainties</a:t>
            </a:r>
          </a:p>
          <a:p>
            <a:pPr marL="285750" indent="-285750">
              <a:buFontTx/>
              <a:buChar char="-"/>
            </a:pP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Use quantum machine learning to be able to handle more data</a:t>
            </a:r>
          </a:p>
          <a:p>
            <a:pPr marL="285750" indent="-285750">
              <a:buFontTx/>
              <a:buChar char="-"/>
            </a:pP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Use quantum annealing to benchmark</a:t>
            </a:r>
          </a:p>
          <a:p>
            <a:endParaRPr lang="en-US"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endParaRPr lang="en-US"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b="1" dirty="0">
                <a:solidFill>
                  <a:schemeClr val="bg1"/>
                </a:solidFill>
                <a:latin typeface="CMU Serif" panose="02000603000000000000" pitchFamily="2" charset="0"/>
                <a:ea typeface="CMU Serif" panose="02000603000000000000" pitchFamily="2" charset="0"/>
                <a:cs typeface="CMU Serif" panose="02000603000000000000" pitchFamily="2" charset="0"/>
              </a:rPr>
              <a:t>Project Link:</a:t>
            </a: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a:t>
            </a:r>
            <a:r>
              <a:rPr lang="en-US" dirty="0">
                <a:solidFill>
                  <a:srgbClr val="367CBA"/>
                </a:solidFill>
                <a:latin typeface="CMU Serif" panose="02000603000000000000" pitchFamily="2" charset="0"/>
                <a:ea typeface="CMU Serif" panose="02000603000000000000" pitchFamily="2" charset="0"/>
                <a:cs typeface="CMU Serif" panose="02000603000000000000" pitchFamily="2" charset="0"/>
                <a:hlinkClick r:id="rId2">
                  <a:extLst>
                    <a:ext uri="{A12FA001-AC4F-418D-AE19-62706E023703}">
                      <ahyp:hlinkClr xmlns:ahyp="http://schemas.microsoft.com/office/drawing/2018/hyperlinkcolor" val="tx"/>
                    </a:ext>
                  </a:extLst>
                </a:hlinkClick>
              </a:rPr>
              <a:t>https://github.com/ralphrazzouk/pvid</a:t>
            </a:r>
            <a:endParaRPr lang="en-US" b="1" dirty="0">
              <a:solidFill>
                <a:srgbClr val="367CBA"/>
              </a:solidFill>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302715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C8E34-FEE0-A27C-DC03-476CC0CFC641}"/>
            </a:ext>
          </a:extLst>
        </p:cNvPr>
        <p:cNvGrpSpPr/>
        <p:nvPr/>
      </p:nvGrpSpPr>
      <p:grpSpPr>
        <a:xfrm>
          <a:off x="0" y="0"/>
          <a:ext cx="0" cy="0"/>
          <a:chOff x="0" y="0"/>
          <a:chExt cx="0" cy="0"/>
        </a:xfrm>
      </p:grpSpPr>
      <p:pic>
        <p:nvPicPr>
          <p:cNvPr id="2" name="LHCCollision">
            <a:hlinkClick r:id="" action="ppaction://media"/>
            <a:extLst>
              <a:ext uri="{FF2B5EF4-FFF2-40B4-BE49-F238E27FC236}">
                <a16:creationId xmlns:a16="http://schemas.microsoft.com/office/drawing/2014/main" id="{9C4F31AA-F1DC-34A1-04A2-9115815D389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84610" y="545187"/>
            <a:ext cx="11222779" cy="6312813"/>
          </a:xfrm>
          <a:prstGeom prst="rect">
            <a:avLst/>
          </a:prstGeom>
        </p:spPr>
      </p:pic>
      <p:sp>
        <p:nvSpPr>
          <p:cNvPr id="4" name="TextBox 3">
            <a:extLst>
              <a:ext uri="{FF2B5EF4-FFF2-40B4-BE49-F238E27FC236}">
                <a16:creationId xmlns:a16="http://schemas.microsoft.com/office/drawing/2014/main" id="{BFA239EA-86F8-F28D-5C51-644A3189A4D9}"/>
              </a:ext>
            </a:extLst>
          </p:cNvPr>
          <p:cNvSpPr txBox="1"/>
          <p:nvPr/>
        </p:nvSpPr>
        <p:spPr>
          <a:xfrm>
            <a:off x="506538" y="518912"/>
            <a:ext cx="11222779" cy="646331"/>
          </a:xfrm>
          <a:prstGeom prst="rect">
            <a:avLst/>
          </a:prstGeom>
          <a:noFill/>
        </p:spPr>
        <p:txBody>
          <a:bodyPr wrap="square" rtlCol="0">
            <a:spAutoFit/>
          </a:bodyPr>
          <a:lstStyle/>
          <a:p>
            <a:pPr algn="ctr"/>
            <a:r>
              <a:rPr lang="en-US" sz="3600" b="1" dirty="0">
                <a:solidFill>
                  <a:schemeClr val="bg1"/>
                </a:solidFill>
                <a:latin typeface="CMU Serif" panose="02000603000000000000" pitchFamily="2" charset="0"/>
                <a:ea typeface="CMU Serif" panose="02000603000000000000" pitchFamily="2" charset="0"/>
                <a:cs typeface="CMU Serif" panose="02000603000000000000" pitchFamily="2" charset="0"/>
              </a:rPr>
              <a:t>Proton Bunch Crossing</a:t>
            </a:r>
          </a:p>
        </p:txBody>
      </p:sp>
    </p:spTree>
    <p:extLst>
      <p:ext uri="{BB962C8B-B14F-4D97-AF65-F5344CB8AC3E}">
        <p14:creationId xmlns:p14="http://schemas.microsoft.com/office/powerpoint/2010/main" val="275449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2884B-E3E4-8AD9-FEE7-C7754626A5C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C606D20-2F17-1952-C1A6-55347BA8ECE9}"/>
              </a:ext>
            </a:extLst>
          </p:cNvPr>
          <p:cNvSpPr txBox="1"/>
          <p:nvPr/>
        </p:nvSpPr>
        <p:spPr>
          <a:xfrm>
            <a:off x="506538" y="518912"/>
            <a:ext cx="11222779" cy="646331"/>
          </a:xfrm>
          <a:prstGeom prst="rect">
            <a:avLst/>
          </a:prstGeom>
          <a:noFill/>
        </p:spPr>
        <p:txBody>
          <a:bodyPr wrap="square" rtlCol="0">
            <a:spAutoFit/>
          </a:bodyPr>
          <a:lstStyle/>
          <a:p>
            <a:pPr algn="ctr"/>
            <a:r>
              <a:rPr lang="en-US" sz="3600" b="1" dirty="0">
                <a:solidFill>
                  <a:schemeClr val="bg1"/>
                </a:solidFill>
                <a:latin typeface="CMU Serif" panose="02000603000000000000" pitchFamily="2" charset="0"/>
                <a:ea typeface="CMU Serif" panose="02000603000000000000" pitchFamily="2" charset="0"/>
                <a:cs typeface="CMU Serif" panose="02000603000000000000" pitchFamily="2" charset="0"/>
              </a:rPr>
              <a:t>References</a:t>
            </a:r>
          </a:p>
        </p:txBody>
      </p:sp>
      <p:sp>
        <p:nvSpPr>
          <p:cNvPr id="3" name="TextBox 2">
            <a:extLst>
              <a:ext uri="{FF2B5EF4-FFF2-40B4-BE49-F238E27FC236}">
                <a16:creationId xmlns:a16="http://schemas.microsoft.com/office/drawing/2014/main" id="{B41DBAEC-C605-5BF2-CF32-44AAC10AAC2F}"/>
              </a:ext>
            </a:extLst>
          </p:cNvPr>
          <p:cNvSpPr txBox="1"/>
          <p:nvPr/>
        </p:nvSpPr>
        <p:spPr>
          <a:xfrm>
            <a:off x="506538" y="1487585"/>
            <a:ext cx="11222779" cy="2308324"/>
          </a:xfrm>
          <a:prstGeom prst="rect">
            <a:avLst/>
          </a:prstGeom>
          <a:noFill/>
        </p:spPr>
        <p:txBody>
          <a:bodyPr wrap="square" rtlCol="0">
            <a:spAutoFit/>
          </a:bodyPr>
          <a:lstStyle/>
          <a:p>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[1] </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hlinkClick r:id="rId2"/>
              </a:rPr>
              <a:t>https://phys.org/news/2024-09-lhc-luminosity.html</a:t>
            </a:r>
            <a:endPar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[2] </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hlinkClick r:id="rId3"/>
              </a:rPr>
              <a:t>https://iopscience.iop.org/article/10.1088/1742-6596/110/9/092009/pdf</a:t>
            </a:r>
            <a:endPar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[3] </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hlinkClick r:id="rId4"/>
              </a:rPr>
              <a:t>https://www.slideserve.com/dbernal/vertex-and-track-reconstruction-in-cms-powerpoint-ppt-presentation</a:t>
            </a:r>
            <a:endPar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[4] </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hlinkClick r:id="rId5"/>
              </a:rPr>
              <a:t>https://opendata.cern.ch/</a:t>
            </a:r>
            <a:endPar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[5] </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hlinkClick r:id="rId6"/>
              </a:rPr>
              <a:t>https://www.lhc-closer.es/taking_a_closer_look_at_lhc/0.lhc_p_collisions</a:t>
            </a:r>
            <a:endPar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[6] Pattern Recognition, Tracking and Vertex Reconstruction in Particle Detectors </a:t>
            </a:r>
            <a:r>
              <a:rPr lang="en-US" sz="1600" i="1" dirty="0">
                <a:solidFill>
                  <a:schemeClr val="bg1"/>
                </a:solidFill>
                <a:latin typeface="CMU Serif" panose="02000603000000000000" pitchFamily="2" charset="0"/>
                <a:ea typeface="CMU Serif" panose="02000603000000000000" pitchFamily="2" charset="0"/>
                <a:cs typeface="CMU Serif" panose="02000603000000000000" pitchFamily="2" charset="0"/>
              </a:rPr>
              <a:t>by Rudolf </a:t>
            </a:r>
            <a:r>
              <a:rPr lang="en-US" sz="1600" i="1" dirty="0" err="1">
                <a:solidFill>
                  <a:schemeClr val="bg1"/>
                </a:solidFill>
                <a:latin typeface="CMU Serif" panose="02000603000000000000" pitchFamily="2" charset="0"/>
                <a:ea typeface="CMU Serif" panose="02000603000000000000" pitchFamily="2" charset="0"/>
                <a:cs typeface="CMU Serif" panose="02000603000000000000" pitchFamily="2" charset="0"/>
              </a:rPr>
              <a:t>Frühwirth</a:t>
            </a:r>
            <a:r>
              <a:rPr lang="en-US" sz="1600" i="1" dirty="0">
                <a:solidFill>
                  <a:schemeClr val="bg1"/>
                </a:solidFill>
                <a:latin typeface="CMU Serif" panose="02000603000000000000" pitchFamily="2" charset="0"/>
                <a:ea typeface="CMU Serif" panose="02000603000000000000" pitchFamily="2" charset="0"/>
                <a:cs typeface="CMU Serif" panose="02000603000000000000" pitchFamily="2" charset="0"/>
              </a:rPr>
              <a:t> and Are </a:t>
            </a:r>
            <a:r>
              <a:rPr lang="en-US" sz="1600" i="1" dirty="0" err="1">
                <a:solidFill>
                  <a:schemeClr val="bg1"/>
                </a:solidFill>
                <a:latin typeface="CMU Serif" panose="02000603000000000000" pitchFamily="2" charset="0"/>
                <a:ea typeface="CMU Serif" panose="02000603000000000000" pitchFamily="2" charset="0"/>
                <a:cs typeface="CMU Serif" panose="02000603000000000000" pitchFamily="2" charset="0"/>
              </a:rPr>
              <a:t>Strandlie</a:t>
            </a:r>
            <a:endParaRPr lang="en-US" sz="1600" i="1"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[7] </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hlinkClick r:id="rId7"/>
              </a:rPr>
              <a:t>https://www.youtube.com/watch?v=pLcVVwx4tcw</a:t>
            </a:r>
            <a:endPar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[8] </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hlinkClick r:id="rId8"/>
              </a:rPr>
              <a:t>https://indico.cern.ch/event/870237/</a:t>
            </a:r>
            <a:endPar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endPar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146695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76153-89F2-0EEE-3405-2358E682ADC4}"/>
            </a:ext>
          </a:extLst>
        </p:cNvPr>
        <p:cNvGrpSpPr/>
        <p:nvPr/>
      </p:nvGrpSpPr>
      <p:grpSpPr>
        <a:xfrm>
          <a:off x="0" y="0"/>
          <a:ext cx="0" cy="0"/>
          <a:chOff x="0" y="0"/>
          <a:chExt cx="0" cy="0"/>
        </a:xfrm>
      </p:grpSpPr>
      <p:pic>
        <p:nvPicPr>
          <p:cNvPr id="2" name="ThankYou">
            <a:hlinkClick r:id="" action="ppaction://media"/>
            <a:extLst>
              <a:ext uri="{FF2B5EF4-FFF2-40B4-BE49-F238E27FC236}">
                <a16:creationId xmlns:a16="http://schemas.microsoft.com/office/drawing/2014/main" id="{ACC43DF2-A633-31C4-ACB9-D6E1F41D8E5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23968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5048D9-EBC8-FD7A-5B71-9045354D9B8A}"/>
              </a:ext>
            </a:extLst>
          </p:cNvPr>
          <p:cNvSpPr txBox="1"/>
          <p:nvPr/>
        </p:nvSpPr>
        <p:spPr>
          <a:xfrm>
            <a:off x="506538" y="518912"/>
            <a:ext cx="11222779" cy="646331"/>
          </a:xfrm>
          <a:prstGeom prst="rect">
            <a:avLst/>
          </a:prstGeom>
          <a:noFill/>
        </p:spPr>
        <p:txBody>
          <a:bodyPr wrap="square" rtlCol="0">
            <a:spAutoFit/>
          </a:bodyPr>
          <a:lstStyle/>
          <a:p>
            <a:pPr algn="ctr"/>
            <a:r>
              <a:rPr lang="en-US" sz="3600" b="1" dirty="0">
                <a:solidFill>
                  <a:schemeClr val="bg1"/>
                </a:solidFill>
                <a:latin typeface="CMU Serif" panose="02000603000000000000" pitchFamily="2" charset="0"/>
                <a:ea typeface="CMU Serif" panose="02000603000000000000" pitchFamily="2" charset="0"/>
                <a:cs typeface="CMU Serif" panose="02000603000000000000" pitchFamily="2" charset="0"/>
              </a:rPr>
              <a:t>Challenges</a:t>
            </a:r>
          </a:p>
        </p:txBody>
      </p:sp>
      <p:sp>
        <p:nvSpPr>
          <p:cNvPr id="5" name="TextBox 4">
            <a:extLst>
              <a:ext uri="{FF2B5EF4-FFF2-40B4-BE49-F238E27FC236}">
                <a16:creationId xmlns:a16="http://schemas.microsoft.com/office/drawing/2014/main" id="{B5C3A3B6-702B-428C-6029-A34B742C259B}"/>
              </a:ext>
            </a:extLst>
          </p:cNvPr>
          <p:cNvSpPr txBox="1"/>
          <p:nvPr/>
        </p:nvSpPr>
        <p:spPr>
          <a:xfrm>
            <a:off x="506539" y="1487585"/>
            <a:ext cx="6681661" cy="4801314"/>
          </a:xfrm>
          <a:prstGeom prst="rect">
            <a:avLst/>
          </a:prstGeom>
          <a:noFill/>
        </p:spPr>
        <p:txBody>
          <a:bodyPr wrap="square" rtlCol="0">
            <a:spAutoFit/>
          </a:bodyPr>
          <a:lstStyle/>
          <a:p>
            <a:pPr algn="just"/>
            <a:r>
              <a:rPr lang="en-US" b="1" u="sng" dirty="0">
                <a:solidFill>
                  <a:schemeClr val="bg1"/>
                </a:solidFill>
                <a:latin typeface="CMU Serif" panose="02000603000000000000" pitchFamily="2" charset="0"/>
                <a:ea typeface="CMU Serif" panose="02000603000000000000" pitchFamily="2" charset="0"/>
                <a:cs typeface="CMU Serif" panose="02000603000000000000" pitchFamily="2" charset="0"/>
              </a:rPr>
              <a:t>Luminosity Overload:</a:t>
            </a:r>
          </a:p>
          <a:p>
            <a:pPr algn="just"/>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More data is taken per second (instantaneous luminosity) and more data is taken overall (integrated luminosity).</a:t>
            </a:r>
          </a:p>
          <a:p>
            <a:pPr algn="just"/>
            <a:endParaRPr lang="en-US" b="1" u="sng"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gn="just"/>
            <a:r>
              <a:rPr lang="en-US" b="1" u="sng" dirty="0">
                <a:solidFill>
                  <a:schemeClr val="bg1"/>
                </a:solidFill>
                <a:latin typeface="CMU Serif" panose="02000603000000000000" pitchFamily="2" charset="0"/>
                <a:ea typeface="CMU Serif" panose="02000603000000000000" pitchFamily="2" charset="0"/>
                <a:cs typeface="CMU Serif" panose="02000603000000000000" pitchFamily="2" charset="0"/>
              </a:rPr>
              <a:t>Pile-up Effects:</a:t>
            </a:r>
          </a:p>
          <a:p>
            <a:pPr algn="just"/>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In high-luminosity collisions, multiple proton-proton interactions occur in the same bunch crossing, making it difficult to distinguish the hard-scatter vertex from pile-up vertices.</a:t>
            </a:r>
          </a:p>
          <a:p>
            <a:pPr algn="just"/>
            <a:endParaRPr lang="en-US"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gn="just"/>
            <a:r>
              <a:rPr lang="en-US" b="1" u="sng" dirty="0">
                <a:solidFill>
                  <a:schemeClr val="bg1"/>
                </a:solidFill>
                <a:latin typeface="CMU Serif" panose="02000603000000000000" pitchFamily="2" charset="0"/>
                <a:ea typeface="CMU Serif" panose="02000603000000000000" pitchFamily="2" charset="0"/>
                <a:cs typeface="CMU Serif" panose="02000603000000000000" pitchFamily="2" charset="0"/>
              </a:rPr>
              <a:t>Track Association:</a:t>
            </a:r>
          </a:p>
          <a:p>
            <a:pPr algn="just"/>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Tracks can be reconstructed wrong, have high uncertainties, be shared between multiple vertices, and can come from secondary vertices.</a:t>
            </a:r>
          </a:p>
          <a:p>
            <a:pPr algn="just"/>
            <a:endParaRPr lang="en-US"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gn="just"/>
            <a:r>
              <a:rPr lang="en-US" b="1" u="sng" dirty="0">
                <a:solidFill>
                  <a:schemeClr val="bg1"/>
                </a:solidFill>
                <a:latin typeface="CMU Serif" panose="02000603000000000000" pitchFamily="2" charset="0"/>
                <a:ea typeface="CMU Serif" panose="02000603000000000000" pitchFamily="2" charset="0"/>
                <a:cs typeface="CMU Serif" panose="02000603000000000000" pitchFamily="2" charset="0"/>
              </a:rPr>
              <a:t>Resolution:</a:t>
            </a:r>
          </a:p>
          <a:p>
            <a:pPr algn="just"/>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Detector resolution limits tracking and impact parameter measurements have uncertainties. </a:t>
            </a:r>
          </a:p>
        </p:txBody>
      </p:sp>
      <p:pic>
        <p:nvPicPr>
          <p:cNvPr id="3" name="Picture 2" descr="A graph showing the number of years&#10;&#10;Description automatically generated">
            <a:extLst>
              <a:ext uri="{FF2B5EF4-FFF2-40B4-BE49-F238E27FC236}">
                <a16:creationId xmlns:a16="http://schemas.microsoft.com/office/drawing/2014/main" id="{65006532-944A-B210-6D23-BF2278EFB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861" y="1487585"/>
            <a:ext cx="4171601" cy="2844800"/>
          </a:xfrm>
          <a:prstGeom prst="rect">
            <a:avLst/>
          </a:prstGeom>
        </p:spPr>
      </p:pic>
      <p:sp>
        <p:nvSpPr>
          <p:cNvPr id="10" name="TextBox 9">
            <a:extLst>
              <a:ext uri="{FF2B5EF4-FFF2-40B4-BE49-F238E27FC236}">
                <a16:creationId xmlns:a16="http://schemas.microsoft.com/office/drawing/2014/main" id="{50801595-2987-2C33-20A7-B28036ADB73E}"/>
              </a:ext>
            </a:extLst>
          </p:cNvPr>
          <p:cNvSpPr txBox="1"/>
          <p:nvPr/>
        </p:nvSpPr>
        <p:spPr>
          <a:xfrm>
            <a:off x="7513861" y="4377728"/>
            <a:ext cx="4171601" cy="400110"/>
          </a:xfrm>
          <a:prstGeom prst="rect">
            <a:avLst/>
          </a:prstGeom>
          <a:noFill/>
        </p:spPr>
        <p:txBody>
          <a:bodyPr wrap="square" rtlCol="0">
            <a:spAutoFit/>
          </a:bodyPr>
          <a:lstStyle/>
          <a:p>
            <a:pPr algn="ctr"/>
            <a:r>
              <a:rPr lang="en-US" sz="1000" dirty="0">
                <a:solidFill>
                  <a:schemeClr val="bg1"/>
                </a:solidFill>
                <a:latin typeface="CMU Serif" panose="02000603000000000000" pitchFamily="2" charset="0"/>
                <a:ea typeface="CMU Serif" panose="02000603000000000000" pitchFamily="2" charset="0"/>
                <a:cs typeface="CMU Serif" panose="02000603000000000000" pitchFamily="2" charset="0"/>
              </a:rPr>
              <a:t>Overview of integrated luminosity as a function of the date for each year of LHC running.</a:t>
            </a:r>
          </a:p>
        </p:txBody>
      </p:sp>
    </p:spTree>
    <p:extLst>
      <p:ext uri="{BB962C8B-B14F-4D97-AF65-F5344CB8AC3E}">
        <p14:creationId xmlns:p14="http://schemas.microsoft.com/office/powerpoint/2010/main" val="26972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B0816-7960-DB36-A707-80437C6A6B54}"/>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E4D8775C-94D2-3405-CD8F-35AADBB24E6C}"/>
              </a:ext>
            </a:extLst>
          </p:cNvPr>
          <p:cNvSpPr/>
          <p:nvPr/>
        </p:nvSpPr>
        <p:spPr>
          <a:xfrm>
            <a:off x="506536" y="3689350"/>
            <a:ext cx="11272711" cy="2014774"/>
          </a:xfrm>
          <a:prstGeom prst="rect">
            <a:avLst/>
          </a:prstGeom>
          <a:solidFill>
            <a:srgbClr val="97E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1491C00C-510F-C962-E927-828D269FE18C}"/>
              </a:ext>
            </a:extLst>
          </p:cNvPr>
          <p:cNvCxnSpPr>
            <a:cxnSpLocks/>
          </p:cNvCxnSpPr>
          <p:nvPr/>
        </p:nvCxnSpPr>
        <p:spPr>
          <a:xfrm>
            <a:off x="476247" y="3689351"/>
            <a:ext cx="1" cy="2014773"/>
          </a:xfrm>
          <a:prstGeom prst="line">
            <a:avLst/>
          </a:prstGeom>
          <a:ln w="76200">
            <a:solidFill>
              <a:srgbClr val="0070C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4DAF4004-13CF-52FB-8EE8-99839F55BA97}"/>
              </a:ext>
            </a:extLst>
          </p:cNvPr>
          <p:cNvSpPr txBox="1"/>
          <p:nvPr/>
        </p:nvSpPr>
        <p:spPr>
          <a:xfrm>
            <a:off x="506538" y="518912"/>
            <a:ext cx="11222779" cy="646331"/>
          </a:xfrm>
          <a:prstGeom prst="rect">
            <a:avLst/>
          </a:prstGeom>
          <a:noFill/>
        </p:spPr>
        <p:txBody>
          <a:bodyPr wrap="square" rtlCol="0">
            <a:spAutoFit/>
          </a:bodyPr>
          <a:lstStyle/>
          <a:p>
            <a:pPr algn="ctr"/>
            <a:r>
              <a:rPr lang="en-US" sz="3600" b="1" dirty="0">
                <a:solidFill>
                  <a:schemeClr val="bg1"/>
                </a:solidFill>
                <a:latin typeface="CMU Serif" panose="02000603000000000000" pitchFamily="2" charset="0"/>
                <a:ea typeface="CMU Serif" panose="02000603000000000000" pitchFamily="2" charset="0"/>
                <a:cs typeface="CMU Serif" panose="02000603000000000000" pitchFamily="2" charset="0"/>
              </a:rPr>
              <a:t>Definitions</a:t>
            </a:r>
          </a:p>
        </p:txBody>
      </p:sp>
      <p:sp>
        <p:nvSpPr>
          <p:cNvPr id="3" name="Rectangle 2">
            <a:extLst>
              <a:ext uri="{FF2B5EF4-FFF2-40B4-BE49-F238E27FC236}">
                <a16:creationId xmlns:a16="http://schemas.microsoft.com/office/drawing/2014/main" id="{B600437D-8174-A73E-DAA9-C4ADD8D4F268}"/>
              </a:ext>
            </a:extLst>
          </p:cNvPr>
          <p:cNvSpPr/>
          <p:nvPr/>
        </p:nvSpPr>
        <p:spPr>
          <a:xfrm>
            <a:off x="506538" y="1468534"/>
            <a:ext cx="11272711" cy="1782666"/>
          </a:xfrm>
          <a:prstGeom prst="rect">
            <a:avLst/>
          </a:prstGeom>
          <a:solidFill>
            <a:srgbClr val="A3FF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75457C7A-CE29-8430-5241-6D78A99555A9}"/>
              </a:ext>
            </a:extLst>
          </p:cNvPr>
          <p:cNvCxnSpPr>
            <a:cxnSpLocks/>
          </p:cNvCxnSpPr>
          <p:nvPr/>
        </p:nvCxnSpPr>
        <p:spPr>
          <a:xfrm>
            <a:off x="476249" y="1468535"/>
            <a:ext cx="0" cy="1782665"/>
          </a:xfrm>
          <a:prstGeom prst="line">
            <a:avLst/>
          </a:prstGeom>
          <a:ln w="76200">
            <a:solidFill>
              <a:srgbClr val="00B050"/>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8EF3A58-C010-988F-409F-90598184C9E7}"/>
              </a:ext>
            </a:extLst>
          </p:cNvPr>
          <p:cNvSpPr txBox="1"/>
          <p:nvPr/>
        </p:nvSpPr>
        <p:spPr>
          <a:xfrm>
            <a:off x="506538" y="1487585"/>
            <a:ext cx="11222779" cy="4216539"/>
          </a:xfrm>
          <a:prstGeom prst="rect">
            <a:avLst/>
          </a:prstGeom>
          <a:noFill/>
        </p:spPr>
        <p:txBody>
          <a:bodyPr wrap="square" rtlCol="0">
            <a:spAutoFit/>
          </a:bodyPr>
          <a:lstStyle/>
          <a:p>
            <a:pPr algn="just"/>
            <a:r>
              <a:rPr lang="en-US" dirty="0">
                <a:latin typeface="CMU Serif" panose="02000603000000000000" pitchFamily="2" charset="0"/>
                <a:ea typeface="CMU Serif" panose="02000603000000000000" pitchFamily="2" charset="0"/>
                <a:cs typeface="CMU Serif" panose="02000603000000000000" pitchFamily="2" charset="0"/>
              </a:rPr>
              <a:t>A </a:t>
            </a:r>
            <a:r>
              <a:rPr lang="en-US" b="1" dirty="0">
                <a:latin typeface="CMU Serif" panose="02000603000000000000" pitchFamily="2" charset="0"/>
                <a:ea typeface="CMU Serif" panose="02000603000000000000" pitchFamily="2" charset="0"/>
                <a:cs typeface="CMU Serif" panose="02000603000000000000" pitchFamily="2" charset="0"/>
              </a:rPr>
              <a:t>track</a:t>
            </a:r>
            <a:r>
              <a:rPr lang="en-US" dirty="0">
                <a:latin typeface="CMU Serif" panose="02000603000000000000" pitchFamily="2" charset="0"/>
                <a:ea typeface="CMU Serif" panose="02000603000000000000" pitchFamily="2" charset="0"/>
                <a:cs typeface="CMU Serif" panose="02000603000000000000" pitchFamily="2" charset="0"/>
              </a:rPr>
              <a:t> is the trajectory of electrically charged particles in a particle detector (</a:t>
            </a:r>
            <a:r>
              <a:rPr lang="en-US" b="1" dirty="0">
                <a:latin typeface="CMU Serif" panose="02000603000000000000" pitchFamily="2" charset="0"/>
                <a:ea typeface="CMU Serif" panose="02000603000000000000" pitchFamily="2" charset="0"/>
                <a:cs typeface="CMU Serif" panose="02000603000000000000" pitchFamily="2" charset="0"/>
              </a:rPr>
              <a:t>tracker</a:t>
            </a:r>
            <a:r>
              <a:rPr lang="en-US" dirty="0">
                <a:latin typeface="CMU Serif" panose="02000603000000000000" pitchFamily="2" charset="0"/>
                <a:ea typeface="CMU Serif" panose="02000603000000000000" pitchFamily="2" charset="0"/>
                <a:cs typeface="CMU Serif" panose="02000603000000000000" pitchFamily="2" charset="0"/>
              </a:rPr>
              <a:t>).</a:t>
            </a:r>
          </a:p>
          <a:p>
            <a:pPr algn="just"/>
            <a:r>
              <a:rPr lang="en-US" dirty="0">
                <a:latin typeface="CMU Serif" panose="02000603000000000000" pitchFamily="2" charset="0"/>
                <a:ea typeface="CMU Serif" panose="02000603000000000000" pitchFamily="2" charset="0"/>
                <a:cs typeface="CMU Serif" panose="02000603000000000000" pitchFamily="2" charset="0"/>
              </a:rPr>
              <a:t>An </a:t>
            </a:r>
            <a:r>
              <a:rPr lang="en-US" b="1" dirty="0">
                <a:latin typeface="CMU Serif" panose="02000603000000000000" pitchFamily="2" charset="0"/>
                <a:ea typeface="CMU Serif" panose="02000603000000000000" pitchFamily="2" charset="0"/>
                <a:cs typeface="CMU Serif" panose="02000603000000000000" pitchFamily="2" charset="0"/>
              </a:rPr>
              <a:t>interaction point</a:t>
            </a:r>
            <a:r>
              <a:rPr lang="en-US" dirty="0">
                <a:latin typeface="CMU Serif" panose="02000603000000000000" pitchFamily="2" charset="0"/>
                <a:ea typeface="CMU Serif" panose="02000603000000000000" pitchFamily="2" charset="0"/>
                <a:cs typeface="CMU Serif" panose="02000603000000000000" pitchFamily="2" charset="0"/>
              </a:rPr>
              <a:t> is the place where particles collide in an accelerator experiment. </a:t>
            </a:r>
          </a:p>
          <a:p>
            <a:pPr algn="just"/>
            <a:r>
              <a:rPr lang="en-US" dirty="0">
                <a:latin typeface="CMU Serif" panose="02000603000000000000" pitchFamily="2" charset="0"/>
                <a:ea typeface="CMU Serif" panose="02000603000000000000" pitchFamily="2" charset="0"/>
                <a:cs typeface="CMU Serif" panose="02000603000000000000" pitchFamily="2" charset="0"/>
              </a:rPr>
              <a:t>A </a:t>
            </a:r>
            <a:r>
              <a:rPr lang="en-US" b="1" dirty="0">
                <a:latin typeface="CMU Serif" panose="02000603000000000000" pitchFamily="2" charset="0"/>
                <a:ea typeface="CMU Serif" panose="02000603000000000000" pitchFamily="2" charset="0"/>
                <a:cs typeface="CMU Serif" panose="02000603000000000000" pitchFamily="2" charset="0"/>
              </a:rPr>
              <a:t>nominal interaction point</a:t>
            </a:r>
            <a:r>
              <a:rPr lang="en-US" dirty="0">
                <a:latin typeface="CMU Serif" panose="02000603000000000000" pitchFamily="2" charset="0"/>
                <a:ea typeface="CMU Serif" panose="02000603000000000000" pitchFamily="2" charset="0"/>
                <a:cs typeface="CMU Serif" panose="02000603000000000000" pitchFamily="2" charset="0"/>
              </a:rPr>
              <a:t> is the design position for the collision.</a:t>
            </a:r>
          </a:p>
          <a:p>
            <a:pPr algn="just"/>
            <a:r>
              <a:rPr lang="en-US" dirty="0">
                <a:latin typeface="CMU Serif" panose="02000603000000000000" pitchFamily="2" charset="0"/>
                <a:ea typeface="CMU Serif" panose="02000603000000000000" pitchFamily="2" charset="0"/>
                <a:cs typeface="CMU Serif" panose="02000603000000000000" pitchFamily="2" charset="0"/>
              </a:rPr>
              <a:t>A </a:t>
            </a:r>
            <a:r>
              <a:rPr lang="en-US" b="1" dirty="0">
                <a:latin typeface="CMU Serif" panose="02000603000000000000" pitchFamily="2" charset="0"/>
                <a:ea typeface="CMU Serif" panose="02000603000000000000" pitchFamily="2" charset="0"/>
                <a:cs typeface="CMU Serif" panose="02000603000000000000" pitchFamily="2" charset="0"/>
              </a:rPr>
              <a:t>primary vertex</a:t>
            </a:r>
            <a:r>
              <a:rPr lang="en-US" dirty="0">
                <a:latin typeface="CMU Serif" panose="02000603000000000000" pitchFamily="2" charset="0"/>
                <a:ea typeface="CMU Serif" panose="02000603000000000000" pitchFamily="2" charset="0"/>
                <a:cs typeface="CMU Serif" panose="02000603000000000000" pitchFamily="2" charset="0"/>
              </a:rPr>
              <a:t> (</a:t>
            </a:r>
            <a:r>
              <a:rPr lang="en-US" b="1" dirty="0">
                <a:latin typeface="CMU Serif" panose="02000603000000000000" pitchFamily="2" charset="0"/>
                <a:ea typeface="CMU Serif" panose="02000603000000000000" pitchFamily="2" charset="0"/>
                <a:cs typeface="CMU Serif" panose="02000603000000000000" pitchFamily="2" charset="0"/>
              </a:rPr>
              <a:t>PV</a:t>
            </a:r>
            <a:r>
              <a:rPr lang="en-US" dirty="0">
                <a:latin typeface="CMU Serif" panose="02000603000000000000" pitchFamily="2" charset="0"/>
                <a:ea typeface="CMU Serif" panose="02000603000000000000" pitchFamily="2" charset="0"/>
                <a:cs typeface="CMU Serif" panose="02000603000000000000" pitchFamily="2" charset="0"/>
              </a:rPr>
              <a:t>) is the </a:t>
            </a:r>
            <a:r>
              <a:rPr lang="en-US" i="1" dirty="0">
                <a:latin typeface="CMU Serif" panose="02000603000000000000" pitchFamily="2" charset="0"/>
                <a:ea typeface="CMU Serif" panose="02000603000000000000" pitchFamily="2" charset="0"/>
                <a:cs typeface="CMU Serif" panose="02000603000000000000" pitchFamily="2" charset="0"/>
              </a:rPr>
              <a:t>reconstructed</a:t>
            </a:r>
            <a:r>
              <a:rPr lang="en-US" dirty="0">
                <a:latin typeface="CMU Serif" panose="02000603000000000000" pitchFamily="2" charset="0"/>
                <a:ea typeface="CMU Serif" panose="02000603000000000000" pitchFamily="2" charset="0"/>
                <a:cs typeface="CMU Serif" panose="02000603000000000000" pitchFamily="2" charset="0"/>
              </a:rPr>
              <a:t> location of an individual particle collision.</a:t>
            </a:r>
          </a:p>
          <a:p>
            <a:pPr algn="just"/>
            <a:r>
              <a:rPr lang="en-US" dirty="0">
                <a:latin typeface="CMU Serif" panose="02000603000000000000" pitchFamily="2" charset="0"/>
                <a:ea typeface="CMU Serif" panose="02000603000000000000" pitchFamily="2" charset="0"/>
                <a:cs typeface="CMU Serif" panose="02000603000000000000" pitchFamily="2" charset="0"/>
              </a:rPr>
              <a:t>A </a:t>
            </a:r>
            <a:r>
              <a:rPr lang="en-US" b="1" dirty="0">
                <a:latin typeface="CMU Serif" panose="02000603000000000000" pitchFamily="2" charset="0"/>
                <a:ea typeface="CMU Serif" panose="02000603000000000000" pitchFamily="2" charset="0"/>
                <a:cs typeface="CMU Serif" panose="02000603000000000000" pitchFamily="2" charset="0"/>
              </a:rPr>
              <a:t>secondary vertex</a:t>
            </a:r>
            <a:r>
              <a:rPr lang="en-US" dirty="0">
                <a:latin typeface="CMU Serif" panose="02000603000000000000" pitchFamily="2" charset="0"/>
                <a:ea typeface="CMU Serif" panose="02000603000000000000" pitchFamily="2" charset="0"/>
                <a:cs typeface="CMU Serif" panose="02000603000000000000" pitchFamily="2" charset="0"/>
              </a:rPr>
              <a:t> is a vertex outside the beam profile in a collider experiment or outside the target region a fixed-target experiment.</a:t>
            </a:r>
          </a:p>
          <a:p>
            <a:pPr algn="just"/>
            <a:endPar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gn="just"/>
            <a:endPar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gn="just"/>
            <a:r>
              <a:rPr lang="en-US" sz="2000" b="1" dirty="0">
                <a:latin typeface="CMU Serif" panose="02000603000000000000" pitchFamily="2" charset="0"/>
                <a:ea typeface="CMU Serif" panose="02000603000000000000" pitchFamily="2" charset="0"/>
                <a:cs typeface="CMU Serif" panose="02000603000000000000" pitchFamily="2" charset="0"/>
              </a:rPr>
              <a:t>Vertex finding</a:t>
            </a:r>
            <a:r>
              <a:rPr lang="en-US" sz="2000" dirty="0">
                <a:latin typeface="CMU Serif" panose="02000603000000000000" pitchFamily="2" charset="0"/>
                <a:ea typeface="CMU Serif" panose="02000603000000000000" pitchFamily="2" charset="0"/>
                <a:cs typeface="CMU Serif" panose="02000603000000000000" pitchFamily="2" charset="0"/>
              </a:rPr>
              <a:t> is the search for clusters of tracks that originate at the same point in space. It is the process of dividing all or a subset of the reconstructed tracks in an event into classes such that all tracks in a class are produced at the same vertex.</a:t>
            </a:r>
          </a:p>
          <a:p>
            <a:pPr algn="just"/>
            <a:endParaRPr lang="en-US" sz="2000" dirty="0">
              <a:latin typeface="CMU Serif" panose="02000603000000000000" pitchFamily="2" charset="0"/>
              <a:ea typeface="CMU Serif" panose="02000603000000000000" pitchFamily="2" charset="0"/>
              <a:cs typeface="CMU Serif" panose="02000603000000000000" pitchFamily="2" charset="0"/>
            </a:endParaRPr>
          </a:p>
          <a:p>
            <a:pPr algn="just"/>
            <a:r>
              <a:rPr lang="en-US" sz="2000" b="1" dirty="0">
                <a:latin typeface="CMU Serif" panose="02000603000000000000" pitchFamily="2" charset="0"/>
                <a:ea typeface="CMU Serif" panose="02000603000000000000" pitchFamily="2" charset="0"/>
                <a:cs typeface="CMU Serif" panose="02000603000000000000" pitchFamily="2" charset="0"/>
              </a:rPr>
              <a:t>Vertex fitting</a:t>
            </a:r>
            <a:r>
              <a:rPr lang="en-US" sz="2000" dirty="0">
                <a:latin typeface="CMU Serif" panose="02000603000000000000" pitchFamily="2" charset="0"/>
                <a:ea typeface="CMU Serif" panose="02000603000000000000" pitchFamily="2" charset="0"/>
                <a:cs typeface="CMU Serif" panose="02000603000000000000" pitchFamily="2" charset="0"/>
              </a:rPr>
              <a:t> is the determination the vertex position assuming it is formed by a given set of tracks. The goodness of fit may be used to accept or discard a vertex hypothesis.</a:t>
            </a:r>
          </a:p>
        </p:txBody>
      </p:sp>
    </p:spTree>
    <p:extLst>
      <p:ext uri="{BB962C8B-B14F-4D97-AF65-F5344CB8AC3E}">
        <p14:creationId xmlns:p14="http://schemas.microsoft.com/office/powerpoint/2010/main" val="20904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D128D-D201-9B64-2D4B-944E51CB496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02450D2-19DA-3CE8-93E5-046EBB09A285}"/>
              </a:ext>
            </a:extLst>
          </p:cNvPr>
          <p:cNvSpPr txBox="1"/>
          <p:nvPr/>
        </p:nvSpPr>
        <p:spPr>
          <a:xfrm>
            <a:off x="506538" y="518912"/>
            <a:ext cx="11222779" cy="646331"/>
          </a:xfrm>
          <a:prstGeom prst="rect">
            <a:avLst/>
          </a:prstGeom>
          <a:noFill/>
        </p:spPr>
        <p:txBody>
          <a:bodyPr wrap="square" rtlCol="0">
            <a:spAutoFit/>
          </a:bodyPr>
          <a:lstStyle/>
          <a:p>
            <a:pPr algn="ctr"/>
            <a:r>
              <a:rPr lang="en-US" sz="3600" b="1" dirty="0">
                <a:solidFill>
                  <a:schemeClr val="bg1"/>
                </a:solidFill>
                <a:latin typeface="CMU Serif" panose="02000603000000000000" pitchFamily="2" charset="0"/>
                <a:ea typeface="CMU Serif" panose="02000603000000000000" pitchFamily="2" charset="0"/>
                <a:cs typeface="CMU Serif" panose="02000603000000000000" pitchFamily="2" charset="0"/>
              </a:rPr>
              <a:t>Vertexing</a:t>
            </a:r>
          </a:p>
        </p:txBody>
      </p:sp>
      <p:sp>
        <p:nvSpPr>
          <p:cNvPr id="2" name="TextBox 1">
            <a:extLst>
              <a:ext uri="{FF2B5EF4-FFF2-40B4-BE49-F238E27FC236}">
                <a16:creationId xmlns:a16="http://schemas.microsoft.com/office/drawing/2014/main" id="{24D91771-6A00-0942-CF38-955BA7AF3E33}"/>
              </a:ext>
            </a:extLst>
          </p:cNvPr>
          <p:cNvSpPr txBox="1"/>
          <p:nvPr/>
        </p:nvSpPr>
        <p:spPr>
          <a:xfrm>
            <a:off x="506538" y="1487585"/>
            <a:ext cx="11222779" cy="2862322"/>
          </a:xfrm>
          <a:prstGeom prst="rect">
            <a:avLst/>
          </a:prstGeom>
          <a:noFill/>
        </p:spPr>
        <p:txBody>
          <a:bodyPr wrap="square" rtlCol="0">
            <a:spAutoFit/>
          </a:bodyPr>
          <a:lstStyle/>
          <a:p>
            <a:pPr algn="just"/>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In the LHC experiments CMS and ATLAS, there are many primary vertices in each event because in each bunch crossing many collisions may and do occur. As a rule, however, at most one of these primary vertices is of interest to the subsequent analysis; this is called the </a:t>
            </a:r>
            <a:r>
              <a:rPr lang="en-US" sz="2000" b="1" dirty="0">
                <a:solidFill>
                  <a:schemeClr val="bg1"/>
                </a:solidFill>
                <a:latin typeface="CMU Serif" panose="02000603000000000000" pitchFamily="2" charset="0"/>
                <a:ea typeface="CMU Serif" panose="02000603000000000000" pitchFamily="2" charset="0"/>
                <a:cs typeface="CMU Serif" panose="02000603000000000000" pitchFamily="2" charset="0"/>
              </a:rPr>
              <a:t>signal vertex</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a:t>
            </a:r>
          </a:p>
          <a:p>
            <a:pPr algn="just"/>
            <a:endPar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gn="just"/>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Roughly 10% of the overall time of the reconstruction time is vertexing. Primary vertex reconstruction at CMS is done in three steps:</a:t>
            </a:r>
          </a:p>
          <a:p>
            <a:pPr marL="342900" indent="-342900" algn="just">
              <a:buFontTx/>
              <a:buChar char="-"/>
            </a:pPr>
            <a:r>
              <a:rPr lang="en-US" sz="2000" dirty="0">
                <a:solidFill>
                  <a:srgbClr val="FFFF00"/>
                </a:solidFill>
                <a:latin typeface="CMU Serif" panose="02000603000000000000" pitchFamily="2" charset="0"/>
                <a:ea typeface="CMU Serif" panose="02000603000000000000" pitchFamily="2" charset="0"/>
                <a:cs typeface="CMU Serif" panose="02000603000000000000" pitchFamily="2" charset="0"/>
              </a:rPr>
              <a:t>Track selection:</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 preparing inputs</a:t>
            </a:r>
          </a:p>
          <a:p>
            <a:pPr marL="342900" indent="-342900" algn="just">
              <a:buFontTx/>
              <a:buChar char="-"/>
            </a:pPr>
            <a:r>
              <a:rPr lang="en-US" sz="2000" dirty="0">
                <a:solidFill>
                  <a:schemeClr val="accent5"/>
                </a:solidFill>
                <a:latin typeface="CMU Serif" panose="02000603000000000000" pitchFamily="2" charset="0"/>
                <a:ea typeface="CMU Serif" panose="02000603000000000000" pitchFamily="2" charset="0"/>
                <a:cs typeface="CMU Serif" panose="02000603000000000000" pitchFamily="2" charset="0"/>
              </a:rPr>
              <a:t>Clustering: </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grouping nearby tracks into sets of vertex candidates</a:t>
            </a:r>
          </a:p>
          <a:p>
            <a:pPr marL="342900" indent="-342900" algn="just">
              <a:buFontTx/>
              <a:buChar char="-"/>
            </a:pPr>
            <a:r>
              <a:rPr lang="en-US" sz="2000" dirty="0">
                <a:solidFill>
                  <a:srgbClr val="0070C0"/>
                </a:solidFill>
                <a:latin typeface="CMU Serif" panose="02000603000000000000" pitchFamily="2" charset="0"/>
                <a:ea typeface="CMU Serif" panose="02000603000000000000" pitchFamily="2" charset="0"/>
                <a:cs typeface="CMU Serif" panose="02000603000000000000" pitchFamily="2" charset="0"/>
              </a:rPr>
              <a:t>Fitting: </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obtaining properties of the vertices themselves</a:t>
            </a:r>
          </a:p>
        </p:txBody>
      </p:sp>
    </p:spTree>
    <p:extLst>
      <p:ext uri="{BB962C8B-B14F-4D97-AF65-F5344CB8AC3E}">
        <p14:creationId xmlns:p14="http://schemas.microsoft.com/office/powerpoint/2010/main" val="1364900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26EDE-0ECA-DC18-2D57-750E1685108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B044F5A-FB84-6880-5DBE-FAE6EC1CC38D}"/>
              </a:ext>
            </a:extLst>
          </p:cNvPr>
          <p:cNvSpPr txBox="1"/>
          <p:nvPr/>
        </p:nvSpPr>
        <p:spPr>
          <a:xfrm>
            <a:off x="506538" y="518912"/>
            <a:ext cx="11222779" cy="646331"/>
          </a:xfrm>
          <a:prstGeom prst="rect">
            <a:avLst/>
          </a:prstGeom>
          <a:noFill/>
        </p:spPr>
        <p:txBody>
          <a:bodyPr wrap="square" rtlCol="0">
            <a:spAutoFit/>
          </a:bodyPr>
          <a:lstStyle/>
          <a:p>
            <a:pPr algn="ctr"/>
            <a:r>
              <a:rPr lang="en-US" sz="3600" b="1" dirty="0">
                <a:solidFill>
                  <a:schemeClr val="bg1"/>
                </a:solidFill>
                <a:latin typeface="CMU Serif" panose="02000603000000000000" pitchFamily="2" charset="0"/>
                <a:ea typeface="CMU Serif" panose="02000603000000000000" pitchFamily="2" charset="0"/>
                <a:cs typeface="CMU Serif" panose="02000603000000000000" pitchFamily="2" charset="0"/>
              </a:rPr>
              <a:t>Clustering</a:t>
            </a:r>
          </a:p>
        </p:txBody>
      </p:sp>
      <p:sp>
        <p:nvSpPr>
          <p:cNvPr id="2" name="TextBox 1">
            <a:extLst>
              <a:ext uri="{FF2B5EF4-FFF2-40B4-BE49-F238E27FC236}">
                <a16:creationId xmlns:a16="http://schemas.microsoft.com/office/drawing/2014/main" id="{94B5CFD2-F1D4-A71E-56E8-B738CB600712}"/>
              </a:ext>
            </a:extLst>
          </p:cNvPr>
          <p:cNvSpPr txBox="1"/>
          <p:nvPr/>
        </p:nvSpPr>
        <p:spPr>
          <a:xfrm>
            <a:off x="506538" y="1487585"/>
            <a:ext cx="11222779" cy="707886"/>
          </a:xfrm>
          <a:prstGeom prst="rect">
            <a:avLst/>
          </a:prstGeom>
          <a:noFill/>
        </p:spPr>
        <p:txBody>
          <a:bodyPr wrap="square" rtlCol="0">
            <a:spAutoFit/>
          </a:bodyPr>
          <a:lstStyle/>
          <a:p>
            <a:pPr algn="just"/>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For PV reconstruction, all reconstructed tracks in the detector are filtered on a small set of quality criteria: amount of pixel/tracker hits, consistency in the transverse plane,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AD5E71-9DB2-3E93-D098-8033A14C6A04}"/>
                  </a:ext>
                </a:extLst>
              </p:cNvPr>
              <p:cNvSpPr txBox="1"/>
              <p:nvPr/>
            </p:nvSpPr>
            <p:spPr>
              <a:xfrm>
                <a:off x="506538" y="3954644"/>
                <a:ext cx="11222779" cy="707886"/>
              </a:xfrm>
              <a:prstGeom prst="rect">
                <a:avLst/>
              </a:prstGeom>
              <a:noFill/>
            </p:spPr>
            <p:txBody>
              <a:bodyPr wrap="square" rtlCol="0">
                <a:spAutoFit/>
              </a:bodyPr>
              <a:lstStyle/>
              <a:p>
                <a:pPr algn="just"/>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They are then reduced to their positions at the point of closest approach to the beam </a:t>
                </a:r>
                <a:r>
                  <a:rPr lang="en-US" sz="2000" i="1" dirty="0">
                    <a:solidFill>
                      <a:schemeClr val="accent3">
                        <a:lumMod val="40000"/>
                        <a:lumOff val="60000"/>
                      </a:schemeClr>
                    </a:solidFill>
                    <a:latin typeface="CMU Serif" panose="02000603000000000000" pitchFamily="2" charset="0"/>
                    <a:ea typeface="CMU Serif" panose="02000603000000000000" pitchFamily="2" charset="0"/>
                    <a:cs typeface="CMU Serif" panose="02000603000000000000" pitchFamily="2" charset="0"/>
                  </a:rPr>
                  <a:t>z</a:t>
                </a:r>
                <a:r>
                  <a:rPr lang="en-US" sz="2000" i="1" baseline="-25000" dirty="0">
                    <a:solidFill>
                      <a:schemeClr val="accent3">
                        <a:lumMod val="40000"/>
                        <a:lumOff val="60000"/>
                      </a:schemeClr>
                    </a:solidFill>
                    <a:latin typeface="CMU Serif" panose="02000603000000000000" pitchFamily="2" charset="0"/>
                    <a:ea typeface="CMU Serif" panose="02000603000000000000" pitchFamily="2" charset="0"/>
                    <a:cs typeface="CMU Serif" panose="02000603000000000000" pitchFamily="2" charset="0"/>
                  </a:rPr>
                  <a:t>i</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 with their uncertainties </a:t>
                </a:r>
                <a14:m>
                  <m:oMath xmlns:m="http://schemas.openxmlformats.org/officeDocument/2006/math">
                    <m:r>
                      <a:rPr lang="en-US" sz="2000" i="1" smtClean="0">
                        <a:solidFill>
                          <a:schemeClr val="accent1">
                            <a:lumMod val="60000"/>
                            <a:lumOff val="40000"/>
                          </a:schemeClr>
                        </a:solidFill>
                        <a:latin typeface="Cambria Math" panose="02040503050406030204" pitchFamily="18" charset="0"/>
                        <a:ea typeface="Cambria Math" panose="02040503050406030204" pitchFamily="18" charset="0"/>
                        <a:cs typeface="CMU Serif" panose="02000603000000000000" pitchFamily="2" charset="0"/>
                      </a:rPr>
                      <m:t>𝜎</m:t>
                    </m:r>
                  </m:oMath>
                </a14:m>
                <a:r>
                  <a:rPr lang="en-US" sz="2000" i="1" baseline="-25000" dirty="0">
                    <a:solidFill>
                      <a:schemeClr val="accent1">
                        <a:lumMod val="60000"/>
                        <a:lumOff val="40000"/>
                      </a:schemeClr>
                    </a:solidFill>
                    <a:latin typeface="CMU Serif" panose="02000603000000000000" pitchFamily="2" charset="0"/>
                    <a:ea typeface="CMU Serif" panose="02000603000000000000" pitchFamily="2" charset="0"/>
                    <a:cs typeface="CMU Serif" panose="02000603000000000000" pitchFamily="2" charset="0"/>
                  </a:rPr>
                  <a:t>i</a:t>
                </a:r>
                <a:r>
                  <a:rPr lang="en-US" sz="2000" i="1" baseline="-25000" dirty="0">
                    <a:solidFill>
                      <a:schemeClr val="bg1"/>
                    </a:solidFill>
                    <a:latin typeface="CMU Serif" panose="02000603000000000000" pitchFamily="2" charset="0"/>
                    <a:ea typeface="CMU Serif" panose="02000603000000000000" pitchFamily="2" charset="0"/>
                    <a:cs typeface="CMU Serif" panose="02000603000000000000" pitchFamily="2" charset="0"/>
                  </a:rPr>
                  <a:t> </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a:t>
                </a:r>
              </a:p>
            </p:txBody>
          </p:sp>
        </mc:Choice>
        <mc:Fallback xmlns="">
          <p:sp>
            <p:nvSpPr>
              <p:cNvPr id="3" name="TextBox 2">
                <a:extLst>
                  <a:ext uri="{FF2B5EF4-FFF2-40B4-BE49-F238E27FC236}">
                    <a16:creationId xmlns:a16="http://schemas.microsoft.com/office/drawing/2014/main" id="{EEAD5E71-9DB2-3E93-D098-8033A14C6A04}"/>
                  </a:ext>
                </a:extLst>
              </p:cNvPr>
              <p:cNvSpPr txBox="1">
                <a:spLocks noRot="1" noChangeAspect="1" noMove="1" noResize="1" noEditPoints="1" noAdjustHandles="1" noChangeArrowheads="1" noChangeShapeType="1" noTextEdit="1"/>
              </p:cNvSpPr>
              <p:nvPr/>
            </p:nvSpPr>
            <p:spPr>
              <a:xfrm>
                <a:off x="506538" y="3954644"/>
                <a:ext cx="11222779" cy="707886"/>
              </a:xfrm>
              <a:prstGeom prst="rect">
                <a:avLst/>
              </a:prstGeom>
              <a:blipFill>
                <a:blip r:embed="rId3"/>
                <a:stretch>
                  <a:fillRect l="-543" t="-4310" r="-598" b="-16379"/>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6FBE73EB-8195-9031-2167-5A265EED92AB}"/>
              </a:ext>
            </a:extLst>
          </p:cNvPr>
          <p:cNvCxnSpPr>
            <a:cxnSpLocks/>
          </p:cNvCxnSpPr>
          <p:nvPr/>
        </p:nvCxnSpPr>
        <p:spPr>
          <a:xfrm>
            <a:off x="1783755" y="3079750"/>
            <a:ext cx="8661995" cy="0"/>
          </a:xfrm>
          <a:prstGeom prst="line">
            <a:avLst/>
          </a:prstGeom>
          <a:ln w="38100">
            <a:solidFill>
              <a:schemeClr val="accent3"/>
            </a:solidFill>
          </a:ln>
        </p:spPr>
        <p:style>
          <a:lnRef idx="2">
            <a:schemeClr val="accent1"/>
          </a:lnRef>
          <a:fillRef idx="0">
            <a:schemeClr val="accent1"/>
          </a:fillRef>
          <a:effectRef idx="1">
            <a:schemeClr val="accent1"/>
          </a:effectRef>
          <a:fontRef idx="minor">
            <a:schemeClr val="tx1"/>
          </a:fontRef>
        </p:style>
      </p:cxnSp>
      <p:sp>
        <p:nvSpPr>
          <p:cNvPr id="7" name="Freeform: Shape 6">
            <a:extLst>
              <a:ext uri="{FF2B5EF4-FFF2-40B4-BE49-F238E27FC236}">
                <a16:creationId xmlns:a16="http://schemas.microsoft.com/office/drawing/2014/main" id="{B4053C53-E395-AF9A-F900-9E95E2566B2A}"/>
              </a:ext>
            </a:extLst>
          </p:cNvPr>
          <p:cNvSpPr/>
          <p:nvPr/>
        </p:nvSpPr>
        <p:spPr>
          <a:xfrm>
            <a:off x="2599267" y="2355850"/>
            <a:ext cx="299229" cy="1390650"/>
          </a:xfrm>
          <a:custGeom>
            <a:avLst/>
            <a:gdLst>
              <a:gd name="connsiteX0" fmla="*/ 0 w 299229"/>
              <a:gd name="connsiteY0" fmla="*/ 0 h 1390650"/>
              <a:gd name="connsiteX1" fmla="*/ 298450 w 299229"/>
              <a:gd name="connsiteY1" fmla="*/ 558800 h 1390650"/>
              <a:gd name="connsiteX2" fmla="*/ 88900 w 299229"/>
              <a:gd name="connsiteY2" fmla="*/ 1390650 h 1390650"/>
            </a:gdLst>
            <a:ahLst/>
            <a:cxnLst>
              <a:cxn ang="0">
                <a:pos x="connsiteX0" y="connsiteY0"/>
              </a:cxn>
              <a:cxn ang="0">
                <a:pos x="connsiteX1" y="connsiteY1"/>
              </a:cxn>
              <a:cxn ang="0">
                <a:pos x="connsiteX2" y="connsiteY2"/>
              </a:cxn>
            </a:cxnLst>
            <a:rect l="l" t="t" r="r" b="b"/>
            <a:pathLst>
              <a:path w="299229" h="1390650">
                <a:moveTo>
                  <a:pt x="0" y="0"/>
                </a:moveTo>
                <a:cubicBezTo>
                  <a:pt x="141816" y="163512"/>
                  <a:pt x="283633" y="327025"/>
                  <a:pt x="298450" y="558800"/>
                </a:cubicBezTo>
                <a:cubicBezTo>
                  <a:pt x="313267" y="790575"/>
                  <a:pt x="112183" y="1343025"/>
                  <a:pt x="88900" y="139065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28F5137E-3E38-E400-E0FD-C378B2B4D62F}"/>
              </a:ext>
            </a:extLst>
          </p:cNvPr>
          <p:cNvSpPr/>
          <p:nvPr/>
        </p:nvSpPr>
        <p:spPr>
          <a:xfrm>
            <a:off x="2627570" y="2362200"/>
            <a:ext cx="454297" cy="1377950"/>
          </a:xfrm>
          <a:custGeom>
            <a:avLst/>
            <a:gdLst>
              <a:gd name="connsiteX0" fmla="*/ 454297 w 454297"/>
              <a:gd name="connsiteY0" fmla="*/ 0 h 1377950"/>
              <a:gd name="connsiteX1" fmla="*/ 3447 w 454297"/>
              <a:gd name="connsiteY1" fmla="*/ 444500 h 1377950"/>
              <a:gd name="connsiteX2" fmla="*/ 282847 w 454297"/>
              <a:gd name="connsiteY2" fmla="*/ 1377950 h 1377950"/>
            </a:gdLst>
            <a:ahLst/>
            <a:cxnLst>
              <a:cxn ang="0">
                <a:pos x="connsiteX0" y="connsiteY0"/>
              </a:cxn>
              <a:cxn ang="0">
                <a:pos x="connsiteX1" y="connsiteY1"/>
              </a:cxn>
              <a:cxn ang="0">
                <a:pos x="connsiteX2" y="connsiteY2"/>
              </a:cxn>
            </a:cxnLst>
            <a:rect l="l" t="t" r="r" b="b"/>
            <a:pathLst>
              <a:path w="454297" h="1377950">
                <a:moveTo>
                  <a:pt x="454297" y="0"/>
                </a:moveTo>
                <a:cubicBezTo>
                  <a:pt x="243159" y="107421"/>
                  <a:pt x="32022" y="214842"/>
                  <a:pt x="3447" y="444500"/>
                </a:cubicBezTo>
                <a:cubicBezTo>
                  <a:pt x="-25128" y="674158"/>
                  <a:pt x="128859" y="1026054"/>
                  <a:pt x="282847" y="137795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6E18AC4D-0610-0D22-D6F6-33EAFA891B88}"/>
              </a:ext>
            </a:extLst>
          </p:cNvPr>
          <p:cNvSpPr/>
          <p:nvPr/>
        </p:nvSpPr>
        <p:spPr>
          <a:xfrm>
            <a:off x="3036076" y="2355850"/>
            <a:ext cx="134691" cy="1384300"/>
          </a:xfrm>
          <a:custGeom>
            <a:avLst/>
            <a:gdLst>
              <a:gd name="connsiteX0" fmla="*/ 134691 w 134691"/>
              <a:gd name="connsiteY0" fmla="*/ 0 h 1384300"/>
              <a:gd name="connsiteX1" fmla="*/ 1341 w 134691"/>
              <a:gd name="connsiteY1" fmla="*/ 1041400 h 1384300"/>
              <a:gd name="connsiteX2" fmla="*/ 77541 w 134691"/>
              <a:gd name="connsiteY2" fmla="*/ 1384300 h 1384300"/>
            </a:gdLst>
            <a:ahLst/>
            <a:cxnLst>
              <a:cxn ang="0">
                <a:pos x="connsiteX0" y="connsiteY0"/>
              </a:cxn>
              <a:cxn ang="0">
                <a:pos x="connsiteX1" y="connsiteY1"/>
              </a:cxn>
              <a:cxn ang="0">
                <a:pos x="connsiteX2" y="connsiteY2"/>
              </a:cxn>
            </a:cxnLst>
            <a:rect l="l" t="t" r="r" b="b"/>
            <a:pathLst>
              <a:path w="134691" h="1384300">
                <a:moveTo>
                  <a:pt x="134691" y="0"/>
                </a:moveTo>
                <a:cubicBezTo>
                  <a:pt x="72778" y="405341"/>
                  <a:pt x="10866" y="810683"/>
                  <a:pt x="1341" y="1041400"/>
                </a:cubicBezTo>
                <a:cubicBezTo>
                  <a:pt x="-8184" y="1272117"/>
                  <a:pt x="34678" y="1328208"/>
                  <a:pt x="77541" y="138430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164DC83-C86E-5F66-C68F-B1CE70C47C25}"/>
              </a:ext>
            </a:extLst>
          </p:cNvPr>
          <p:cNvSpPr/>
          <p:nvPr/>
        </p:nvSpPr>
        <p:spPr>
          <a:xfrm>
            <a:off x="4163834" y="2374900"/>
            <a:ext cx="230130" cy="1384300"/>
          </a:xfrm>
          <a:custGeom>
            <a:avLst/>
            <a:gdLst>
              <a:gd name="connsiteX0" fmla="*/ 230130 w 230130"/>
              <a:gd name="connsiteY0" fmla="*/ 0 h 1384300"/>
              <a:gd name="connsiteX1" fmla="*/ 14230 w 230130"/>
              <a:gd name="connsiteY1" fmla="*/ 558800 h 1384300"/>
              <a:gd name="connsiteX2" fmla="*/ 20580 w 230130"/>
              <a:gd name="connsiteY2" fmla="*/ 1384300 h 1384300"/>
            </a:gdLst>
            <a:ahLst/>
            <a:cxnLst>
              <a:cxn ang="0">
                <a:pos x="connsiteX0" y="connsiteY0"/>
              </a:cxn>
              <a:cxn ang="0">
                <a:pos x="connsiteX1" y="connsiteY1"/>
              </a:cxn>
              <a:cxn ang="0">
                <a:pos x="connsiteX2" y="connsiteY2"/>
              </a:cxn>
            </a:cxnLst>
            <a:rect l="l" t="t" r="r" b="b"/>
            <a:pathLst>
              <a:path w="230130" h="1384300">
                <a:moveTo>
                  <a:pt x="230130" y="0"/>
                </a:moveTo>
                <a:cubicBezTo>
                  <a:pt x="139642" y="164041"/>
                  <a:pt x="49155" y="328083"/>
                  <a:pt x="14230" y="558800"/>
                </a:cubicBezTo>
                <a:cubicBezTo>
                  <a:pt x="-20695" y="789517"/>
                  <a:pt x="19522" y="1255183"/>
                  <a:pt x="20580" y="138430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FE2D1DC-DF23-8A73-F370-C7055D81A84E}"/>
              </a:ext>
            </a:extLst>
          </p:cNvPr>
          <p:cNvSpPr/>
          <p:nvPr/>
        </p:nvSpPr>
        <p:spPr>
          <a:xfrm>
            <a:off x="4330476" y="2374900"/>
            <a:ext cx="266700" cy="1384300"/>
          </a:xfrm>
          <a:custGeom>
            <a:avLst/>
            <a:gdLst>
              <a:gd name="connsiteX0" fmla="*/ 0 w 266700"/>
              <a:gd name="connsiteY0" fmla="*/ 0 h 1384300"/>
              <a:gd name="connsiteX1" fmla="*/ 266700 w 266700"/>
              <a:gd name="connsiteY1" fmla="*/ 1384300 h 1384300"/>
            </a:gdLst>
            <a:ahLst/>
            <a:cxnLst>
              <a:cxn ang="0">
                <a:pos x="connsiteX0" y="connsiteY0"/>
              </a:cxn>
              <a:cxn ang="0">
                <a:pos x="connsiteX1" y="connsiteY1"/>
              </a:cxn>
            </a:cxnLst>
            <a:rect l="l" t="t" r="r" b="b"/>
            <a:pathLst>
              <a:path w="266700" h="1384300">
                <a:moveTo>
                  <a:pt x="0" y="0"/>
                </a:moveTo>
                <a:cubicBezTo>
                  <a:pt x="102129" y="583142"/>
                  <a:pt x="204258" y="1166284"/>
                  <a:pt x="266700" y="138430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2D1CB48-B96D-B575-F5E8-38983E9BFE02}"/>
              </a:ext>
            </a:extLst>
          </p:cNvPr>
          <p:cNvSpPr/>
          <p:nvPr/>
        </p:nvSpPr>
        <p:spPr>
          <a:xfrm>
            <a:off x="4078817" y="2368550"/>
            <a:ext cx="844550" cy="1390650"/>
          </a:xfrm>
          <a:custGeom>
            <a:avLst/>
            <a:gdLst>
              <a:gd name="connsiteX0" fmla="*/ 0 w 844550"/>
              <a:gd name="connsiteY0" fmla="*/ 0 h 1390650"/>
              <a:gd name="connsiteX1" fmla="*/ 533400 w 844550"/>
              <a:gd name="connsiteY1" fmla="*/ 590550 h 1390650"/>
              <a:gd name="connsiteX2" fmla="*/ 844550 w 844550"/>
              <a:gd name="connsiteY2" fmla="*/ 1390650 h 1390650"/>
            </a:gdLst>
            <a:ahLst/>
            <a:cxnLst>
              <a:cxn ang="0">
                <a:pos x="connsiteX0" y="connsiteY0"/>
              </a:cxn>
              <a:cxn ang="0">
                <a:pos x="connsiteX1" y="connsiteY1"/>
              </a:cxn>
              <a:cxn ang="0">
                <a:pos x="connsiteX2" y="connsiteY2"/>
              </a:cxn>
            </a:cxnLst>
            <a:rect l="l" t="t" r="r" b="b"/>
            <a:pathLst>
              <a:path w="844550" h="1390650">
                <a:moveTo>
                  <a:pt x="0" y="0"/>
                </a:moveTo>
                <a:cubicBezTo>
                  <a:pt x="196321" y="179387"/>
                  <a:pt x="392642" y="358775"/>
                  <a:pt x="533400" y="590550"/>
                </a:cubicBezTo>
                <a:cubicBezTo>
                  <a:pt x="674158" y="822325"/>
                  <a:pt x="759354" y="1106487"/>
                  <a:pt x="844550" y="139065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5A43745F-FA7B-24F1-99E5-7D1E0123EAF0}"/>
              </a:ext>
            </a:extLst>
          </p:cNvPr>
          <p:cNvSpPr/>
          <p:nvPr/>
        </p:nvSpPr>
        <p:spPr>
          <a:xfrm>
            <a:off x="5898216" y="2362200"/>
            <a:ext cx="1073150" cy="1390650"/>
          </a:xfrm>
          <a:custGeom>
            <a:avLst/>
            <a:gdLst>
              <a:gd name="connsiteX0" fmla="*/ 1073150 w 1073150"/>
              <a:gd name="connsiteY0" fmla="*/ 0 h 1390650"/>
              <a:gd name="connsiteX1" fmla="*/ 0 w 1073150"/>
              <a:gd name="connsiteY1" fmla="*/ 1390650 h 1390650"/>
            </a:gdLst>
            <a:ahLst/>
            <a:cxnLst>
              <a:cxn ang="0">
                <a:pos x="connsiteX0" y="connsiteY0"/>
              </a:cxn>
              <a:cxn ang="0">
                <a:pos x="connsiteX1" y="connsiteY1"/>
              </a:cxn>
            </a:cxnLst>
            <a:rect l="l" t="t" r="r" b="b"/>
            <a:pathLst>
              <a:path w="1073150" h="1390650">
                <a:moveTo>
                  <a:pt x="1073150" y="0"/>
                </a:moveTo>
                <a:lnTo>
                  <a:pt x="0" y="1390650"/>
                </a:ln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49C8248-4B6F-39C0-B639-18EABE690B39}"/>
              </a:ext>
            </a:extLst>
          </p:cNvPr>
          <p:cNvSpPr/>
          <p:nvPr/>
        </p:nvSpPr>
        <p:spPr>
          <a:xfrm>
            <a:off x="5625263" y="2393950"/>
            <a:ext cx="546100" cy="1371600"/>
          </a:xfrm>
          <a:custGeom>
            <a:avLst/>
            <a:gdLst>
              <a:gd name="connsiteX0" fmla="*/ 0 w 546100"/>
              <a:gd name="connsiteY0" fmla="*/ 0 h 1371600"/>
              <a:gd name="connsiteX1" fmla="*/ 400050 w 546100"/>
              <a:gd name="connsiteY1" fmla="*/ 666750 h 1371600"/>
              <a:gd name="connsiteX2" fmla="*/ 546100 w 546100"/>
              <a:gd name="connsiteY2" fmla="*/ 1371600 h 1371600"/>
            </a:gdLst>
            <a:ahLst/>
            <a:cxnLst>
              <a:cxn ang="0">
                <a:pos x="connsiteX0" y="connsiteY0"/>
              </a:cxn>
              <a:cxn ang="0">
                <a:pos x="connsiteX1" y="connsiteY1"/>
              </a:cxn>
              <a:cxn ang="0">
                <a:pos x="connsiteX2" y="connsiteY2"/>
              </a:cxn>
            </a:cxnLst>
            <a:rect l="l" t="t" r="r" b="b"/>
            <a:pathLst>
              <a:path w="546100" h="1371600">
                <a:moveTo>
                  <a:pt x="0" y="0"/>
                </a:moveTo>
                <a:cubicBezTo>
                  <a:pt x="154516" y="219075"/>
                  <a:pt x="309033" y="438150"/>
                  <a:pt x="400050" y="666750"/>
                </a:cubicBezTo>
                <a:cubicBezTo>
                  <a:pt x="491067" y="895350"/>
                  <a:pt x="518583" y="1133475"/>
                  <a:pt x="546100" y="137160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591F6AA-7E03-A4E3-321D-9E3AF9A38AF5}"/>
              </a:ext>
            </a:extLst>
          </p:cNvPr>
          <p:cNvSpPr/>
          <p:nvPr/>
        </p:nvSpPr>
        <p:spPr>
          <a:xfrm>
            <a:off x="6165013" y="2362200"/>
            <a:ext cx="209550" cy="1390650"/>
          </a:xfrm>
          <a:custGeom>
            <a:avLst/>
            <a:gdLst>
              <a:gd name="connsiteX0" fmla="*/ 0 w 209550"/>
              <a:gd name="connsiteY0" fmla="*/ 0 h 1390650"/>
              <a:gd name="connsiteX1" fmla="*/ 209550 w 209550"/>
              <a:gd name="connsiteY1" fmla="*/ 1390650 h 1390650"/>
            </a:gdLst>
            <a:ahLst/>
            <a:cxnLst>
              <a:cxn ang="0">
                <a:pos x="connsiteX0" y="connsiteY0"/>
              </a:cxn>
              <a:cxn ang="0">
                <a:pos x="connsiteX1" y="connsiteY1"/>
              </a:cxn>
            </a:cxnLst>
            <a:rect l="l" t="t" r="r" b="b"/>
            <a:pathLst>
              <a:path w="209550" h="1390650">
                <a:moveTo>
                  <a:pt x="0" y="0"/>
                </a:moveTo>
                <a:lnTo>
                  <a:pt x="209550" y="1390650"/>
                </a:ln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2A08E6D-EC74-5C3C-791A-B94A13A116C0}"/>
              </a:ext>
            </a:extLst>
          </p:cNvPr>
          <p:cNvSpPr/>
          <p:nvPr/>
        </p:nvSpPr>
        <p:spPr>
          <a:xfrm>
            <a:off x="7568168" y="2368550"/>
            <a:ext cx="270140" cy="1397000"/>
          </a:xfrm>
          <a:custGeom>
            <a:avLst/>
            <a:gdLst>
              <a:gd name="connsiteX0" fmla="*/ 205663 w 270140"/>
              <a:gd name="connsiteY0" fmla="*/ 0 h 1397000"/>
              <a:gd name="connsiteX1" fmla="*/ 262813 w 270140"/>
              <a:gd name="connsiteY1" fmla="*/ 406400 h 1397000"/>
              <a:gd name="connsiteX2" fmla="*/ 59613 w 270140"/>
              <a:gd name="connsiteY2" fmla="*/ 666750 h 1397000"/>
              <a:gd name="connsiteX3" fmla="*/ 2463 w 270140"/>
              <a:gd name="connsiteY3" fmla="*/ 996950 h 1397000"/>
              <a:gd name="connsiteX4" fmla="*/ 123113 w 270140"/>
              <a:gd name="connsiteY4" fmla="*/ 1397000 h 139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140" h="1397000">
                <a:moveTo>
                  <a:pt x="205663" y="0"/>
                </a:moveTo>
                <a:cubicBezTo>
                  <a:pt x="246409" y="147637"/>
                  <a:pt x="287155" y="295275"/>
                  <a:pt x="262813" y="406400"/>
                </a:cubicBezTo>
                <a:cubicBezTo>
                  <a:pt x="238471" y="517525"/>
                  <a:pt x="103005" y="568325"/>
                  <a:pt x="59613" y="666750"/>
                </a:cubicBezTo>
                <a:cubicBezTo>
                  <a:pt x="16221" y="765175"/>
                  <a:pt x="-8120" y="875242"/>
                  <a:pt x="2463" y="996950"/>
                </a:cubicBezTo>
                <a:cubicBezTo>
                  <a:pt x="13046" y="1118658"/>
                  <a:pt x="92421" y="1352550"/>
                  <a:pt x="123113" y="139700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718538A5-EC8D-25C4-13B3-E673CD8648C2}"/>
              </a:ext>
            </a:extLst>
          </p:cNvPr>
          <p:cNvSpPr/>
          <p:nvPr/>
        </p:nvSpPr>
        <p:spPr>
          <a:xfrm>
            <a:off x="4282005" y="2381250"/>
            <a:ext cx="598580" cy="1377950"/>
          </a:xfrm>
          <a:custGeom>
            <a:avLst/>
            <a:gdLst>
              <a:gd name="connsiteX0" fmla="*/ 558812 w 598580"/>
              <a:gd name="connsiteY0" fmla="*/ 0 h 1377950"/>
              <a:gd name="connsiteX1" fmla="*/ 552462 w 598580"/>
              <a:gd name="connsiteY1" fmla="*/ 406400 h 1377950"/>
              <a:gd name="connsiteX2" fmla="*/ 95262 w 598580"/>
              <a:gd name="connsiteY2" fmla="*/ 584200 h 1377950"/>
              <a:gd name="connsiteX3" fmla="*/ 12 w 598580"/>
              <a:gd name="connsiteY3" fmla="*/ 825500 h 1377950"/>
              <a:gd name="connsiteX4" fmla="*/ 88912 w 598580"/>
              <a:gd name="connsiteY4" fmla="*/ 1377950 h 137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580" h="1377950">
                <a:moveTo>
                  <a:pt x="558812" y="0"/>
                </a:moveTo>
                <a:cubicBezTo>
                  <a:pt x="594266" y="154516"/>
                  <a:pt x="629720" y="309033"/>
                  <a:pt x="552462" y="406400"/>
                </a:cubicBezTo>
                <a:cubicBezTo>
                  <a:pt x="475204" y="503767"/>
                  <a:pt x="187337" y="514350"/>
                  <a:pt x="95262" y="584200"/>
                </a:cubicBezTo>
                <a:cubicBezTo>
                  <a:pt x="3187" y="654050"/>
                  <a:pt x="1070" y="693208"/>
                  <a:pt x="12" y="825500"/>
                </a:cubicBezTo>
                <a:cubicBezTo>
                  <a:pt x="-1046" y="957792"/>
                  <a:pt x="64570" y="1314450"/>
                  <a:pt x="88912" y="137795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DE92E83-CF3A-4701-367D-CA025168A3E5}"/>
              </a:ext>
            </a:extLst>
          </p:cNvPr>
          <p:cNvSpPr/>
          <p:nvPr/>
        </p:nvSpPr>
        <p:spPr>
          <a:xfrm>
            <a:off x="7354117" y="2393950"/>
            <a:ext cx="337164" cy="1358900"/>
          </a:xfrm>
          <a:custGeom>
            <a:avLst/>
            <a:gdLst>
              <a:gd name="connsiteX0" fmla="*/ 336826 w 337164"/>
              <a:gd name="connsiteY0" fmla="*/ 1358900 h 1358900"/>
              <a:gd name="connsiteX1" fmla="*/ 298726 w 337164"/>
              <a:gd name="connsiteY1" fmla="*/ 946150 h 1358900"/>
              <a:gd name="connsiteX2" fmla="*/ 95526 w 337164"/>
              <a:gd name="connsiteY2" fmla="*/ 768350 h 1358900"/>
              <a:gd name="connsiteX3" fmla="*/ 57426 w 337164"/>
              <a:gd name="connsiteY3" fmla="*/ 628650 h 1358900"/>
              <a:gd name="connsiteX4" fmla="*/ 276 w 337164"/>
              <a:gd name="connsiteY4" fmla="*/ 0 h 135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64" h="1358900">
                <a:moveTo>
                  <a:pt x="336826" y="1358900"/>
                </a:moveTo>
                <a:cubicBezTo>
                  <a:pt x="337884" y="1201737"/>
                  <a:pt x="338943" y="1044575"/>
                  <a:pt x="298726" y="946150"/>
                </a:cubicBezTo>
                <a:cubicBezTo>
                  <a:pt x="258509" y="847725"/>
                  <a:pt x="135743" y="821267"/>
                  <a:pt x="95526" y="768350"/>
                </a:cubicBezTo>
                <a:cubicBezTo>
                  <a:pt x="55309" y="715433"/>
                  <a:pt x="73301" y="756708"/>
                  <a:pt x="57426" y="628650"/>
                </a:cubicBezTo>
                <a:cubicBezTo>
                  <a:pt x="41551" y="500592"/>
                  <a:pt x="-3957" y="33867"/>
                  <a:pt x="276" y="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3DB21B-468D-CC69-2DDB-977A812AF547}"/>
              </a:ext>
            </a:extLst>
          </p:cNvPr>
          <p:cNvSpPr/>
          <p:nvPr/>
        </p:nvSpPr>
        <p:spPr>
          <a:xfrm>
            <a:off x="8887883" y="2368550"/>
            <a:ext cx="406400" cy="1384300"/>
          </a:xfrm>
          <a:custGeom>
            <a:avLst/>
            <a:gdLst>
              <a:gd name="connsiteX0" fmla="*/ 406400 w 406400"/>
              <a:gd name="connsiteY0" fmla="*/ 1384300 h 1384300"/>
              <a:gd name="connsiteX1" fmla="*/ 0 w 406400"/>
              <a:gd name="connsiteY1" fmla="*/ 0 h 1384300"/>
            </a:gdLst>
            <a:ahLst/>
            <a:cxnLst>
              <a:cxn ang="0">
                <a:pos x="connsiteX0" y="connsiteY0"/>
              </a:cxn>
              <a:cxn ang="0">
                <a:pos x="connsiteX1" y="connsiteY1"/>
              </a:cxn>
            </a:cxnLst>
            <a:rect l="l" t="t" r="r" b="b"/>
            <a:pathLst>
              <a:path w="406400" h="1384300">
                <a:moveTo>
                  <a:pt x="406400" y="1384300"/>
                </a:moveTo>
                <a:cubicBezTo>
                  <a:pt x="239183" y="800100"/>
                  <a:pt x="71967" y="215900"/>
                  <a:pt x="0" y="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8083F3C-F046-00A8-4312-0AEDA880C46D}"/>
              </a:ext>
            </a:extLst>
          </p:cNvPr>
          <p:cNvSpPr/>
          <p:nvPr/>
        </p:nvSpPr>
        <p:spPr>
          <a:xfrm>
            <a:off x="8732771" y="2393950"/>
            <a:ext cx="859962" cy="1371600"/>
          </a:xfrm>
          <a:custGeom>
            <a:avLst/>
            <a:gdLst>
              <a:gd name="connsiteX0" fmla="*/ 2712 w 859962"/>
              <a:gd name="connsiteY0" fmla="*/ 0 h 1371600"/>
              <a:gd name="connsiteX1" fmla="*/ 47162 w 859962"/>
              <a:gd name="connsiteY1" fmla="*/ 228600 h 1371600"/>
              <a:gd name="connsiteX2" fmla="*/ 326562 w 859962"/>
              <a:gd name="connsiteY2" fmla="*/ 546100 h 1371600"/>
              <a:gd name="connsiteX3" fmla="*/ 586912 w 859962"/>
              <a:gd name="connsiteY3" fmla="*/ 736600 h 1371600"/>
              <a:gd name="connsiteX4" fmla="*/ 859962 w 859962"/>
              <a:gd name="connsiteY4" fmla="*/ 137160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62" h="1371600">
                <a:moveTo>
                  <a:pt x="2712" y="0"/>
                </a:moveTo>
                <a:cubicBezTo>
                  <a:pt x="-2051" y="68792"/>
                  <a:pt x="-6813" y="137584"/>
                  <a:pt x="47162" y="228600"/>
                </a:cubicBezTo>
                <a:cubicBezTo>
                  <a:pt x="101137" y="319616"/>
                  <a:pt x="236604" y="461433"/>
                  <a:pt x="326562" y="546100"/>
                </a:cubicBezTo>
                <a:cubicBezTo>
                  <a:pt x="416520" y="630767"/>
                  <a:pt x="498012" y="599017"/>
                  <a:pt x="586912" y="736600"/>
                </a:cubicBezTo>
                <a:cubicBezTo>
                  <a:pt x="675812" y="874183"/>
                  <a:pt x="767887" y="1122891"/>
                  <a:pt x="859962" y="137160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8576D2E-CE82-88A4-549F-1E80960BE1E3}"/>
              </a:ext>
            </a:extLst>
          </p:cNvPr>
          <p:cNvSpPr/>
          <p:nvPr/>
        </p:nvSpPr>
        <p:spPr>
          <a:xfrm>
            <a:off x="9027582" y="2387600"/>
            <a:ext cx="511447" cy="1343265"/>
          </a:xfrm>
          <a:custGeom>
            <a:avLst/>
            <a:gdLst>
              <a:gd name="connsiteX0" fmla="*/ 0 w 482600"/>
              <a:gd name="connsiteY0" fmla="*/ 1403350 h 1403350"/>
              <a:gd name="connsiteX1" fmla="*/ 387350 w 482600"/>
              <a:gd name="connsiteY1" fmla="*/ 793750 h 1403350"/>
              <a:gd name="connsiteX2" fmla="*/ 482600 w 482600"/>
              <a:gd name="connsiteY2" fmla="*/ 0 h 1403350"/>
            </a:gdLst>
            <a:ahLst/>
            <a:cxnLst>
              <a:cxn ang="0">
                <a:pos x="connsiteX0" y="connsiteY0"/>
              </a:cxn>
              <a:cxn ang="0">
                <a:pos x="connsiteX1" y="connsiteY1"/>
              </a:cxn>
              <a:cxn ang="0">
                <a:pos x="connsiteX2" y="connsiteY2"/>
              </a:cxn>
            </a:cxnLst>
            <a:rect l="l" t="t" r="r" b="b"/>
            <a:pathLst>
              <a:path w="482600" h="1403350">
                <a:moveTo>
                  <a:pt x="0" y="1403350"/>
                </a:moveTo>
                <a:cubicBezTo>
                  <a:pt x="153458" y="1215496"/>
                  <a:pt x="306917" y="1027642"/>
                  <a:pt x="387350" y="793750"/>
                </a:cubicBezTo>
                <a:cubicBezTo>
                  <a:pt x="467783" y="559858"/>
                  <a:pt x="459317" y="101600"/>
                  <a:pt x="482600" y="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2BF095-43A6-B07A-EB4B-D5F93FBC6104}"/>
              </a:ext>
            </a:extLst>
          </p:cNvPr>
          <p:cNvSpPr/>
          <p:nvPr/>
        </p:nvSpPr>
        <p:spPr>
          <a:xfrm>
            <a:off x="7846393" y="2381250"/>
            <a:ext cx="133350" cy="1397000"/>
          </a:xfrm>
          <a:custGeom>
            <a:avLst/>
            <a:gdLst>
              <a:gd name="connsiteX0" fmla="*/ 0 w 133350"/>
              <a:gd name="connsiteY0" fmla="*/ 1397000 h 1397000"/>
              <a:gd name="connsiteX1" fmla="*/ 133350 w 133350"/>
              <a:gd name="connsiteY1" fmla="*/ 0 h 1397000"/>
            </a:gdLst>
            <a:ahLst/>
            <a:cxnLst>
              <a:cxn ang="0">
                <a:pos x="connsiteX0" y="connsiteY0"/>
              </a:cxn>
              <a:cxn ang="0">
                <a:pos x="connsiteX1" y="connsiteY1"/>
              </a:cxn>
            </a:cxnLst>
            <a:rect l="l" t="t" r="r" b="b"/>
            <a:pathLst>
              <a:path w="133350" h="1397000">
                <a:moveTo>
                  <a:pt x="0" y="1397000"/>
                </a:moveTo>
                <a:lnTo>
                  <a:pt x="133350" y="0"/>
                </a:ln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A18405E-838C-7827-1F14-6B31B6A052DB}"/>
              </a:ext>
            </a:extLst>
          </p:cNvPr>
          <p:cNvSpPr/>
          <p:nvPr/>
        </p:nvSpPr>
        <p:spPr>
          <a:xfrm>
            <a:off x="2602639" y="3022532"/>
            <a:ext cx="114435" cy="114435"/>
          </a:xfrm>
          <a:prstGeom prst="ellipse">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B703D0F-BF67-3A61-8E95-AAE5D2B5D793}"/>
              </a:ext>
            </a:extLst>
          </p:cNvPr>
          <p:cNvSpPr/>
          <p:nvPr/>
        </p:nvSpPr>
        <p:spPr>
          <a:xfrm>
            <a:off x="2828443" y="3022532"/>
            <a:ext cx="114435" cy="114435"/>
          </a:xfrm>
          <a:prstGeom prst="ellipse">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4E611CA-E694-1B35-C861-80929245D46C}"/>
              </a:ext>
            </a:extLst>
          </p:cNvPr>
          <p:cNvSpPr/>
          <p:nvPr/>
        </p:nvSpPr>
        <p:spPr>
          <a:xfrm>
            <a:off x="3011882" y="3022532"/>
            <a:ext cx="114435" cy="114435"/>
          </a:xfrm>
          <a:prstGeom prst="ellipse">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8F49E3B-A1D6-1CEA-57E8-1C7BF026518D}"/>
              </a:ext>
            </a:extLst>
          </p:cNvPr>
          <p:cNvSpPr/>
          <p:nvPr/>
        </p:nvSpPr>
        <p:spPr>
          <a:xfrm>
            <a:off x="4107270" y="3022532"/>
            <a:ext cx="114435" cy="114435"/>
          </a:xfrm>
          <a:prstGeom prst="ellipse">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35B655C-F6DA-FDA8-868B-E0A2FB24DF4B}"/>
              </a:ext>
            </a:extLst>
          </p:cNvPr>
          <p:cNvSpPr/>
          <p:nvPr/>
        </p:nvSpPr>
        <p:spPr>
          <a:xfrm>
            <a:off x="4244885" y="3022532"/>
            <a:ext cx="114435" cy="114435"/>
          </a:xfrm>
          <a:prstGeom prst="ellipse">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C90B5DE-9A27-145B-174D-CE3AB6C4F7DF}"/>
              </a:ext>
            </a:extLst>
          </p:cNvPr>
          <p:cNvSpPr/>
          <p:nvPr/>
        </p:nvSpPr>
        <p:spPr>
          <a:xfrm>
            <a:off x="4393310" y="3018587"/>
            <a:ext cx="114435" cy="114435"/>
          </a:xfrm>
          <a:prstGeom prst="ellipse">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DF4EFD5-472E-5F66-3027-9C8BBDD2CE11}"/>
              </a:ext>
            </a:extLst>
          </p:cNvPr>
          <p:cNvSpPr/>
          <p:nvPr/>
        </p:nvSpPr>
        <p:spPr>
          <a:xfrm>
            <a:off x="4619980" y="3018587"/>
            <a:ext cx="114435" cy="114435"/>
          </a:xfrm>
          <a:prstGeom prst="ellipse">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888FEEA-ECC0-1B6C-2C32-7EAF3FE1EE39}"/>
              </a:ext>
            </a:extLst>
          </p:cNvPr>
          <p:cNvSpPr/>
          <p:nvPr/>
        </p:nvSpPr>
        <p:spPr>
          <a:xfrm>
            <a:off x="5972942" y="3018587"/>
            <a:ext cx="114435" cy="114435"/>
          </a:xfrm>
          <a:prstGeom prst="ellipse">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11E03124-2AF5-C144-46B6-4304D68B0BD2}"/>
              </a:ext>
            </a:extLst>
          </p:cNvPr>
          <p:cNvSpPr/>
          <p:nvPr/>
        </p:nvSpPr>
        <p:spPr>
          <a:xfrm>
            <a:off x="6217995" y="3014642"/>
            <a:ext cx="114435" cy="114435"/>
          </a:xfrm>
          <a:prstGeom prst="ellipse">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4FA73B3-C17F-A57C-AB50-17AD252DEDE8}"/>
              </a:ext>
            </a:extLst>
          </p:cNvPr>
          <p:cNvSpPr/>
          <p:nvPr/>
        </p:nvSpPr>
        <p:spPr>
          <a:xfrm>
            <a:off x="6369794" y="3013007"/>
            <a:ext cx="114435" cy="114435"/>
          </a:xfrm>
          <a:prstGeom prst="ellipse">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4C36CEC-ACD9-D1B0-110A-A325855A0BA5}"/>
              </a:ext>
            </a:extLst>
          </p:cNvPr>
          <p:cNvSpPr/>
          <p:nvPr/>
        </p:nvSpPr>
        <p:spPr>
          <a:xfrm>
            <a:off x="7363923" y="3022532"/>
            <a:ext cx="114435" cy="114435"/>
          </a:xfrm>
          <a:prstGeom prst="ellipse">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AB2978B-F38D-FBE8-831C-33E2E1E5DD3A}"/>
              </a:ext>
            </a:extLst>
          </p:cNvPr>
          <p:cNvSpPr/>
          <p:nvPr/>
        </p:nvSpPr>
        <p:spPr>
          <a:xfrm>
            <a:off x="7563399" y="3013007"/>
            <a:ext cx="114435" cy="114435"/>
          </a:xfrm>
          <a:prstGeom prst="ellipse">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F19FB27-FE3D-999E-5A21-FAB2353093B5}"/>
              </a:ext>
            </a:extLst>
          </p:cNvPr>
          <p:cNvSpPr/>
          <p:nvPr/>
        </p:nvSpPr>
        <p:spPr>
          <a:xfrm>
            <a:off x="7854724" y="3021834"/>
            <a:ext cx="114435" cy="114435"/>
          </a:xfrm>
          <a:prstGeom prst="ellipse">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AC5F376-3AB8-8405-D08A-E03D823605E8}"/>
              </a:ext>
            </a:extLst>
          </p:cNvPr>
          <p:cNvSpPr/>
          <p:nvPr/>
        </p:nvSpPr>
        <p:spPr>
          <a:xfrm>
            <a:off x="9040147" y="3013824"/>
            <a:ext cx="114435" cy="114435"/>
          </a:xfrm>
          <a:prstGeom prst="ellipse">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31F214C-0BA2-9118-B8AD-7D35B698B380}"/>
              </a:ext>
            </a:extLst>
          </p:cNvPr>
          <p:cNvSpPr/>
          <p:nvPr/>
        </p:nvSpPr>
        <p:spPr>
          <a:xfrm>
            <a:off x="9223586" y="3013824"/>
            <a:ext cx="114435" cy="114435"/>
          </a:xfrm>
          <a:prstGeom prst="ellipse">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CE708F6-03DF-90B1-F48D-A35E37EEB93D}"/>
              </a:ext>
            </a:extLst>
          </p:cNvPr>
          <p:cNvSpPr/>
          <p:nvPr/>
        </p:nvSpPr>
        <p:spPr>
          <a:xfrm>
            <a:off x="9402262" y="3015484"/>
            <a:ext cx="114435" cy="114435"/>
          </a:xfrm>
          <a:prstGeom prst="ellipse">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F0A1C711-839F-69B6-962D-567C8F6AAABE}"/>
              </a:ext>
            </a:extLst>
          </p:cNvPr>
          <p:cNvSpPr txBox="1"/>
          <p:nvPr/>
        </p:nvSpPr>
        <p:spPr>
          <a:xfrm>
            <a:off x="506538" y="4653143"/>
            <a:ext cx="11222779" cy="1015663"/>
          </a:xfrm>
          <a:prstGeom prst="rect">
            <a:avLst/>
          </a:prstGeom>
          <a:noFill/>
        </p:spPr>
        <p:txBody>
          <a:bodyPr wrap="square" rtlCol="0">
            <a:spAutoFit/>
          </a:bodyPr>
          <a:lstStyle/>
          <a:p>
            <a:pPr algn="just"/>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We then perform hard clustering, which is assigning each track to a given vertex candidate (cluster). This requires finding the number of vertices </a:t>
            </a:r>
            <a:r>
              <a:rPr lang="en-US" sz="2000" i="1" dirty="0">
                <a:solidFill>
                  <a:srgbClr val="FFFF00"/>
                </a:solidFill>
                <a:latin typeface="CMU Serif" panose="02000603000000000000" pitchFamily="2" charset="0"/>
                <a:ea typeface="CMU Serif" panose="02000603000000000000" pitchFamily="2" charset="0"/>
                <a:cs typeface="CMU Serif" panose="02000603000000000000" pitchFamily="2" charset="0"/>
              </a:rPr>
              <a:t>K</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 their positions </a:t>
            </a:r>
            <a:r>
              <a:rPr lang="en-US" sz="2000" i="1" dirty="0">
                <a:solidFill>
                  <a:schemeClr val="accent5"/>
                </a:solidFill>
                <a:latin typeface="CMU Serif" panose="02000603000000000000" pitchFamily="2" charset="0"/>
                <a:ea typeface="CMU Serif" panose="02000603000000000000" pitchFamily="2" charset="0"/>
                <a:cs typeface="CMU Serif" panose="02000603000000000000" pitchFamily="2" charset="0"/>
              </a:rPr>
              <a:t>z</a:t>
            </a:r>
            <a:r>
              <a:rPr lang="en-US" sz="2000" i="1" baseline="-25000" dirty="0">
                <a:solidFill>
                  <a:schemeClr val="accent5"/>
                </a:solidFill>
                <a:latin typeface="CMU Serif" panose="02000603000000000000" pitchFamily="2" charset="0"/>
                <a:ea typeface="CMU Serif" panose="02000603000000000000" pitchFamily="2" charset="0"/>
                <a:cs typeface="CMU Serif" panose="02000603000000000000" pitchFamily="2" charset="0"/>
              </a:rPr>
              <a:t>k</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 and the track-vertex assignment </a:t>
            </a:r>
            <a:r>
              <a:rPr lang="en-US" sz="2000" i="1" dirty="0">
                <a:solidFill>
                  <a:schemeClr val="accent2"/>
                </a:solidFill>
                <a:latin typeface="CMU Serif" panose="02000603000000000000" pitchFamily="2" charset="0"/>
                <a:ea typeface="CMU Serif" panose="02000603000000000000" pitchFamily="2" charset="0"/>
                <a:cs typeface="CMU Serif" panose="02000603000000000000" pitchFamily="2" charset="0"/>
              </a:rPr>
              <a:t>P</a:t>
            </a:r>
            <a:r>
              <a:rPr lang="en-US" sz="2000" i="1" baseline="-25000" dirty="0">
                <a:solidFill>
                  <a:schemeClr val="accent2"/>
                </a:solidFill>
                <a:latin typeface="CMU Serif" panose="02000603000000000000" pitchFamily="2" charset="0"/>
                <a:ea typeface="CMU Serif" panose="02000603000000000000" pitchFamily="2" charset="0"/>
                <a:cs typeface="CMU Serif" panose="02000603000000000000" pitchFamily="2" charset="0"/>
              </a:rPr>
              <a:t>ik</a:t>
            </a:r>
            <a:r>
              <a:rPr lang="en-US" sz="2000" i="1" dirty="0">
                <a:solidFill>
                  <a:schemeClr val="accent2"/>
                </a:solidFill>
                <a:latin typeface="CMU Serif" panose="02000603000000000000" pitchFamily="2" charset="0"/>
                <a:ea typeface="CMU Serif" panose="02000603000000000000" pitchFamily="2" charset="0"/>
                <a:cs typeface="CMU Serif" panose="02000603000000000000" pitchFamily="2" charset="0"/>
              </a:rPr>
              <a:t> </a:t>
            </a:r>
            <a:r>
              <a:rPr lang="en-US" sz="2000" dirty="0">
                <a:solidFill>
                  <a:schemeClr val="accent2"/>
                </a:solidFill>
                <a:latin typeface="CMU Serif" panose="02000603000000000000" pitchFamily="2" charset="0"/>
                <a:ea typeface="CMU Serif" panose="02000603000000000000" pitchFamily="2" charset="0"/>
                <a:cs typeface="CMU Serif" panose="02000603000000000000" pitchFamily="2" charset="0"/>
              </a:rPr>
              <a:t>= 0, 1</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 Thus, we have the following quantity to optimize</a:t>
            </a:r>
          </a:p>
        </p:txBody>
      </p:sp>
      <p:cxnSp>
        <p:nvCxnSpPr>
          <p:cNvPr id="5" name="Straight Connector 4">
            <a:extLst>
              <a:ext uri="{FF2B5EF4-FFF2-40B4-BE49-F238E27FC236}">
                <a16:creationId xmlns:a16="http://schemas.microsoft.com/office/drawing/2014/main" id="{DB647435-1DB6-F040-D380-A2F44003A928}"/>
              </a:ext>
            </a:extLst>
          </p:cNvPr>
          <p:cNvCxnSpPr>
            <a:cxnSpLocks/>
          </p:cNvCxnSpPr>
          <p:nvPr/>
        </p:nvCxnSpPr>
        <p:spPr>
          <a:xfrm>
            <a:off x="1783755" y="2374900"/>
            <a:ext cx="8661995" cy="0"/>
          </a:xfrm>
          <a:prstGeom prst="line">
            <a:avLst/>
          </a:prstGeom>
          <a:ln w="57150">
            <a:solidFill>
              <a:srgbClr val="141414"/>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3CA8E95-70CA-54FB-CE71-F74810573BE1}"/>
              </a:ext>
            </a:extLst>
          </p:cNvPr>
          <p:cNvCxnSpPr>
            <a:cxnSpLocks/>
          </p:cNvCxnSpPr>
          <p:nvPr/>
        </p:nvCxnSpPr>
        <p:spPr>
          <a:xfrm>
            <a:off x="1783755" y="3751261"/>
            <a:ext cx="8661995" cy="0"/>
          </a:xfrm>
          <a:prstGeom prst="line">
            <a:avLst/>
          </a:prstGeom>
          <a:ln w="57150">
            <a:solidFill>
              <a:srgbClr val="141414"/>
            </a:solidFill>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2B3DD58F-6BA3-931E-27E2-CB9BF0D559D6}"/>
              </a:ext>
            </a:extLst>
          </p:cNvPr>
          <p:cNvSpPr txBox="1"/>
          <p:nvPr/>
        </p:nvSpPr>
        <p:spPr>
          <a:xfrm>
            <a:off x="6374563" y="3227402"/>
            <a:ext cx="519031" cy="400110"/>
          </a:xfrm>
          <a:prstGeom prst="rect">
            <a:avLst/>
          </a:prstGeom>
          <a:noFill/>
        </p:spPr>
        <p:txBody>
          <a:bodyPr wrap="square">
            <a:spAutoFit/>
          </a:bodyPr>
          <a:lstStyle/>
          <a:p>
            <a:pPr algn="ctr"/>
            <a:r>
              <a:rPr lang="en-US" sz="2000" i="1" dirty="0">
                <a:solidFill>
                  <a:schemeClr val="accent5"/>
                </a:solidFill>
                <a:latin typeface="CMU Serif" panose="02000603000000000000" pitchFamily="2" charset="0"/>
                <a:ea typeface="CMU Serif" panose="02000603000000000000" pitchFamily="2" charset="0"/>
                <a:cs typeface="CMU Serif" panose="02000603000000000000" pitchFamily="2" charset="0"/>
              </a:rPr>
              <a:t>z</a:t>
            </a:r>
            <a:r>
              <a:rPr lang="en-US" sz="2000" i="1" baseline="-25000" dirty="0">
                <a:solidFill>
                  <a:schemeClr val="accent5"/>
                </a:solidFill>
                <a:latin typeface="CMU Serif" panose="02000603000000000000" pitchFamily="2" charset="0"/>
                <a:ea typeface="CMU Serif" panose="02000603000000000000" pitchFamily="2" charset="0"/>
                <a:cs typeface="CMU Serif" panose="02000603000000000000" pitchFamily="2" charset="0"/>
              </a:rPr>
              <a:t>k</a:t>
            </a:r>
            <a:endParaRPr lang="en-US" sz="2000" dirty="0">
              <a:solidFill>
                <a:schemeClr val="accent5"/>
              </a:solidFill>
            </a:endParaRPr>
          </a:p>
        </p:txBody>
      </p:sp>
      <p:sp>
        <p:nvSpPr>
          <p:cNvPr id="43" name="Rectangle 42">
            <a:extLst>
              <a:ext uri="{FF2B5EF4-FFF2-40B4-BE49-F238E27FC236}">
                <a16:creationId xmlns:a16="http://schemas.microsoft.com/office/drawing/2014/main" id="{9B06480F-CF4C-1E1A-63B4-7C48E0051B73}"/>
              </a:ext>
            </a:extLst>
          </p:cNvPr>
          <p:cNvSpPr/>
          <p:nvPr/>
        </p:nvSpPr>
        <p:spPr>
          <a:xfrm>
            <a:off x="5903616" y="2924656"/>
            <a:ext cx="689725" cy="304529"/>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190077-0CC6-1937-A740-A8A6F4304DDA}"/>
              </a:ext>
            </a:extLst>
          </p:cNvPr>
          <p:cNvSpPr txBox="1"/>
          <p:nvPr/>
        </p:nvSpPr>
        <p:spPr>
          <a:xfrm>
            <a:off x="10468286" y="2844225"/>
            <a:ext cx="519031" cy="461665"/>
          </a:xfrm>
          <a:prstGeom prst="rect">
            <a:avLst/>
          </a:prstGeom>
          <a:noFill/>
        </p:spPr>
        <p:txBody>
          <a:bodyPr wrap="square">
            <a:spAutoFit/>
          </a:bodyPr>
          <a:lstStyle/>
          <a:p>
            <a:pPr algn="ctr"/>
            <a:r>
              <a:rPr lang="en-US" sz="2400" i="1" dirty="0">
                <a:solidFill>
                  <a:schemeClr val="accent3"/>
                </a:solidFill>
                <a:latin typeface="CMU Serif" panose="02000603000000000000" pitchFamily="2" charset="0"/>
                <a:ea typeface="CMU Serif" panose="02000603000000000000" pitchFamily="2" charset="0"/>
                <a:cs typeface="CMU Serif" panose="02000603000000000000" pitchFamily="2" charset="0"/>
              </a:rPr>
              <a:t>z</a:t>
            </a:r>
            <a:endParaRPr lang="en-US" sz="2400" dirty="0">
              <a:solidFill>
                <a:schemeClr val="accent3"/>
              </a:solidFill>
            </a:endParaRPr>
          </a:p>
        </p:txBody>
      </p:sp>
      <p:sp>
        <p:nvSpPr>
          <p:cNvPr id="46" name="Rectangle 45">
            <a:extLst>
              <a:ext uri="{FF2B5EF4-FFF2-40B4-BE49-F238E27FC236}">
                <a16:creationId xmlns:a16="http://schemas.microsoft.com/office/drawing/2014/main" id="{58144F58-FE81-3CC1-B96D-5AFF21D1A88C}"/>
              </a:ext>
            </a:extLst>
          </p:cNvPr>
          <p:cNvSpPr/>
          <p:nvPr/>
        </p:nvSpPr>
        <p:spPr>
          <a:xfrm>
            <a:off x="4044121" y="2917960"/>
            <a:ext cx="774927" cy="304529"/>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B84AB23-70D7-8461-FEAE-5F518C6D9A08}"/>
              </a:ext>
            </a:extLst>
          </p:cNvPr>
          <p:cNvSpPr/>
          <p:nvPr/>
        </p:nvSpPr>
        <p:spPr>
          <a:xfrm>
            <a:off x="2545121" y="2924416"/>
            <a:ext cx="665436" cy="304529"/>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A5EC483-E04A-A1F6-62AE-0F72C41C245E}"/>
              </a:ext>
            </a:extLst>
          </p:cNvPr>
          <p:cNvSpPr/>
          <p:nvPr/>
        </p:nvSpPr>
        <p:spPr>
          <a:xfrm>
            <a:off x="7315230" y="2927485"/>
            <a:ext cx="725207" cy="304529"/>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A5F6493-CECC-2BDB-9124-48A0AE0B3BD3}"/>
              </a:ext>
            </a:extLst>
          </p:cNvPr>
          <p:cNvSpPr/>
          <p:nvPr/>
        </p:nvSpPr>
        <p:spPr>
          <a:xfrm>
            <a:off x="8953550" y="2925210"/>
            <a:ext cx="635812" cy="304529"/>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aphic 50">
            <a:extLst>
              <a:ext uri="{FF2B5EF4-FFF2-40B4-BE49-F238E27FC236}">
                <a16:creationId xmlns:a16="http://schemas.microsoft.com/office/drawing/2014/main" id="{D25F3CCB-238F-334F-3B2A-62B91DCABEF8}"/>
              </a:ext>
            </a:extLst>
          </p:cNvPr>
          <p:cNvGrpSpPr/>
          <p:nvPr/>
        </p:nvGrpSpPr>
        <p:grpSpPr>
          <a:xfrm>
            <a:off x="4869992" y="5738027"/>
            <a:ext cx="2432406" cy="601061"/>
            <a:chOff x="4869992" y="5370813"/>
            <a:chExt cx="2432406" cy="601061"/>
          </a:xfrm>
          <a:solidFill>
            <a:schemeClr val="bg1"/>
          </a:solidFill>
        </p:grpSpPr>
        <p:sp>
          <p:nvSpPr>
            <p:cNvPr id="94" name="Freeform: Shape 93">
              <a:extLst>
                <a:ext uri="{FF2B5EF4-FFF2-40B4-BE49-F238E27FC236}">
                  <a16:creationId xmlns:a16="http://schemas.microsoft.com/office/drawing/2014/main" id="{DE0987A2-667F-9E8F-2495-D3E78A6714E0}"/>
                </a:ext>
              </a:extLst>
            </p:cNvPr>
            <p:cNvSpPr/>
            <p:nvPr/>
          </p:nvSpPr>
          <p:spPr>
            <a:xfrm flipV="1">
              <a:off x="4869992" y="5579206"/>
              <a:ext cx="160762" cy="148715"/>
            </a:xfrm>
            <a:custGeom>
              <a:avLst/>
              <a:gdLst>
                <a:gd name="connsiteX0" fmla="*/ 101107 w 160762"/>
                <a:gd name="connsiteY0" fmla="*/ 45903 h 148715"/>
                <a:gd name="connsiteX1" fmla="*/ 96721 w 160762"/>
                <a:gd name="connsiteY1" fmla="*/ 48746 h 148715"/>
                <a:gd name="connsiteX2" fmla="*/ 97817 w 160762"/>
                <a:gd name="connsiteY2" fmla="*/ 53995 h 148715"/>
                <a:gd name="connsiteX3" fmla="*/ 98914 w 160762"/>
                <a:gd name="connsiteY3" fmla="*/ 61649 h 148715"/>
                <a:gd name="connsiteX4" fmla="*/ 94308 w 160762"/>
                <a:gd name="connsiteY4" fmla="*/ 69960 h 148715"/>
                <a:gd name="connsiteX5" fmla="*/ 73034 w 160762"/>
                <a:gd name="connsiteY5" fmla="*/ 71491 h 148715"/>
                <a:gd name="connsiteX6" fmla="*/ 61629 w 160762"/>
                <a:gd name="connsiteY6" fmla="*/ 71491 h 148715"/>
                <a:gd name="connsiteX7" fmla="*/ 53953 w 160762"/>
                <a:gd name="connsiteY7" fmla="*/ 41310 h 148715"/>
                <a:gd name="connsiteX8" fmla="*/ 46496 w 160762"/>
                <a:gd name="connsiteY8" fmla="*/ 10692 h 148715"/>
                <a:gd name="connsiteX9" fmla="*/ 48909 w 160762"/>
                <a:gd name="connsiteY9" fmla="*/ 9818 h 148715"/>
                <a:gd name="connsiteX10" fmla="*/ 66454 w 160762"/>
                <a:gd name="connsiteY10" fmla="*/ 9380 h 148715"/>
                <a:gd name="connsiteX11" fmla="*/ 93650 w 160762"/>
                <a:gd name="connsiteY11" fmla="*/ 9818 h 148715"/>
                <a:gd name="connsiteX12" fmla="*/ 106810 w 160762"/>
                <a:gd name="connsiteY12" fmla="*/ 12661 h 148715"/>
                <a:gd name="connsiteX13" fmla="*/ 124575 w 160762"/>
                <a:gd name="connsiteY13" fmla="*/ 24908 h 148715"/>
                <a:gd name="connsiteX14" fmla="*/ 140146 w 160762"/>
                <a:gd name="connsiteY14" fmla="*/ 53557 h 148715"/>
                <a:gd name="connsiteX15" fmla="*/ 142998 w 160762"/>
                <a:gd name="connsiteY15" fmla="*/ 58806 h 148715"/>
                <a:gd name="connsiteX16" fmla="*/ 146287 w 160762"/>
                <a:gd name="connsiteY16" fmla="*/ 59243 h 148715"/>
                <a:gd name="connsiteX17" fmla="*/ 150674 w 160762"/>
                <a:gd name="connsiteY17" fmla="*/ 56400 h 148715"/>
                <a:gd name="connsiteX18" fmla="*/ 126548 w 160762"/>
                <a:gd name="connsiteY18" fmla="*/ -243 h 148715"/>
                <a:gd name="connsiteX19" fmla="*/ 63823 w 160762"/>
                <a:gd name="connsiteY19" fmla="*/ -680 h 148715"/>
                <a:gd name="connsiteX20" fmla="*/ 22371 w 160762"/>
                <a:gd name="connsiteY20" fmla="*/ -680 h 148715"/>
                <a:gd name="connsiteX21" fmla="*/ 0 w 160762"/>
                <a:gd name="connsiteY21" fmla="*/ 1726 h 148715"/>
                <a:gd name="connsiteX22" fmla="*/ 658 w 160762"/>
                <a:gd name="connsiteY22" fmla="*/ 4787 h 148715"/>
                <a:gd name="connsiteX23" fmla="*/ 2413 w 160762"/>
                <a:gd name="connsiteY23" fmla="*/ 8724 h 148715"/>
                <a:gd name="connsiteX24" fmla="*/ 7457 w 160762"/>
                <a:gd name="connsiteY24" fmla="*/ 9380 h 148715"/>
                <a:gd name="connsiteX25" fmla="*/ 20616 w 160762"/>
                <a:gd name="connsiteY25" fmla="*/ 10036 h 148715"/>
                <a:gd name="connsiteX26" fmla="*/ 24783 w 160762"/>
                <a:gd name="connsiteY26" fmla="*/ 12661 h 148715"/>
                <a:gd name="connsiteX27" fmla="*/ 40355 w 160762"/>
                <a:gd name="connsiteY27" fmla="*/ 74115 h 148715"/>
                <a:gd name="connsiteX28" fmla="*/ 55708 w 160762"/>
                <a:gd name="connsiteY28" fmla="*/ 135351 h 148715"/>
                <a:gd name="connsiteX29" fmla="*/ 54830 w 160762"/>
                <a:gd name="connsiteY29" fmla="*/ 136881 h 148715"/>
                <a:gd name="connsiteX30" fmla="*/ 43206 w 160762"/>
                <a:gd name="connsiteY30" fmla="*/ 137975 h 148715"/>
                <a:gd name="connsiteX31" fmla="*/ 36407 w 160762"/>
                <a:gd name="connsiteY31" fmla="*/ 137975 h 148715"/>
                <a:gd name="connsiteX32" fmla="*/ 35091 w 160762"/>
                <a:gd name="connsiteY32" fmla="*/ 139724 h 148715"/>
                <a:gd name="connsiteX33" fmla="*/ 35530 w 160762"/>
                <a:gd name="connsiteY33" fmla="*/ 143442 h 148715"/>
                <a:gd name="connsiteX34" fmla="*/ 37723 w 160762"/>
                <a:gd name="connsiteY34" fmla="*/ 148035 h 148715"/>
                <a:gd name="connsiteX35" fmla="*/ 159227 w 160762"/>
                <a:gd name="connsiteY35" fmla="*/ 148035 h 148715"/>
                <a:gd name="connsiteX36" fmla="*/ 160763 w 160762"/>
                <a:gd name="connsiteY36" fmla="*/ 145629 h 148715"/>
                <a:gd name="connsiteX37" fmla="*/ 157911 w 160762"/>
                <a:gd name="connsiteY37" fmla="*/ 121135 h 148715"/>
                <a:gd name="connsiteX38" fmla="*/ 154841 w 160762"/>
                <a:gd name="connsiteY38" fmla="*/ 97078 h 148715"/>
                <a:gd name="connsiteX39" fmla="*/ 150455 w 160762"/>
                <a:gd name="connsiteY39" fmla="*/ 95547 h 148715"/>
                <a:gd name="connsiteX40" fmla="*/ 147823 w 160762"/>
                <a:gd name="connsiteY40" fmla="*/ 95547 h 148715"/>
                <a:gd name="connsiteX41" fmla="*/ 146287 w 160762"/>
                <a:gd name="connsiteY41" fmla="*/ 98390 h 148715"/>
                <a:gd name="connsiteX42" fmla="*/ 146945 w 160762"/>
                <a:gd name="connsiteY42" fmla="*/ 103421 h 148715"/>
                <a:gd name="connsiteX43" fmla="*/ 147603 w 160762"/>
                <a:gd name="connsiteY43" fmla="*/ 114793 h 148715"/>
                <a:gd name="connsiteX44" fmla="*/ 146068 w 160762"/>
                <a:gd name="connsiteY44" fmla="*/ 125728 h 148715"/>
                <a:gd name="connsiteX45" fmla="*/ 141901 w 160762"/>
                <a:gd name="connsiteY45" fmla="*/ 132507 h 148715"/>
                <a:gd name="connsiteX46" fmla="*/ 134225 w 160762"/>
                <a:gd name="connsiteY46" fmla="*/ 136007 h 148715"/>
                <a:gd name="connsiteX47" fmla="*/ 123917 w 160762"/>
                <a:gd name="connsiteY47" fmla="*/ 137538 h 148715"/>
                <a:gd name="connsiteX48" fmla="*/ 109880 w 160762"/>
                <a:gd name="connsiteY48" fmla="*/ 137975 h 148715"/>
                <a:gd name="connsiteX49" fmla="*/ 99572 w 160762"/>
                <a:gd name="connsiteY49" fmla="*/ 137975 h 148715"/>
                <a:gd name="connsiteX50" fmla="*/ 79175 w 160762"/>
                <a:gd name="connsiteY50" fmla="*/ 137319 h 148715"/>
                <a:gd name="connsiteX51" fmla="*/ 77859 w 160762"/>
                <a:gd name="connsiteY51" fmla="*/ 135351 h 148715"/>
                <a:gd name="connsiteX52" fmla="*/ 71060 w 160762"/>
                <a:gd name="connsiteY52" fmla="*/ 108451 h 148715"/>
                <a:gd name="connsiteX53" fmla="*/ 64261 w 160762"/>
                <a:gd name="connsiteY53" fmla="*/ 81769 h 148715"/>
                <a:gd name="connsiteX54" fmla="*/ 74789 w 160762"/>
                <a:gd name="connsiteY54" fmla="*/ 81551 h 148715"/>
                <a:gd name="connsiteX55" fmla="*/ 80491 w 160762"/>
                <a:gd name="connsiteY55" fmla="*/ 81551 h 148715"/>
                <a:gd name="connsiteX56" fmla="*/ 100449 w 160762"/>
                <a:gd name="connsiteY56" fmla="*/ 84831 h 148715"/>
                <a:gd name="connsiteX57" fmla="*/ 110319 w 160762"/>
                <a:gd name="connsiteY57" fmla="*/ 102546 h 148715"/>
                <a:gd name="connsiteX58" fmla="*/ 111635 w 160762"/>
                <a:gd name="connsiteY58" fmla="*/ 106482 h 148715"/>
                <a:gd name="connsiteX59" fmla="*/ 115363 w 160762"/>
                <a:gd name="connsiteY59" fmla="*/ 107138 h 148715"/>
                <a:gd name="connsiteX60" fmla="*/ 117118 w 160762"/>
                <a:gd name="connsiteY60" fmla="*/ 107138 h 148715"/>
                <a:gd name="connsiteX61" fmla="*/ 118214 w 160762"/>
                <a:gd name="connsiteY61" fmla="*/ 106920 h 148715"/>
                <a:gd name="connsiteX62" fmla="*/ 118653 w 160762"/>
                <a:gd name="connsiteY62" fmla="*/ 106701 h 148715"/>
                <a:gd name="connsiteX63" fmla="*/ 119092 w 160762"/>
                <a:gd name="connsiteY63" fmla="*/ 105826 h 148715"/>
                <a:gd name="connsiteX64" fmla="*/ 119750 w 160762"/>
                <a:gd name="connsiteY64" fmla="*/ 104951 h 148715"/>
                <a:gd name="connsiteX65" fmla="*/ 112512 w 160762"/>
                <a:gd name="connsiteY65" fmla="*/ 76083 h 148715"/>
                <a:gd name="connsiteX66" fmla="*/ 104616 w 160762"/>
                <a:gd name="connsiteY66" fmla="*/ 46559 h 148715"/>
                <a:gd name="connsiteX67" fmla="*/ 101107 w 160762"/>
                <a:gd name="connsiteY67" fmla="*/ 45903 h 14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0762" h="148715">
                  <a:moveTo>
                    <a:pt x="101107" y="45903"/>
                  </a:moveTo>
                  <a:cubicBezTo>
                    <a:pt x="98183" y="45903"/>
                    <a:pt x="96721" y="46850"/>
                    <a:pt x="96721" y="48746"/>
                  </a:cubicBezTo>
                  <a:cubicBezTo>
                    <a:pt x="96721" y="49329"/>
                    <a:pt x="97086" y="51079"/>
                    <a:pt x="97817" y="53995"/>
                  </a:cubicBezTo>
                  <a:cubicBezTo>
                    <a:pt x="98548" y="56911"/>
                    <a:pt x="98914" y="59462"/>
                    <a:pt x="98914" y="61649"/>
                  </a:cubicBezTo>
                  <a:cubicBezTo>
                    <a:pt x="98914" y="66169"/>
                    <a:pt x="97379" y="68939"/>
                    <a:pt x="94308" y="69960"/>
                  </a:cubicBezTo>
                  <a:cubicBezTo>
                    <a:pt x="91238" y="70980"/>
                    <a:pt x="84146" y="71491"/>
                    <a:pt x="73034" y="71491"/>
                  </a:cubicBezTo>
                  <a:lnTo>
                    <a:pt x="61629" y="71491"/>
                  </a:lnTo>
                  <a:cubicBezTo>
                    <a:pt x="61483" y="71199"/>
                    <a:pt x="58924" y="61139"/>
                    <a:pt x="53953" y="41310"/>
                  </a:cubicBezTo>
                  <a:cubicBezTo>
                    <a:pt x="48982" y="21481"/>
                    <a:pt x="46496" y="11276"/>
                    <a:pt x="46496" y="10692"/>
                  </a:cubicBezTo>
                  <a:cubicBezTo>
                    <a:pt x="46496" y="10109"/>
                    <a:pt x="47300" y="9818"/>
                    <a:pt x="48909" y="9818"/>
                  </a:cubicBezTo>
                  <a:cubicBezTo>
                    <a:pt x="50517" y="9818"/>
                    <a:pt x="56366" y="9672"/>
                    <a:pt x="66454" y="9380"/>
                  </a:cubicBezTo>
                  <a:cubicBezTo>
                    <a:pt x="80199" y="9380"/>
                    <a:pt x="89264" y="9526"/>
                    <a:pt x="93650" y="9818"/>
                  </a:cubicBezTo>
                  <a:cubicBezTo>
                    <a:pt x="98037" y="10109"/>
                    <a:pt x="102423" y="11057"/>
                    <a:pt x="106810" y="12661"/>
                  </a:cubicBezTo>
                  <a:cubicBezTo>
                    <a:pt x="113974" y="14993"/>
                    <a:pt x="119896" y="19076"/>
                    <a:pt x="124575" y="24908"/>
                  </a:cubicBezTo>
                  <a:cubicBezTo>
                    <a:pt x="129253" y="30740"/>
                    <a:pt x="134444" y="40289"/>
                    <a:pt x="140146" y="53557"/>
                  </a:cubicBezTo>
                  <a:cubicBezTo>
                    <a:pt x="141609" y="56765"/>
                    <a:pt x="142559" y="58514"/>
                    <a:pt x="142998" y="58806"/>
                  </a:cubicBezTo>
                  <a:cubicBezTo>
                    <a:pt x="144021" y="59098"/>
                    <a:pt x="145118" y="59243"/>
                    <a:pt x="146287" y="59243"/>
                  </a:cubicBezTo>
                  <a:cubicBezTo>
                    <a:pt x="149212" y="59243"/>
                    <a:pt x="150674" y="58296"/>
                    <a:pt x="150674" y="56400"/>
                  </a:cubicBezTo>
                  <a:cubicBezTo>
                    <a:pt x="135321" y="19367"/>
                    <a:pt x="127279" y="486"/>
                    <a:pt x="126548" y="-243"/>
                  </a:cubicBezTo>
                  <a:cubicBezTo>
                    <a:pt x="126110" y="-534"/>
                    <a:pt x="105201" y="-680"/>
                    <a:pt x="63823" y="-680"/>
                  </a:cubicBezTo>
                  <a:lnTo>
                    <a:pt x="22371" y="-680"/>
                  </a:lnTo>
                  <a:cubicBezTo>
                    <a:pt x="7457" y="-680"/>
                    <a:pt x="0" y="122"/>
                    <a:pt x="0" y="1726"/>
                  </a:cubicBezTo>
                  <a:cubicBezTo>
                    <a:pt x="0" y="2017"/>
                    <a:pt x="219" y="3038"/>
                    <a:pt x="658" y="4787"/>
                  </a:cubicBezTo>
                  <a:cubicBezTo>
                    <a:pt x="1243" y="7120"/>
                    <a:pt x="1828" y="8432"/>
                    <a:pt x="2413" y="8724"/>
                  </a:cubicBezTo>
                  <a:cubicBezTo>
                    <a:pt x="2997" y="9016"/>
                    <a:pt x="4679" y="9234"/>
                    <a:pt x="7457" y="9380"/>
                  </a:cubicBezTo>
                  <a:cubicBezTo>
                    <a:pt x="11405" y="9380"/>
                    <a:pt x="15791" y="9599"/>
                    <a:pt x="20616" y="10036"/>
                  </a:cubicBezTo>
                  <a:cubicBezTo>
                    <a:pt x="22663" y="10474"/>
                    <a:pt x="24052" y="11348"/>
                    <a:pt x="24783" y="12661"/>
                  </a:cubicBezTo>
                  <a:cubicBezTo>
                    <a:pt x="25076" y="13390"/>
                    <a:pt x="30266" y="33874"/>
                    <a:pt x="40355" y="74115"/>
                  </a:cubicBezTo>
                  <a:cubicBezTo>
                    <a:pt x="50444" y="114355"/>
                    <a:pt x="55561" y="134767"/>
                    <a:pt x="55708" y="135351"/>
                  </a:cubicBezTo>
                  <a:cubicBezTo>
                    <a:pt x="55708" y="136371"/>
                    <a:pt x="55415" y="136881"/>
                    <a:pt x="54830" y="136881"/>
                  </a:cubicBezTo>
                  <a:cubicBezTo>
                    <a:pt x="53661" y="137319"/>
                    <a:pt x="49786" y="137683"/>
                    <a:pt x="43206" y="137975"/>
                  </a:cubicBezTo>
                  <a:lnTo>
                    <a:pt x="36407" y="137975"/>
                  </a:lnTo>
                  <a:cubicBezTo>
                    <a:pt x="35530" y="138850"/>
                    <a:pt x="35091" y="139433"/>
                    <a:pt x="35091" y="139724"/>
                  </a:cubicBezTo>
                  <a:cubicBezTo>
                    <a:pt x="35091" y="140016"/>
                    <a:pt x="35238" y="141255"/>
                    <a:pt x="35530" y="143442"/>
                  </a:cubicBezTo>
                  <a:cubicBezTo>
                    <a:pt x="36115" y="145921"/>
                    <a:pt x="36846" y="147452"/>
                    <a:pt x="37723" y="148035"/>
                  </a:cubicBezTo>
                  <a:lnTo>
                    <a:pt x="159227" y="148035"/>
                  </a:lnTo>
                  <a:cubicBezTo>
                    <a:pt x="160251" y="147452"/>
                    <a:pt x="160763" y="146650"/>
                    <a:pt x="160763" y="145629"/>
                  </a:cubicBezTo>
                  <a:cubicBezTo>
                    <a:pt x="160763" y="144900"/>
                    <a:pt x="159812" y="136736"/>
                    <a:pt x="157911" y="121135"/>
                  </a:cubicBezTo>
                  <a:cubicBezTo>
                    <a:pt x="156011" y="105535"/>
                    <a:pt x="154987" y="97516"/>
                    <a:pt x="154841" y="97078"/>
                  </a:cubicBezTo>
                  <a:cubicBezTo>
                    <a:pt x="154549" y="96058"/>
                    <a:pt x="153086" y="95547"/>
                    <a:pt x="150455" y="95547"/>
                  </a:cubicBezTo>
                  <a:lnTo>
                    <a:pt x="147823" y="95547"/>
                  </a:lnTo>
                  <a:cubicBezTo>
                    <a:pt x="146799" y="96276"/>
                    <a:pt x="146287" y="97224"/>
                    <a:pt x="146287" y="98390"/>
                  </a:cubicBezTo>
                  <a:lnTo>
                    <a:pt x="146945" y="103421"/>
                  </a:lnTo>
                  <a:cubicBezTo>
                    <a:pt x="147384" y="106920"/>
                    <a:pt x="147603" y="110710"/>
                    <a:pt x="147603" y="114793"/>
                  </a:cubicBezTo>
                  <a:cubicBezTo>
                    <a:pt x="147603" y="119167"/>
                    <a:pt x="147092" y="122812"/>
                    <a:pt x="146068" y="125728"/>
                  </a:cubicBezTo>
                  <a:cubicBezTo>
                    <a:pt x="145045" y="128644"/>
                    <a:pt x="143656" y="130904"/>
                    <a:pt x="141901" y="132507"/>
                  </a:cubicBezTo>
                  <a:cubicBezTo>
                    <a:pt x="140146" y="134111"/>
                    <a:pt x="137588" y="135278"/>
                    <a:pt x="134225" y="136007"/>
                  </a:cubicBezTo>
                  <a:cubicBezTo>
                    <a:pt x="130862" y="136736"/>
                    <a:pt x="127426" y="137246"/>
                    <a:pt x="123917" y="137538"/>
                  </a:cubicBezTo>
                  <a:cubicBezTo>
                    <a:pt x="120407" y="137829"/>
                    <a:pt x="115729" y="137975"/>
                    <a:pt x="109880" y="137975"/>
                  </a:cubicBezTo>
                  <a:lnTo>
                    <a:pt x="99572" y="137975"/>
                  </a:lnTo>
                  <a:cubicBezTo>
                    <a:pt x="86705" y="137829"/>
                    <a:pt x="79906" y="137610"/>
                    <a:pt x="79175" y="137319"/>
                  </a:cubicBezTo>
                  <a:cubicBezTo>
                    <a:pt x="78590" y="137027"/>
                    <a:pt x="78151" y="136371"/>
                    <a:pt x="77859" y="135351"/>
                  </a:cubicBezTo>
                  <a:cubicBezTo>
                    <a:pt x="77713" y="134913"/>
                    <a:pt x="75447" y="125946"/>
                    <a:pt x="71060" y="108451"/>
                  </a:cubicBezTo>
                  <a:cubicBezTo>
                    <a:pt x="66674" y="90955"/>
                    <a:pt x="64407" y="82061"/>
                    <a:pt x="64261" y="81769"/>
                  </a:cubicBezTo>
                  <a:cubicBezTo>
                    <a:pt x="67624" y="81623"/>
                    <a:pt x="71133" y="81551"/>
                    <a:pt x="74789" y="81551"/>
                  </a:cubicBezTo>
                  <a:lnTo>
                    <a:pt x="80491" y="81551"/>
                  </a:lnTo>
                  <a:cubicBezTo>
                    <a:pt x="90141" y="81551"/>
                    <a:pt x="96794" y="82644"/>
                    <a:pt x="100449" y="84831"/>
                  </a:cubicBezTo>
                  <a:cubicBezTo>
                    <a:pt x="104105" y="87018"/>
                    <a:pt x="107394" y="92923"/>
                    <a:pt x="110319" y="102546"/>
                  </a:cubicBezTo>
                  <a:cubicBezTo>
                    <a:pt x="110904" y="104879"/>
                    <a:pt x="111342" y="106191"/>
                    <a:pt x="111635" y="106482"/>
                  </a:cubicBezTo>
                  <a:cubicBezTo>
                    <a:pt x="111927" y="106774"/>
                    <a:pt x="113170" y="106993"/>
                    <a:pt x="115363" y="107138"/>
                  </a:cubicBezTo>
                  <a:cubicBezTo>
                    <a:pt x="116094" y="107138"/>
                    <a:pt x="116679" y="107138"/>
                    <a:pt x="117118" y="107138"/>
                  </a:cubicBezTo>
                  <a:cubicBezTo>
                    <a:pt x="117556" y="107138"/>
                    <a:pt x="117922" y="107066"/>
                    <a:pt x="118214" y="106920"/>
                  </a:cubicBezTo>
                  <a:cubicBezTo>
                    <a:pt x="118507" y="106774"/>
                    <a:pt x="118653" y="106701"/>
                    <a:pt x="118653" y="106701"/>
                  </a:cubicBezTo>
                  <a:cubicBezTo>
                    <a:pt x="118653" y="106701"/>
                    <a:pt x="118799" y="106409"/>
                    <a:pt x="119092" y="105826"/>
                  </a:cubicBezTo>
                  <a:cubicBezTo>
                    <a:pt x="119384" y="105243"/>
                    <a:pt x="119603" y="104951"/>
                    <a:pt x="119750" y="104951"/>
                  </a:cubicBezTo>
                  <a:lnTo>
                    <a:pt x="112512" y="76083"/>
                  </a:lnTo>
                  <a:cubicBezTo>
                    <a:pt x="107687" y="56692"/>
                    <a:pt x="105055" y="46850"/>
                    <a:pt x="104616" y="46559"/>
                  </a:cubicBezTo>
                  <a:cubicBezTo>
                    <a:pt x="104178" y="46121"/>
                    <a:pt x="103008" y="45903"/>
                    <a:pt x="101107" y="45903"/>
                  </a:cubicBezTo>
                  <a:close/>
                </a:path>
              </a:pathLst>
            </a:custGeom>
            <a:solidFill>
              <a:schemeClr val="bg1"/>
            </a:solidFill>
            <a:ln w="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AC119E1-6FDA-D8AB-C94B-5D7E074C3864}"/>
                </a:ext>
              </a:extLst>
            </p:cNvPr>
            <p:cNvSpPr/>
            <p:nvPr/>
          </p:nvSpPr>
          <p:spPr>
            <a:xfrm flipV="1">
              <a:off x="5103965" y="5647659"/>
              <a:ext cx="146068" cy="51175"/>
            </a:xfrm>
            <a:custGeom>
              <a:avLst/>
              <a:gdLst>
                <a:gd name="connsiteX0" fmla="*/ 1042 w 146068"/>
                <a:gd name="connsiteY0" fmla="*/ 46301 h 51175"/>
                <a:gd name="connsiteX1" fmla="*/ 4112 w 146068"/>
                <a:gd name="connsiteY1" fmla="*/ 50675 h 51175"/>
                <a:gd name="connsiteX2" fmla="*/ 143820 w 146068"/>
                <a:gd name="connsiteY2" fmla="*/ 50675 h 51175"/>
                <a:gd name="connsiteX3" fmla="*/ 147110 w 146068"/>
                <a:gd name="connsiteY3" fmla="*/ 46301 h 51175"/>
                <a:gd name="connsiteX4" fmla="*/ 144039 w 146068"/>
                <a:gd name="connsiteY4" fmla="*/ 42146 h 51175"/>
                <a:gd name="connsiteX5" fmla="*/ 74295 w 146068"/>
                <a:gd name="connsiteY5" fmla="*/ 41928 h 51175"/>
                <a:gd name="connsiteX6" fmla="*/ 4551 w 146068"/>
                <a:gd name="connsiteY6" fmla="*/ 41928 h 51175"/>
                <a:gd name="connsiteX7" fmla="*/ 1042 w 146068"/>
                <a:gd name="connsiteY7" fmla="*/ 46301 h 51175"/>
                <a:gd name="connsiteX8" fmla="*/ 1042 w 146068"/>
                <a:gd name="connsiteY8" fmla="*/ 3874 h 51175"/>
                <a:gd name="connsiteX9" fmla="*/ 4551 w 146068"/>
                <a:gd name="connsiteY9" fmla="*/ 8248 h 51175"/>
                <a:gd name="connsiteX10" fmla="*/ 144039 w 146068"/>
                <a:gd name="connsiteY10" fmla="*/ 8248 h 51175"/>
                <a:gd name="connsiteX11" fmla="*/ 147110 w 146068"/>
                <a:gd name="connsiteY11" fmla="*/ 3874 h 51175"/>
                <a:gd name="connsiteX12" fmla="*/ 143820 w 146068"/>
                <a:gd name="connsiteY12" fmla="*/ -500 h 51175"/>
                <a:gd name="connsiteX13" fmla="*/ 4112 w 146068"/>
                <a:gd name="connsiteY13" fmla="*/ -500 h 51175"/>
                <a:gd name="connsiteX14" fmla="*/ 1042 w 146068"/>
                <a:gd name="connsiteY14" fmla="*/ 3874 h 5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068" h="51175">
                  <a:moveTo>
                    <a:pt x="1042" y="46301"/>
                  </a:moveTo>
                  <a:cubicBezTo>
                    <a:pt x="1042" y="48197"/>
                    <a:pt x="2065" y="49655"/>
                    <a:pt x="4112" y="50675"/>
                  </a:cubicBezTo>
                  <a:lnTo>
                    <a:pt x="143820" y="50675"/>
                  </a:lnTo>
                  <a:cubicBezTo>
                    <a:pt x="146013" y="49509"/>
                    <a:pt x="147110" y="48051"/>
                    <a:pt x="147110" y="46301"/>
                  </a:cubicBezTo>
                  <a:cubicBezTo>
                    <a:pt x="147110" y="44698"/>
                    <a:pt x="146086" y="43313"/>
                    <a:pt x="144039" y="42146"/>
                  </a:cubicBezTo>
                  <a:lnTo>
                    <a:pt x="74295" y="41928"/>
                  </a:lnTo>
                  <a:lnTo>
                    <a:pt x="4551" y="41928"/>
                  </a:lnTo>
                  <a:cubicBezTo>
                    <a:pt x="2212" y="42656"/>
                    <a:pt x="1042" y="44115"/>
                    <a:pt x="1042" y="46301"/>
                  </a:cubicBezTo>
                  <a:close/>
                  <a:moveTo>
                    <a:pt x="1042" y="3874"/>
                  </a:moveTo>
                  <a:cubicBezTo>
                    <a:pt x="1042" y="6061"/>
                    <a:pt x="2212" y="7519"/>
                    <a:pt x="4551" y="8248"/>
                  </a:cubicBezTo>
                  <a:lnTo>
                    <a:pt x="144039" y="8248"/>
                  </a:lnTo>
                  <a:cubicBezTo>
                    <a:pt x="146086" y="6790"/>
                    <a:pt x="147110" y="5332"/>
                    <a:pt x="147110" y="3874"/>
                  </a:cubicBezTo>
                  <a:cubicBezTo>
                    <a:pt x="147110" y="1979"/>
                    <a:pt x="146013" y="521"/>
                    <a:pt x="143820" y="-500"/>
                  </a:cubicBezTo>
                  <a:lnTo>
                    <a:pt x="4112" y="-500"/>
                  </a:lnTo>
                  <a:cubicBezTo>
                    <a:pt x="2065" y="521"/>
                    <a:pt x="1042" y="1979"/>
                    <a:pt x="1042" y="3874"/>
                  </a:cubicBezTo>
                  <a:close/>
                </a:path>
              </a:pathLst>
            </a:custGeom>
            <a:solidFill>
              <a:schemeClr val="bg1"/>
            </a:solidFill>
            <a:ln w="0" cap="flat">
              <a:noFill/>
              <a:prstDash val="solid"/>
              <a:miter/>
            </a:ln>
          </p:spPr>
          <p:txBody>
            <a:bodyPr rtlCol="0" anchor="ctr"/>
            <a:lstStyle/>
            <a:p>
              <a:endParaRPr lang="en-US"/>
            </a:p>
          </p:txBody>
        </p:sp>
        <p:grpSp>
          <p:nvGrpSpPr>
            <p:cNvPr id="96" name="Graphic 50">
              <a:extLst>
                <a:ext uri="{FF2B5EF4-FFF2-40B4-BE49-F238E27FC236}">
                  <a16:creationId xmlns:a16="http://schemas.microsoft.com/office/drawing/2014/main" id="{059E53B9-F404-D5FE-905B-4ACD8082ADAA}"/>
                </a:ext>
              </a:extLst>
            </p:cNvPr>
            <p:cNvGrpSpPr/>
            <p:nvPr/>
          </p:nvGrpSpPr>
          <p:grpSpPr>
            <a:xfrm>
              <a:off x="5335305" y="5370813"/>
              <a:ext cx="292355" cy="596731"/>
              <a:chOff x="5335305" y="5370813"/>
              <a:chExt cx="292355" cy="596731"/>
            </a:xfrm>
            <a:solidFill>
              <a:schemeClr val="bg1"/>
            </a:solidFill>
          </p:grpSpPr>
          <p:sp>
            <p:nvSpPr>
              <p:cNvPr id="97" name="Freeform: Shape 96">
                <a:extLst>
                  <a:ext uri="{FF2B5EF4-FFF2-40B4-BE49-F238E27FC236}">
                    <a16:creationId xmlns:a16="http://schemas.microsoft.com/office/drawing/2014/main" id="{2EC24B31-5C10-2F37-DE83-C56F06DC5287}"/>
                  </a:ext>
                </a:extLst>
              </p:cNvPr>
              <p:cNvSpPr/>
              <p:nvPr/>
            </p:nvSpPr>
            <p:spPr>
              <a:xfrm flipV="1">
                <a:off x="5335305" y="5520158"/>
                <a:ext cx="292355" cy="306177"/>
              </a:xfrm>
              <a:custGeom>
                <a:avLst/>
                <a:gdLst>
                  <a:gd name="connsiteX0" fmla="*/ 3194 w 292355"/>
                  <a:gd name="connsiteY0" fmla="*/ 305241 h 306177"/>
                  <a:gd name="connsiteX1" fmla="*/ 135884 w 292355"/>
                  <a:gd name="connsiteY1" fmla="*/ 305678 h 306177"/>
                  <a:gd name="connsiteX2" fmla="*/ 267915 w 292355"/>
                  <a:gd name="connsiteY2" fmla="*/ 305678 h 306177"/>
                  <a:gd name="connsiteX3" fmla="*/ 280636 w 292355"/>
                  <a:gd name="connsiteY3" fmla="*/ 276154 h 306177"/>
                  <a:gd name="connsiteX4" fmla="*/ 294453 w 292355"/>
                  <a:gd name="connsiteY4" fmla="*/ 244224 h 306177"/>
                  <a:gd name="connsiteX5" fmla="*/ 285680 w 292355"/>
                  <a:gd name="connsiteY5" fmla="*/ 244224 h 306177"/>
                  <a:gd name="connsiteX6" fmla="*/ 284145 w 292355"/>
                  <a:gd name="connsiteY6" fmla="*/ 247285 h 306177"/>
                  <a:gd name="connsiteX7" fmla="*/ 271863 w 292355"/>
                  <a:gd name="connsiteY7" fmla="*/ 264344 h 306177"/>
                  <a:gd name="connsiteX8" fmla="*/ 247518 w 292355"/>
                  <a:gd name="connsiteY8" fmla="*/ 281184 h 306177"/>
                  <a:gd name="connsiteX9" fmla="*/ 216594 w 292355"/>
                  <a:gd name="connsiteY9" fmla="*/ 290588 h 306177"/>
                  <a:gd name="connsiteX10" fmla="*/ 183476 w 292355"/>
                  <a:gd name="connsiteY10" fmla="*/ 294306 h 306177"/>
                  <a:gd name="connsiteX11" fmla="*/ 143341 w 292355"/>
                  <a:gd name="connsiteY11" fmla="*/ 295180 h 306177"/>
                  <a:gd name="connsiteX12" fmla="*/ 115925 w 292355"/>
                  <a:gd name="connsiteY12" fmla="*/ 295180 h 306177"/>
                  <a:gd name="connsiteX13" fmla="*/ 109126 w 292355"/>
                  <a:gd name="connsiteY13" fmla="*/ 295180 h 306177"/>
                  <a:gd name="connsiteX14" fmla="*/ 45085 w 292355"/>
                  <a:gd name="connsiteY14" fmla="*/ 295180 h 306177"/>
                  <a:gd name="connsiteX15" fmla="*/ 46839 w 292355"/>
                  <a:gd name="connsiteY15" fmla="*/ 292775 h 306177"/>
                  <a:gd name="connsiteX16" fmla="*/ 148824 w 292355"/>
                  <a:gd name="connsiteY16" fmla="*/ 153026 h 306177"/>
                  <a:gd name="connsiteX17" fmla="*/ 148824 w 292355"/>
                  <a:gd name="connsiteY17" fmla="*/ 151714 h 306177"/>
                  <a:gd name="connsiteX18" fmla="*/ 90923 w 292355"/>
                  <a:gd name="connsiteY18" fmla="*/ 85667 h 306177"/>
                  <a:gd name="connsiteX19" fmla="*/ 33022 w 292355"/>
                  <a:gd name="connsiteY19" fmla="*/ 20058 h 306177"/>
                  <a:gd name="connsiteX20" fmla="*/ 79299 w 292355"/>
                  <a:gd name="connsiteY20" fmla="*/ 19839 h 306177"/>
                  <a:gd name="connsiteX21" fmla="*/ 110223 w 292355"/>
                  <a:gd name="connsiteY21" fmla="*/ 19839 h 306177"/>
                  <a:gd name="connsiteX22" fmla="*/ 138296 w 292355"/>
                  <a:gd name="connsiteY22" fmla="*/ 19620 h 306177"/>
                  <a:gd name="connsiteX23" fmla="*/ 186547 w 292355"/>
                  <a:gd name="connsiteY23" fmla="*/ 20714 h 306177"/>
                  <a:gd name="connsiteX24" fmla="*/ 223174 w 292355"/>
                  <a:gd name="connsiteY24" fmla="*/ 25306 h 306177"/>
                  <a:gd name="connsiteX25" fmla="*/ 254098 w 292355"/>
                  <a:gd name="connsiteY25" fmla="*/ 36023 h 306177"/>
                  <a:gd name="connsiteX26" fmla="*/ 276688 w 292355"/>
                  <a:gd name="connsiteY26" fmla="*/ 55049 h 306177"/>
                  <a:gd name="connsiteX27" fmla="*/ 285680 w 292355"/>
                  <a:gd name="connsiteY27" fmla="*/ 70796 h 306177"/>
                  <a:gd name="connsiteX28" fmla="*/ 294453 w 292355"/>
                  <a:gd name="connsiteY28" fmla="*/ 70796 h 306177"/>
                  <a:gd name="connsiteX29" fmla="*/ 292918 w 292355"/>
                  <a:gd name="connsiteY29" fmla="*/ 66203 h 306177"/>
                  <a:gd name="connsiteX30" fmla="*/ 287435 w 292355"/>
                  <a:gd name="connsiteY30" fmla="*/ 51988 h 306177"/>
                  <a:gd name="connsiteX31" fmla="*/ 280636 w 292355"/>
                  <a:gd name="connsiteY31" fmla="*/ 33617 h 306177"/>
                  <a:gd name="connsiteX32" fmla="*/ 267915 w 292355"/>
                  <a:gd name="connsiteY32" fmla="*/ -281 h 306177"/>
                  <a:gd name="connsiteX33" fmla="*/ 136103 w 292355"/>
                  <a:gd name="connsiteY33" fmla="*/ -500 h 306177"/>
                  <a:gd name="connsiteX34" fmla="*/ 3414 w 292355"/>
                  <a:gd name="connsiteY34" fmla="*/ -63 h 306177"/>
                  <a:gd name="connsiteX35" fmla="*/ 2098 w 292355"/>
                  <a:gd name="connsiteY35" fmla="*/ 1906 h 306177"/>
                  <a:gd name="connsiteX36" fmla="*/ 2536 w 292355"/>
                  <a:gd name="connsiteY36" fmla="*/ 3218 h 306177"/>
                  <a:gd name="connsiteX37" fmla="*/ 119435 w 292355"/>
                  <a:gd name="connsiteY37" fmla="*/ 136624 h 306177"/>
                  <a:gd name="connsiteX38" fmla="*/ 112197 w 292355"/>
                  <a:gd name="connsiteY38" fmla="*/ 146465 h 306177"/>
                  <a:gd name="connsiteX39" fmla="*/ 89168 w 292355"/>
                  <a:gd name="connsiteY39" fmla="*/ 177958 h 306177"/>
                  <a:gd name="connsiteX40" fmla="*/ 60656 w 292355"/>
                  <a:gd name="connsiteY40" fmla="*/ 216886 h 306177"/>
                  <a:gd name="connsiteX41" fmla="*/ 2317 w 292355"/>
                  <a:gd name="connsiteY41" fmla="*/ 296711 h 306177"/>
                  <a:gd name="connsiteX42" fmla="*/ 2098 w 292355"/>
                  <a:gd name="connsiteY42" fmla="*/ 299992 h 306177"/>
                  <a:gd name="connsiteX43" fmla="*/ 3194 w 292355"/>
                  <a:gd name="connsiteY43" fmla="*/ 305241 h 30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2355" h="306177">
                    <a:moveTo>
                      <a:pt x="3194" y="305241"/>
                    </a:moveTo>
                    <a:cubicBezTo>
                      <a:pt x="3633" y="305532"/>
                      <a:pt x="47863" y="305678"/>
                      <a:pt x="135884" y="305678"/>
                    </a:cubicBezTo>
                    <a:lnTo>
                      <a:pt x="267915" y="305678"/>
                    </a:lnTo>
                    <a:lnTo>
                      <a:pt x="280636" y="276154"/>
                    </a:lnTo>
                    <a:cubicBezTo>
                      <a:pt x="289262" y="256033"/>
                      <a:pt x="293868" y="245390"/>
                      <a:pt x="294453" y="244224"/>
                    </a:cubicBezTo>
                    <a:lnTo>
                      <a:pt x="285680" y="244224"/>
                    </a:lnTo>
                    <a:lnTo>
                      <a:pt x="284145" y="247285"/>
                    </a:lnTo>
                    <a:cubicBezTo>
                      <a:pt x="281075" y="253263"/>
                      <a:pt x="276980" y="258949"/>
                      <a:pt x="271863" y="264344"/>
                    </a:cubicBezTo>
                    <a:cubicBezTo>
                      <a:pt x="264553" y="271342"/>
                      <a:pt x="256438" y="276956"/>
                      <a:pt x="247518" y="281184"/>
                    </a:cubicBezTo>
                    <a:cubicBezTo>
                      <a:pt x="238599" y="285412"/>
                      <a:pt x="228290" y="288547"/>
                      <a:pt x="216594" y="290588"/>
                    </a:cubicBezTo>
                    <a:cubicBezTo>
                      <a:pt x="204897" y="292629"/>
                      <a:pt x="193858" y="293868"/>
                      <a:pt x="183476" y="294306"/>
                    </a:cubicBezTo>
                    <a:cubicBezTo>
                      <a:pt x="173095" y="294743"/>
                      <a:pt x="159717" y="295035"/>
                      <a:pt x="143341" y="295180"/>
                    </a:cubicBezTo>
                    <a:lnTo>
                      <a:pt x="115925" y="295180"/>
                    </a:lnTo>
                    <a:lnTo>
                      <a:pt x="109126" y="295180"/>
                    </a:lnTo>
                    <a:lnTo>
                      <a:pt x="45085" y="295180"/>
                    </a:lnTo>
                    <a:lnTo>
                      <a:pt x="46839" y="292775"/>
                    </a:lnTo>
                    <a:cubicBezTo>
                      <a:pt x="114536" y="200484"/>
                      <a:pt x="148531" y="153901"/>
                      <a:pt x="148824" y="153026"/>
                    </a:cubicBezTo>
                    <a:cubicBezTo>
                      <a:pt x="148970" y="152735"/>
                      <a:pt x="148970" y="152297"/>
                      <a:pt x="148824" y="151714"/>
                    </a:cubicBezTo>
                    <a:cubicBezTo>
                      <a:pt x="148385" y="151277"/>
                      <a:pt x="129085" y="129261"/>
                      <a:pt x="90923" y="85667"/>
                    </a:cubicBezTo>
                    <a:lnTo>
                      <a:pt x="33022" y="20058"/>
                    </a:lnTo>
                    <a:cubicBezTo>
                      <a:pt x="33022" y="19912"/>
                      <a:pt x="48447" y="19839"/>
                      <a:pt x="79299" y="19839"/>
                    </a:cubicBezTo>
                    <a:cubicBezTo>
                      <a:pt x="86902" y="19839"/>
                      <a:pt x="97210" y="19839"/>
                      <a:pt x="110223" y="19839"/>
                    </a:cubicBezTo>
                    <a:cubicBezTo>
                      <a:pt x="123236" y="19839"/>
                      <a:pt x="132594" y="19766"/>
                      <a:pt x="138296" y="19620"/>
                    </a:cubicBezTo>
                    <a:cubicBezTo>
                      <a:pt x="158181" y="19620"/>
                      <a:pt x="174265" y="19985"/>
                      <a:pt x="186547" y="20714"/>
                    </a:cubicBezTo>
                    <a:cubicBezTo>
                      <a:pt x="198829" y="21443"/>
                      <a:pt x="211039" y="22974"/>
                      <a:pt x="223174" y="25306"/>
                    </a:cubicBezTo>
                    <a:cubicBezTo>
                      <a:pt x="235309" y="27639"/>
                      <a:pt x="245617" y="31211"/>
                      <a:pt x="254098" y="36023"/>
                    </a:cubicBezTo>
                    <a:cubicBezTo>
                      <a:pt x="262579" y="40834"/>
                      <a:pt x="270108" y="47176"/>
                      <a:pt x="276688" y="55049"/>
                    </a:cubicBezTo>
                    <a:cubicBezTo>
                      <a:pt x="279759" y="58840"/>
                      <a:pt x="282757" y="64089"/>
                      <a:pt x="285680" y="70796"/>
                    </a:cubicBezTo>
                    <a:lnTo>
                      <a:pt x="294453" y="70796"/>
                    </a:lnTo>
                    <a:cubicBezTo>
                      <a:pt x="294453" y="70650"/>
                      <a:pt x="293942" y="69119"/>
                      <a:pt x="292918" y="66203"/>
                    </a:cubicBezTo>
                    <a:cubicBezTo>
                      <a:pt x="291894" y="63287"/>
                      <a:pt x="290067" y="58549"/>
                      <a:pt x="287435" y="51988"/>
                    </a:cubicBezTo>
                    <a:cubicBezTo>
                      <a:pt x="284803" y="45427"/>
                      <a:pt x="282537" y="39303"/>
                      <a:pt x="280636" y="33617"/>
                    </a:cubicBezTo>
                    <a:lnTo>
                      <a:pt x="267915" y="-281"/>
                    </a:lnTo>
                    <a:lnTo>
                      <a:pt x="136103" y="-500"/>
                    </a:lnTo>
                    <a:cubicBezTo>
                      <a:pt x="48082" y="-500"/>
                      <a:pt x="3852" y="-354"/>
                      <a:pt x="3414" y="-63"/>
                    </a:cubicBezTo>
                    <a:cubicBezTo>
                      <a:pt x="2536" y="229"/>
                      <a:pt x="2098" y="885"/>
                      <a:pt x="2098" y="1906"/>
                    </a:cubicBezTo>
                    <a:cubicBezTo>
                      <a:pt x="2098" y="2197"/>
                      <a:pt x="2244" y="2635"/>
                      <a:pt x="2536" y="3218"/>
                    </a:cubicBezTo>
                    <a:lnTo>
                      <a:pt x="119435" y="136624"/>
                    </a:lnTo>
                    <a:cubicBezTo>
                      <a:pt x="119435" y="136770"/>
                      <a:pt x="117022" y="140050"/>
                      <a:pt x="112197" y="146465"/>
                    </a:cubicBezTo>
                    <a:cubicBezTo>
                      <a:pt x="107372" y="152881"/>
                      <a:pt x="99696" y="163378"/>
                      <a:pt x="89168" y="177958"/>
                    </a:cubicBezTo>
                    <a:cubicBezTo>
                      <a:pt x="78641" y="192538"/>
                      <a:pt x="69137" y="205514"/>
                      <a:pt x="60656" y="216886"/>
                    </a:cubicBezTo>
                    <a:lnTo>
                      <a:pt x="2317" y="296711"/>
                    </a:lnTo>
                    <a:lnTo>
                      <a:pt x="2098" y="299992"/>
                    </a:lnTo>
                    <a:cubicBezTo>
                      <a:pt x="2098" y="303054"/>
                      <a:pt x="2463" y="304803"/>
                      <a:pt x="3194" y="305241"/>
                    </a:cubicBezTo>
                    <a:close/>
                  </a:path>
                </a:pathLst>
              </a:custGeom>
              <a:solidFill>
                <a:schemeClr val="bg1"/>
              </a:solidFill>
              <a:ln w="0" cap="flat">
                <a:noFill/>
                <a:prstDash val="solid"/>
                <a:miter/>
              </a:ln>
            </p:spPr>
            <p:txBody>
              <a:bodyPr rtlCol="0" anchor="ctr"/>
              <a:lstStyle/>
              <a:p>
                <a:endParaRPr lang="en-US"/>
              </a:p>
            </p:txBody>
          </p:sp>
          <p:grpSp>
            <p:nvGrpSpPr>
              <p:cNvPr id="98" name="Graphic 50">
                <a:extLst>
                  <a:ext uri="{FF2B5EF4-FFF2-40B4-BE49-F238E27FC236}">
                    <a16:creationId xmlns:a16="http://schemas.microsoft.com/office/drawing/2014/main" id="{AF0AD65F-3793-0DE9-EA66-28285C55548B}"/>
                  </a:ext>
                </a:extLst>
              </p:cNvPr>
              <p:cNvGrpSpPr/>
              <p:nvPr/>
            </p:nvGrpSpPr>
            <p:grpSpPr>
              <a:xfrm>
                <a:off x="5359002" y="5862867"/>
                <a:ext cx="237087" cy="104677"/>
                <a:chOff x="5359002" y="5862867"/>
                <a:chExt cx="237087" cy="104677"/>
              </a:xfrm>
              <a:solidFill>
                <a:schemeClr val="bg1"/>
              </a:solidFill>
            </p:grpSpPr>
            <p:sp>
              <p:nvSpPr>
                <p:cNvPr id="99" name="Freeform: Shape 98">
                  <a:extLst>
                    <a:ext uri="{FF2B5EF4-FFF2-40B4-BE49-F238E27FC236}">
                      <a16:creationId xmlns:a16="http://schemas.microsoft.com/office/drawing/2014/main" id="{242AB059-1BF5-7B33-F78F-DD6061DFB704}"/>
                    </a:ext>
                  </a:extLst>
                </p:cNvPr>
                <p:cNvSpPr/>
                <p:nvPr/>
              </p:nvSpPr>
              <p:spPr>
                <a:xfrm flipV="1">
                  <a:off x="5359002" y="5863640"/>
                  <a:ext cx="43571" cy="103904"/>
                </a:xfrm>
                <a:custGeom>
                  <a:avLst/>
                  <a:gdLst>
                    <a:gd name="connsiteX0" fmla="*/ 27473 w 43571"/>
                    <a:gd name="connsiteY0" fmla="*/ 95006 h 103904"/>
                    <a:gd name="connsiteX1" fmla="*/ 30419 w 43571"/>
                    <a:gd name="connsiteY1" fmla="*/ 101500 h 103904"/>
                    <a:gd name="connsiteX2" fmla="*/ 37242 w 43571"/>
                    <a:gd name="connsiteY2" fmla="*/ 104438 h 103904"/>
                    <a:gd name="connsiteX3" fmla="*/ 41894 w 43571"/>
                    <a:gd name="connsiteY3" fmla="*/ 102582 h 103904"/>
                    <a:gd name="connsiteX4" fmla="*/ 43910 w 43571"/>
                    <a:gd name="connsiteY4" fmla="*/ 97944 h 103904"/>
                    <a:gd name="connsiteX5" fmla="*/ 40808 w 43571"/>
                    <a:gd name="connsiteY5" fmla="*/ 91450 h 103904"/>
                    <a:gd name="connsiteX6" fmla="*/ 33986 w 43571"/>
                    <a:gd name="connsiteY6" fmla="*/ 88357 h 103904"/>
                    <a:gd name="connsiteX7" fmla="*/ 29644 w 43571"/>
                    <a:gd name="connsiteY7" fmla="*/ 89903 h 103904"/>
                    <a:gd name="connsiteX8" fmla="*/ 27473 w 43571"/>
                    <a:gd name="connsiteY8" fmla="*/ 95006 h 103904"/>
                    <a:gd name="connsiteX9" fmla="*/ 2198 w 43571"/>
                    <a:gd name="connsiteY9" fmla="*/ 46610 h 103904"/>
                    <a:gd name="connsiteX10" fmla="*/ 3594 w 43571"/>
                    <a:gd name="connsiteY10" fmla="*/ 51403 h 103904"/>
                    <a:gd name="connsiteX11" fmla="*/ 7315 w 43571"/>
                    <a:gd name="connsiteY11" fmla="*/ 59289 h 103904"/>
                    <a:gd name="connsiteX12" fmla="*/ 14138 w 43571"/>
                    <a:gd name="connsiteY12" fmla="*/ 67174 h 103904"/>
                    <a:gd name="connsiteX13" fmla="*/ 23442 w 43571"/>
                    <a:gd name="connsiteY13" fmla="*/ 70576 h 103904"/>
                    <a:gd name="connsiteX14" fmla="*/ 33521 w 43571"/>
                    <a:gd name="connsiteY14" fmla="*/ 67020 h 103904"/>
                    <a:gd name="connsiteX15" fmla="*/ 37707 w 43571"/>
                    <a:gd name="connsiteY15" fmla="*/ 57433 h 103904"/>
                    <a:gd name="connsiteX16" fmla="*/ 35536 w 43571"/>
                    <a:gd name="connsiteY16" fmla="*/ 48775 h 103904"/>
                    <a:gd name="connsiteX17" fmla="*/ 29334 w 43571"/>
                    <a:gd name="connsiteY17" fmla="*/ 32539 h 103904"/>
                    <a:gd name="connsiteX18" fmla="*/ 22821 w 43571"/>
                    <a:gd name="connsiteY18" fmla="*/ 15067 h 103904"/>
                    <a:gd name="connsiteX19" fmla="*/ 22046 w 43571"/>
                    <a:gd name="connsiteY19" fmla="*/ 10120 h 103904"/>
                    <a:gd name="connsiteX20" fmla="*/ 24682 w 43571"/>
                    <a:gd name="connsiteY20" fmla="*/ 6254 h 103904"/>
                    <a:gd name="connsiteX21" fmla="*/ 27628 w 43571"/>
                    <a:gd name="connsiteY21" fmla="*/ 6718 h 103904"/>
                    <a:gd name="connsiteX22" fmla="*/ 31195 w 43571"/>
                    <a:gd name="connsiteY22" fmla="*/ 8883 h 103904"/>
                    <a:gd name="connsiteX23" fmla="*/ 35381 w 43571"/>
                    <a:gd name="connsiteY23" fmla="*/ 14294 h 103904"/>
                    <a:gd name="connsiteX24" fmla="*/ 39258 w 43571"/>
                    <a:gd name="connsiteY24" fmla="*/ 23417 h 103904"/>
                    <a:gd name="connsiteX25" fmla="*/ 40033 w 43571"/>
                    <a:gd name="connsiteY25" fmla="*/ 25582 h 103904"/>
                    <a:gd name="connsiteX26" fmla="*/ 42669 w 43571"/>
                    <a:gd name="connsiteY26" fmla="*/ 25891 h 103904"/>
                    <a:gd name="connsiteX27" fmla="*/ 45770 w 43571"/>
                    <a:gd name="connsiteY27" fmla="*/ 24345 h 103904"/>
                    <a:gd name="connsiteX28" fmla="*/ 44375 w 43571"/>
                    <a:gd name="connsiteY28" fmla="*/ 19551 h 103904"/>
                    <a:gd name="connsiteX29" fmla="*/ 40498 w 43571"/>
                    <a:gd name="connsiteY29" fmla="*/ 11666 h 103904"/>
                    <a:gd name="connsiteX30" fmla="*/ 33521 w 43571"/>
                    <a:gd name="connsiteY30" fmla="*/ 3935 h 103904"/>
                    <a:gd name="connsiteX31" fmla="*/ 23907 w 43571"/>
                    <a:gd name="connsiteY31" fmla="*/ 533 h 103904"/>
                    <a:gd name="connsiteX32" fmla="*/ 14758 w 43571"/>
                    <a:gd name="connsiteY32" fmla="*/ 3780 h 103904"/>
                    <a:gd name="connsiteX33" fmla="*/ 10417 w 43571"/>
                    <a:gd name="connsiteY33" fmla="*/ 13676 h 103904"/>
                    <a:gd name="connsiteX34" fmla="*/ 11192 w 43571"/>
                    <a:gd name="connsiteY34" fmla="*/ 18624 h 103904"/>
                    <a:gd name="connsiteX35" fmla="*/ 17860 w 43571"/>
                    <a:gd name="connsiteY35" fmla="*/ 36250 h 103904"/>
                    <a:gd name="connsiteX36" fmla="*/ 24682 w 43571"/>
                    <a:gd name="connsiteY36" fmla="*/ 54959 h 103904"/>
                    <a:gd name="connsiteX37" fmla="*/ 25768 w 43571"/>
                    <a:gd name="connsiteY37" fmla="*/ 60990 h 103904"/>
                    <a:gd name="connsiteX38" fmla="*/ 23132 w 43571"/>
                    <a:gd name="connsiteY38" fmla="*/ 64700 h 103904"/>
                    <a:gd name="connsiteX39" fmla="*/ 22821 w 43571"/>
                    <a:gd name="connsiteY39" fmla="*/ 64700 h 103904"/>
                    <a:gd name="connsiteX40" fmla="*/ 14293 w 43571"/>
                    <a:gd name="connsiteY40" fmla="*/ 59598 h 103904"/>
                    <a:gd name="connsiteX41" fmla="*/ 8401 w 43571"/>
                    <a:gd name="connsiteY41" fmla="*/ 46610 h 103904"/>
                    <a:gd name="connsiteX42" fmla="*/ 8091 w 43571"/>
                    <a:gd name="connsiteY42" fmla="*/ 46146 h 103904"/>
                    <a:gd name="connsiteX43" fmla="*/ 7936 w 43571"/>
                    <a:gd name="connsiteY43" fmla="*/ 45682 h 103904"/>
                    <a:gd name="connsiteX44" fmla="*/ 7626 w 43571"/>
                    <a:gd name="connsiteY44" fmla="*/ 45373 h 103904"/>
                    <a:gd name="connsiteX45" fmla="*/ 7160 w 43571"/>
                    <a:gd name="connsiteY45" fmla="*/ 45218 h 103904"/>
                    <a:gd name="connsiteX46" fmla="*/ 6540 w 43571"/>
                    <a:gd name="connsiteY46" fmla="*/ 45218 h 103904"/>
                    <a:gd name="connsiteX47" fmla="*/ 5300 w 43571"/>
                    <a:gd name="connsiteY47" fmla="*/ 45218 h 103904"/>
                    <a:gd name="connsiteX48" fmla="*/ 3129 w 43571"/>
                    <a:gd name="connsiteY48" fmla="*/ 45218 h 103904"/>
                    <a:gd name="connsiteX49" fmla="*/ 2198 w 43571"/>
                    <a:gd name="connsiteY49" fmla="*/ 46610 h 10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571" h="103904">
                      <a:moveTo>
                        <a:pt x="27473" y="95006"/>
                      </a:moveTo>
                      <a:cubicBezTo>
                        <a:pt x="27473" y="97480"/>
                        <a:pt x="28455" y="99644"/>
                        <a:pt x="30419" y="101500"/>
                      </a:cubicBezTo>
                      <a:cubicBezTo>
                        <a:pt x="32384" y="103355"/>
                        <a:pt x="34658" y="104335"/>
                        <a:pt x="37242" y="104438"/>
                      </a:cubicBezTo>
                      <a:cubicBezTo>
                        <a:pt x="39103" y="104438"/>
                        <a:pt x="40653" y="103819"/>
                        <a:pt x="41894" y="102582"/>
                      </a:cubicBezTo>
                      <a:cubicBezTo>
                        <a:pt x="43134" y="101345"/>
                        <a:pt x="43806" y="99799"/>
                        <a:pt x="43910" y="97944"/>
                      </a:cubicBezTo>
                      <a:cubicBezTo>
                        <a:pt x="43910" y="95573"/>
                        <a:pt x="42876" y="93408"/>
                        <a:pt x="40808" y="91450"/>
                      </a:cubicBezTo>
                      <a:cubicBezTo>
                        <a:pt x="38741" y="89491"/>
                        <a:pt x="36467" y="88460"/>
                        <a:pt x="33986" y="88357"/>
                      </a:cubicBezTo>
                      <a:cubicBezTo>
                        <a:pt x="32435" y="88357"/>
                        <a:pt x="30988" y="88873"/>
                        <a:pt x="29644" y="89903"/>
                      </a:cubicBezTo>
                      <a:cubicBezTo>
                        <a:pt x="28300" y="90934"/>
                        <a:pt x="27577" y="92635"/>
                        <a:pt x="27473" y="95006"/>
                      </a:cubicBezTo>
                      <a:close/>
                      <a:moveTo>
                        <a:pt x="2198" y="46610"/>
                      </a:moveTo>
                      <a:cubicBezTo>
                        <a:pt x="2198" y="47434"/>
                        <a:pt x="2664" y="49032"/>
                        <a:pt x="3594" y="51403"/>
                      </a:cubicBezTo>
                      <a:cubicBezTo>
                        <a:pt x="4524" y="53774"/>
                        <a:pt x="5765" y="56402"/>
                        <a:pt x="7315" y="59289"/>
                      </a:cubicBezTo>
                      <a:cubicBezTo>
                        <a:pt x="8866" y="62175"/>
                        <a:pt x="11140" y="64804"/>
                        <a:pt x="14138" y="67174"/>
                      </a:cubicBezTo>
                      <a:cubicBezTo>
                        <a:pt x="17136" y="69545"/>
                        <a:pt x="20237" y="70679"/>
                        <a:pt x="23442" y="70576"/>
                      </a:cubicBezTo>
                      <a:cubicBezTo>
                        <a:pt x="27473" y="70576"/>
                        <a:pt x="30833" y="69390"/>
                        <a:pt x="33521" y="67020"/>
                      </a:cubicBezTo>
                      <a:cubicBezTo>
                        <a:pt x="36208" y="64649"/>
                        <a:pt x="37604" y="61453"/>
                        <a:pt x="37707" y="57433"/>
                      </a:cubicBezTo>
                      <a:cubicBezTo>
                        <a:pt x="37707" y="55681"/>
                        <a:pt x="36984" y="52795"/>
                        <a:pt x="35536" y="48775"/>
                      </a:cubicBezTo>
                      <a:cubicBezTo>
                        <a:pt x="34089" y="44754"/>
                        <a:pt x="32022" y="39343"/>
                        <a:pt x="29334" y="32539"/>
                      </a:cubicBezTo>
                      <a:cubicBezTo>
                        <a:pt x="26646" y="25736"/>
                        <a:pt x="24476" y="19912"/>
                        <a:pt x="22821" y="15067"/>
                      </a:cubicBezTo>
                      <a:cubicBezTo>
                        <a:pt x="22305" y="12800"/>
                        <a:pt x="22046" y="11150"/>
                        <a:pt x="22046" y="10120"/>
                      </a:cubicBezTo>
                      <a:cubicBezTo>
                        <a:pt x="22046" y="7543"/>
                        <a:pt x="22925" y="6254"/>
                        <a:pt x="24682" y="6254"/>
                      </a:cubicBezTo>
                      <a:cubicBezTo>
                        <a:pt x="25613" y="6254"/>
                        <a:pt x="26595" y="6409"/>
                        <a:pt x="27628" y="6718"/>
                      </a:cubicBezTo>
                      <a:cubicBezTo>
                        <a:pt x="28662" y="7027"/>
                        <a:pt x="29851" y="7749"/>
                        <a:pt x="31195" y="8883"/>
                      </a:cubicBezTo>
                      <a:cubicBezTo>
                        <a:pt x="32539" y="10016"/>
                        <a:pt x="33934" y="11820"/>
                        <a:pt x="35381" y="14294"/>
                      </a:cubicBezTo>
                      <a:cubicBezTo>
                        <a:pt x="36829" y="16768"/>
                        <a:pt x="38121" y="19809"/>
                        <a:pt x="39258" y="23417"/>
                      </a:cubicBezTo>
                      <a:cubicBezTo>
                        <a:pt x="39568" y="24654"/>
                        <a:pt x="39826" y="25375"/>
                        <a:pt x="40033" y="25582"/>
                      </a:cubicBezTo>
                      <a:cubicBezTo>
                        <a:pt x="40240" y="25788"/>
                        <a:pt x="41119" y="25891"/>
                        <a:pt x="42669" y="25891"/>
                      </a:cubicBezTo>
                      <a:cubicBezTo>
                        <a:pt x="44737" y="25891"/>
                        <a:pt x="45770" y="25375"/>
                        <a:pt x="45770" y="24345"/>
                      </a:cubicBezTo>
                      <a:cubicBezTo>
                        <a:pt x="45770" y="23520"/>
                        <a:pt x="45305" y="21922"/>
                        <a:pt x="44375" y="19551"/>
                      </a:cubicBezTo>
                      <a:cubicBezTo>
                        <a:pt x="43445" y="17181"/>
                        <a:pt x="42152" y="14552"/>
                        <a:pt x="40498" y="11666"/>
                      </a:cubicBezTo>
                      <a:cubicBezTo>
                        <a:pt x="38844" y="8780"/>
                        <a:pt x="36518" y="6203"/>
                        <a:pt x="33521" y="3935"/>
                      </a:cubicBezTo>
                      <a:cubicBezTo>
                        <a:pt x="30523" y="1667"/>
                        <a:pt x="27318" y="533"/>
                        <a:pt x="23907" y="533"/>
                      </a:cubicBezTo>
                      <a:cubicBezTo>
                        <a:pt x="20599" y="533"/>
                        <a:pt x="17549" y="1615"/>
                        <a:pt x="14758" y="3780"/>
                      </a:cubicBezTo>
                      <a:cubicBezTo>
                        <a:pt x="11967" y="5945"/>
                        <a:pt x="10520" y="9243"/>
                        <a:pt x="10417" y="13676"/>
                      </a:cubicBezTo>
                      <a:cubicBezTo>
                        <a:pt x="10417" y="15428"/>
                        <a:pt x="10675" y="17077"/>
                        <a:pt x="11192" y="18624"/>
                      </a:cubicBezTo>
                      <a:cubicBezTo>
                        <a:pt x="11709" y="20170"/>
                        <a:pt x="13931" y="26045"/>
                        <a:pt x="17860" y="36250"/>
                      </a:cubicBezTo>
                      <a:cubicBezTo>
                        <a:pt x="21788" y="46661"/>
                        <a:pt x="24062" y="52898"/>
                        <a:pt x="24682" y="54959"/>
                      </a:cubicBezTo>
                      <a:cubicBezTo>
                        <a:pt x="25302" y="57021"/>
                        <a:pt x="25664" y="59031"/>
                        <a:pt x="25768" y="60990"/>
                      </a:cubicBezTo>
                      <a:cubicBezTo>
                        <a:pt x="25768" y="63463"/>
                        <a:pt x="24889" y="64700"/>
                        <a:pt x="23132" y="64700"/>
                      </a:cubicBezTo>
                      <a:lnTo>
                        <a:pt x="22821" y="64700"/>
                      </a:lnTo>
                      <a:cubicBezTo>
                        <a:pt x="19720" y="64700"/>
                        <a:pt x="16878" y="63000"/>
                        <a:pt x="14293" y="59598"/>
                      </a:cubicBezTo>
                      <a:cubicBezTo>
                        <a:pt x="11709" y="56196"/>
                        <a:pt x="9745" y="51867"/>
                        <a:pt x="8401" y="46610"/>
                      </a:cubicBezTo>
                      <a:cubicBezTo>
                        <a:pt x="8298" y="46507"/>
                        <a:pt x="8194" y="46352"/>
                        <a:pt x="8091" y="46146"/>
                      </a:cubicBezTo>
                      <a:cubicBezTo>
                        <a:pt x="7987" y="45940"/>
                        <a:pt x="7936" y="45785"/>
                        <a:pt x="7936" y="45682"/>
                      </a:cubicBezTo>
                      <a:cubicBezTo>
                        <a:pt x="7936" y="45579"/>
                        <a:pt x="7832" y="45476"/>
                        <a:pt x="7626" y="45373"/>
                      </a:cubicBezTo>
                      <a:cubicBezTo>
                        <a:pt x="7419" y="45270"/>
                        <a:pt x="7264" y="45218"/>
                        <a:pt x="7160" y="45218"/>
                      </a:cubicBezTo>
                      <a:cubicBezTo>
                        <a:pt x="7057" y="45218"/>
                        <a:pt x="6850" y="45218"/>
                        <a:pt x="6540" y="45218"/>
                      </a:cubicBezTo>
                      <a:cubicBezTo>
                        <a:pt x="6230" y="45218"/>
                        <a:pt x="5817" y="45218"/>
                        <a:pt x="5300" y="45218"/>
                      </a:cubicBezTo>
                      <a:lnTo>
                        <a:pt x="3129" y="45218"/>
                      </a:lnTo>
                      <a:cubicBezTo>
                        <a:pt x="2509" y="45837"/>
                        <a:pt x="2198" y="46301"/>
                        <a:pt x="2198" y="46610"/>
                      </a:cubicBezTo>
                      <a:close/>
                    </a:path>
                  </a:pathLst>
                </a:custGeom>
                <a:solidFill>
                  <a:schemeClr val="bg1"/>
                </a:solidFill>
                <a:ln w="0"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571C944-963F-1A8C-AFF2-64EA291501A2}"/>
                    </a:ext>
                  </a:extLst>
                </p:cNvPr>
                <p:cNvSpPr/>
                <p:nvPr/>
              </p:nvSpPr>
              <p:spPr>
                <a:xfrm flipV="1">
                  <a:off x="5417925" y="5909098"/>
                  <a:ext cx="103270" cy="36181"/>
                </a:xfrm>
                <a:custGeom>
                  <a:avLst/>
                  <a:gdLst>
                    <a:gd name="connsiteX0" fmla="*/ 2376 w 103270"/>
                    <a:gd name="connsiteY0" fmla="*/ 33750 h 36181"/>
                    <a:gd name="connsiteX1" fmla="*/ 4547 w 103270"/>
                    <a:gd name="connsiteY1" fmla="*/ 36842 h 36181"/>
                    <a:gd name="connsiteX2" fmla="*/ 103320 w 103270"/>
                    <a:gd name="connsiteY2" fmla="*/ 36842 h 36181"/>
                    <a:gd name="connsiteX3" fmla="*/ 105646 w 103270"/>
                    <a:gd name="connsiteY3" fmla="*/ 33750 h 36181"/>
                    <a:gd name="connsiteX4" fmla="*/ 103475 w 103270"/>
                    <a:gd name="connsiteY4" fmla="*/ 30812 h 36181"/>
                    <a:gd name="connsiteX5" fmla="*/ 54166 w 103270"/>
                    <a:gd name="connsiteY5" fmla="*/ 30657 h 36181"/>
                    <a:gd name="connsiteX6" fmla="*/ 4857 w 103270"/>
                    <a:gd name="connsiteY6" fmla="*/ 30657 h 36181"/>
                    <a:gd name="connsiteX7" fmla="*/ 2376 w 103270"/>
                    <a:gd name="connsiteY7" fmla="*/ 33750 h 36181"/>
                    <a:gd name="connsiteX8" fmla="*/ 2376 w 103270"/>
                    <a:gd name="connsiteY8" fmla="*/ 3754 h 36181"/>
                    <a:gd name="connsiteX9" fmla="*/ 4857 w 103270"/>
                    <a:gd name="connsiteY9" fmla="*/ 6846 h 36181"/>
                    <a:gd name="connsiteX10" fmla="*/ 103475 w 103270"/>
                    <a:gd name="connsiteY10" fmla="*/ 6846 h 36181"/>
                    <a:gd name="connsiteX11" fmla="*/ 105646 w 103270"/>
                    <a:gd name="connsiteY11" fmla="*/ 3754 h 36181"/>
                    <a:gd name="connsiteX12" fmla="*/ 103320 w 103270"/>
                    <a:gd name="connsiteY12" fmla="*/ 661 h 36181"/>
                    <a:gd name="connsiteX13" fmla="*/ 4547 w 103270"/>
                    <a:gd name="connsiteY13" fmla="*/ 661 h 36181"/>
                    <a:gd name="connsiteX14" fmla="*/ 2376 w 103270"/>
                    <a:gd name="connsiteY14" fmla="*/ 3754 h 3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270" h="36181">
                      <a:moveTo>
                        <a:pt x="2376" y="33750"/>
                      </a:moveTo>
                      <a:cubicBezTo>
                        <a:pt x="2376" y="35090"/>
                        <a:pt x="3099" y="36121"/>
                        <a:pt x="4547" y="36842"/>
                      </a:cubicBezTo>
                      <a:lnTo>
                        <a:pt x="103320" y="36842"/>
                      </a:lnTo>
                      <a:cubicBezTo>
                        <a:pt x="104871" y="36018"/>
                        <a:pt x="105646" y="34987"/>
                        <a:pt x="105646" y="33750"/>
                      </a:cubicBezTo>
                      <a:cubicBezTo>
                        <a:pt x="105646" y="32616"/>
                        <a:pt x="104922" y="31637"/>
                        <a:pt x="103475" y="30812"/>
                      </a:cubicBezTo>
                      <a:lnTo>
                        <a:pt x="54166" y="30657"/>
                      </a:lnTo>
                      <a:lnTo>
                        <a:pt x="4857" y="30657"/>
                      </a:lnTo>
                      <a:cubicBezTo>
                        <a:pt x="3203" y="31173"/>
                        <a:pt x="2376" y="32204"/>
                        <a:pt x="2376" y="33750"/>
                      </a:cubicBezTo>
                      <a:close/>
                      <a:moveTo>
                        <a:pt x="2376" y="3754"/>
                      </a:moveTo>
                      <a:cubicBezTo>
                        <a:pt x="2376" y="5300"/>
                        <a:pt x="3203" y="6331"/>
                        <a:pt x="4857" y="6846"/>
                      </a:cubicBezTo>
                      <a:lnTo>
                        <a:pt x="103475" y="6846"/>
                      </a:lnTo>
                      <a:cubicBezTo>
                        <a:pt x="104922" y="5815"/>
                        <a:pt x="105646" y="4784"/>
                        <a:pt x="105646" y="3754"/>
                      </a:cubicBezTo>
                      <a:cubicBezTo>
                        <a:pt x="105646" y="2413"/>
                        <a:pt x="104871" y="1383"/>
                        <a:pt x="103320" y="661"/>
                      </a:cubicBezTo>
                      <a:lnTo>
                        <a:pt x="4547" y="661"/>
                      </a:lnTo>
                      <a:cubicBezTo>
                        <a:pt x="3099" y="1383"/>
                        <a:pt x="2376" y="2413"/>
                        <a:pt x="2376" y="3754"/>
                      </a:cubicBezTo>
                      <a:close/>
                    </a:path>
                  </a:pathLst>
                </a:custGeom>
                <a:solidFill>
                  <a:schemeClr val="bg1"/>
                </a:solidFill>
                <a:ln w="0"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0704F29-4540-CC53-3971-0B3D1FD4AB8B}"/>
                    </a:ext>
                  </a:extLst>
                </p:cNvPr>
                <p:cNvSpPr/>
                <p:nvPr/>
              </p:nvSpPr>
              <p:spPr>
                <a:xfrm flipV="1">
                  <a:off x="5542748" y="5862867"/>
                  <a:ext cx="53340" cy="102976"/>
                </a:xfrm>
                <a:custGeom>
                  <a:avLst/>
                  <a:gdLst>
                    <a:gd name="connsiteX0" fmla="*/ 23123 w 53340"/>
                    <a:gd name="connsiteY0" fmla="*/ 89890 h 102976"/>
                    <a:gd name="connsiteX1" fmla="*/ 21107 w 53340"/>
                    <a:gd name="connsiteY1" fmla="*/ 89117 h 102976"/>
                    <a:gd name="connsiteX2" fmla="*/ 14905 w 53340"/>
                    <a:gd name="connsiteY2" fmla="*/ 87570 h 102976"/>
                    <a:gd name="connsiteX3" fmla="*/ 5911 w 53340"/>
                    <a:gd name="connsiteY3" fmla="*/ 86488 h 102976"/>
                    <a:gd name="connsiteX4" fmla="*/ 2965 w 53340"/>
                    <a:gd name="connsiteY4" fmla="*/ 86488 h 102976"/>
                    <a:gd name="connsiteX5" fmla="*/ 2965 w 53340"/>
                    <a:gd name="connsiteY5" fmla="*/ 93601 h 102976"/>
                    <a:gd name="connsiteX6" fmla="*/ 5911 w 53340"/>
                    <a:gd name="connsiteY6" fmla="*/ 93601 h 102976"/>
                    <a:gd name="connsiteX7" fmla="*/ 19401 w 53340"/>
                    <a:gd name="connsiteY7" fmla="*/ 95920 h 102976"/>
                    <a:gd name="connsiteX8" fmla="*/ 28085 w 53340"/>
                    <a:gd name="connsiteY8" fmla="*/ 99631 h 102976"/>
                    <a:gd name="connsiteX9" fmla="*/ 32427 w 53340"/>
                    <a:gd name="connsiteY9" fmla="*/ 103032 h 102976"/>
                    <a:gd name="connsiteX10" fmla="*/ 34287 w 53340"/>
                    <a:gd name="connsiteY10" fmla="*/ 103496 h 102976"/>
                    <a:gd name="connsiteX11" fmla="*/ 36923 w 53340"/>
                    <a:gd name="connsiteY11" fmla="*/ 102569 h 102976"/>
                    <a:gd name="connsiteX12" fmla="*/ 36923 w 53340"/>
                    <a:gd name="connsiteY12" fmla="*/ 56337 h 102976"/>
                    <a:gd name="connsiteX13" fmla="*/ 37078 w 53340"/>
                    <a:gd name="connsiteY13" fmla="*/ 9951 h 102976"/>
                    <a:gd name="connsiteX14" fmla="*/ 38939 w 53340"/>
                    <a:gd name="connsiteY14" fmla="*/ 8560 h 102976"/>
                    <a:gd name="connsiteX15" fmla="*/ 42660 w 53340"/>
                    <a:gd name="connsiteY15" fmla="*/ 7941 h 102976"/>
                    <a:gd name="connsiteX16" fmla="*/ 52274 w 53340"/>
                    <a:gd name="connsiteY16" fmla="*/ 7632 h 102976"/>
                    <a:gd name="connsiteX17" fmla="*/ 56306 w 53340"/>
                    <a:gd name="connsiteY17" fmla="*/ 7632 h 102976"/>
                    <a:gd name="connsiteX18" fmla="*/ 56306 w 53340"/>
                    <a:gd name="connsiteY18" fmla="*/ 519 h 102976"/>
                    <a:gd name="connsiteX19" fmla="*/ 54600 w 53340"/>
                    <a:gd name="connsiteY19" fmla="*/ 519 h 102976"/>
                    <a:gd name="connsiteX20" fmla="*/ 29946 w 53340"/>
                    <a:gd name="connsiteY20" fmla="*/ 983 h 102976"/>
                    <a:gd name="connsiteX21" fmla="*/ 5601 w 53340"/>
                    <a:gd name="connsiteY21" fmla="*/ 519 h 102976"/>
                    <a:gd name="connsiteX22" fmla="*/ 3740 w 53340"/>
                    <a:gd name="connsiteY22" fmla="*/ 519 h 102976"/>
                    <a:gd name="connsiteX23" fmla="*/ 3740 w 53340"/>
                    <a:gd name="connsiteY23" fmla="*/ 7632 h 102976"/>
                    <a:gd name="connsiteX24" fmla="*/ 7772 w 53340"/>
                    <a:gd name="connsiteY24" fmla="*/ 7632 h 102976"/>
                    <a:gd name="connsiteX25" fmla="*/ 13664 w 53340"/>
                    <a:gd name="connsiteY25" fmla="*/ 7632 h 102976"/>
                    <a:gd name="connsiteX26" fmla="*/ 17541 w 53340"/>
                    <a:gd name="connsiteY26" fmla="*/ 7787 h 102976"/>
                    <a:gd name="connsiteX27" fmla="*/ 20022 w 53340"/>
                    <a:gd name="connsiteY27" fmla="*/ 8250 h 102976"/>
                    <a:gd name="connsiteX28" fmla="*/ 21262 w 53340"/>
                    <a:gd name="connsiteY28" fmla="*/ 8560 h 102976"/>
                    <a:gd name="connsiteX29" fmla="*/ 22193 w 53340"/>
                    <a:gd name="connsiteY29" fmla="*/ 9333 h 102976"/>
                    <a:gd name="connsiteX30" fmla="*/ 23123 w 53340"/>
                    <a:gd name="connsiteY30" fmla="*/ 9951 h 102976"/>
                    <a:gd name="connsiteX31" fmla="*/ 23123 w 53340"/>
                    <a:gd name="connsiteY31" fmla="*/ 89890 h 10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340" h="102976">
                      <a:moveTo>
                        <a:pt x="23123" y="89890"/>
                      </a:moveTo>
                      <a:lnTo>
                        <a:pt x="21107" y="89117"/>
                      </a:lnTo>
                      <a:cubicBezTo>
                        <a:pt x="19660" y="88601"/>
                        <a:pt x="17592" y="88086"/>
                        <a:pt x="14905" y="87570"/>
                      </a:cubicBezTo>
                      <a:cubicBezTo>
                        <a:pt x="12217" y="87055"/>
                        <a:pt x="9219" y="86694"/>
                        <a:pt x="5911" y="86488"/>
                      </a:cubicBezTo>
                      <a:lnTo>
                        <a:pt x="2965" y="86488"/>
                      </a:lnTo>
                      <a:lnTo>
                        <a:pt x="2965" y="93601"/>
                      </a:lnTo>
                      <a:lnTo>
                        <a:pt x="5911" y="93601"/>
                      </a:lnTo>
                      <a:cubicBezTo>
                        <a:pt x="10770" y="93807"/>
                        <a:pt x="15266" y="94580"/>
                        <a:pt x="19401" y="95920"/>
                      </a:cubicBezTo>
                      <a:cubicBezTo>
                        <a:pt x="23536" y="97260"/>
                        <a:pt x="26431" y="98497"/>
                        <a:pt x="28085" y="99631"/>
                      </a:cubicBezTo>
                      <a:cubicBezTo>
                        <a:pt x="29739" y="100765"/>
                        <a:pt x="31186" y="101899"/>
                        <a:pt x="32427" y="103032"/>
                      </a:cubicBezTo>
                      <a:cubicBezTo>
                        <a:pt x="32633" y="103342"/>
                        <a:pt x="33253" y="103496"/>
                        <a:pt x="34287" y="103496"/>
                      </a:cubicBezTo>
                      <a:cubicBezTo>
                        <a:pt x="35218" y="103496"/>
                        <a:pt x="36096" y="103187"/>
                        <a:pt x="36923" y="102569"/>
                      </a:cubicBezTo>
                      <a:lnTo>
                        <a:pt x="36923" y="56337"/>
                      </a:lnTo>
                      <a:lnTo>
                        <a:pt x="37078" y="9951"/>
                      </a:lnTo>
                      <a:cubicBezTo>
                        <a:pt x="37802" y="9230"/>
                        <a:pt x="38422" y="8766"/>
                        <a:pt x="38939" y="8560"/>
                      </a:cubicBezTo>
                      <a:cubicBezTo>
                        <a:pt x="39456" y="8354"/>
                        <a:pt x="40696" y="8147"/>
                        <a:pt x="42660" y="7941"/>
                      </a:cubicBezTo>
                      <a:cubicBezTo>
                        <a:pt x="44625" y="7735"/>
                        <a:pt x="47829" y="7632"/>
                        <a:pt x="52274" y="7632"/>
                      </a:cubicBezTo>
                      <a:lnTo>
                        <a:pt x="56306" y="7632"/>
                      </a:lnTo>
                      <a:lnTo>
                        <a:pt x="56306" y="519"/>
                      </a:lnTo>
                      <a:lnTo>
                        <a:pt x="54600" y="519"/>
                      </a:lnTo>
                      <a:cubicBezTo>
                        <a:pt x="52429" y="829"/>
                        <a:pt x="44211" y="983"/>
                        <a:pt x="29946" y="983"/>
                      </a:cubicBezTo>
                      <a:cubicBezTo>
                        <a:pt x="15887" y="983"/>
                        <a:pt x="7772" y="829"/>
                        <a:pt x="5601" y="519"/>
                      </a:cubicBezTo>
                      <a:lnTo>
                        <a:pt x="3740" y="519"/>
                      </a:lnTo>
                      <a:lnTo>
                        <a:pt x="3740" y="7632"/>
                      </a:lnTo>
                      <a:lnTo>
                        <a:pt x="7772" y="7632"/>
                      </a:lnTo>
                      <a:cubicBezTo>
                        <a:pt x="10046" y="7632"/>
                        <a:pt x="12010" y="7632"/>
                        <a:pt x="13664" y="7632"/>
                      </a:cubicBezTo>
                      <a:cubicBezTo>
                        <a:pt x="15318" y="7632"/>
                        <a:pt x="16610" y="7684"/>
                        <a:pt x="17541" y="7787"/>
                      </a:cubicBezTo>
                      <a:cubicBezTo>
                        <a:pt x="18471" y="7890"/>
                        <a:pt x="19298" y="8044"/>
                        <a:pt x="20022" y="8250"/>
                      </a:cubicBezTo>
                      <a:cubicBezTo>
                        <a:pt x="20745" y="8457"/>
                        <a:pt x="21159" y="8560"/>
                        <a:pt x="21262" y="8560"/>
                      </a:cubicBezTo>
                      <a:cubicBezTo>
                        <a:pt x="21366" y="8560"/>
                        <a:pt x="21676" y="8817"/>
                        <a:pt x="22193" y="9333"/>
                      </a:cubicBezTo>
                      <a:cubicBezTo>
                        <a:pt x="22709" y="9848"/>
                        <a:pt x="23019" y="10054"/>
                        <a:pt x="23123" y="9951"/>
                      </a:cubicBezTo>
                      <a:lnTo>
                        <a:pt x="23123" y="89890"/>
                      </a:lnTo>
                      <a:close/>
                    </a:path>
                  </a:pathLst>
                </a:custGeom>
                <a:solidFill>
                  <a:schemeClr val="bg1"/>
                </a:solidFill>
                <a:ln w="0" cap="flat">
                  <a:noFill/>
                  <a:prstDash val="solid"/>
                  <a:miter/>
                </a:ln>
              </p:spPr>
              <p:txBody>
                <a:bodyPr rtlCol="0" anchor="ctr"/>
                <a:lstStyle/>
                <a:p>
                  <a:endParaRPr lang="en-US"/>
                </a:p>
              </p:txBody>
            </p:sp>
          </p:grpSp>
          <p:sp>
            <p:nvSpPr>
              <p:cNvPr id="102" name="Freeform: Shape 101">
                <a:extLst>
                  <a:ext uri="{FF2B5EF4-FFF2-40B4-BE49-F238E27FC236}">
                    <a16:creationId xmlns:a16="http://schemas.microsoft.com/office/drawing/2014/main" id="{89BF5141-4763-D834-ED9A-DFEFCEAA5E03}"/>
                  </a:ext>
                </a:extLst>
              </p:cNvPr>
              <p:cNvSpPr/>
              <p:nvPr/>
            </p:nvSpPr>
            <p:spPr>
              <a:xfrm flipV="1">
                <a:off x="5446541" y="5370813"/>
                <a:ext cx="74118" cy="105605"/>
              </a:xfrm>
              <a:custGeom>
                <a:avLst/>
                <a:gdLst>
                  <a:gd name="connsiteX0" fmla="*/ 5200 w 74118"/>
                  <a:gd name="connsiteY0" fmla="*/ -1578 h 105605"/>
                  <a:gd name="connsiteX1" fmla="*/ 2564 w 74118"/>
                  <a:gd name="connsiteY1" fmla="*/ -187 h 105605"/>
                  <a:gd name="connsiteX2" fmla="*/ 3029 w 74118"/>
                  <a:gd name="connsiteY2" fmla="*/ 1978 h 105605"/>
                  <a:gd name="connsiteX3" fmla="*/ 4580 w 74118"/>
                  <a:gd name="connsiteY3" fmla="*/ 5225 h 105605"/>
                  <a:gd name="connsiteX4" fmla="*/ 6905 w 74118"/>
                  <a:gd name="connsiteY4" fmla="*/ 5380 h 105605"/>
                  <a:gd name="connsiteX5" fmla="*/ 7836 w 74118"/>
                  <a:gd name="connsiteY5" fmla="*/ 5380 h 105605"/>
                  <a:gd name="connsiteX6" fmla="*/ 19620 w 74118"/>
                  <a:gd name="connsiteY6" fmla="*/ 6462 h 105605"/>
                  <a:gd name="connsiteX7" fmla="*/ 19931 w 74118"/>
                  <a:gd name="connsiteY7" fmla="*/ 6617 h 105605"/>
                  <a:gd name="connsiteX8" fmla="*/ 21636 w 74118"/>
                  <a:gd name="connsiteY8" fmla="*/ 10173 h 105605"/>
                  <a:gd name="connsiteX9" fmla="*/ 29234 w 74118"/>
                  <a:gd name="connsiteY9" fmla="*/ 40478 h 105605"/>
                  <a:gd name="connsiteX10" fmla="*/ 32025 w 74118"/>
                  <a:gd name="connsiteY10" fmla="*/ 51456 h 105605"/>
                  <a:gd name="connsiteX11" fmla="*/ 42879 w 74118"/>
                  <a:gd name="connsiteY11" fmla="*/ 95059 h 105605"/>
                  <a:gd name="connsiteX12" fmla="*/ 42569 w 74118"/>
                  <a:gd name="connsiteY12" fmla="*/ 95832 h 105605"/>
                  <a:gd name="connsiteX13" fmla="*/ 31560 w 74118"/>
                  <a:gd name="connsiteY13" fmla="*/ 96760 h 105605"/>
                  <a:gd name="connsiteX14" fmla="*/ 28459 w 74118"/>
                  <a:gd name="connsiteY14" fmla="*/ 96760 h 105605"/>
                  <a:gd name="connsiteX15" fmla="*/ 27839 w 74118"/>
                  <a:gd name="connsiteY15" fmla="*/ 100625 h 105605"/>
                  <a:gd name="connsiteX16" fmla="*/ 28769 w 74118"/>
                  <a:gd name="connsiteY16" fmla="*/ 103409 h 105605"/>
                  <a:gd name="connsiteX17" fmla="*/ 30940 w 74118"/>
                  <a:gd name="connsiteY17" fmla="*/ 103872 h 105605"/>
                  <a:gd name="connsiteX18" fmla="*/ 31560 w 74118"/>
                  <a:gd name="connsiteY18" fmla="*/ 103872 h 105605"/>
                  <a:gd name="connsiteX19" fmla="*/ 54199 w 74118"/>
                  <a:gd name="connsiteY19" fmla="*/ 103563 h 105605"/>
                  <a:gd name="connsiteX20" fmla="*/ 74047 w 74118"/>
                  <a:gd name="connsiteY20" fmla="*/ 103872 h 105605"/>
                  <a:gd name="connsiteX21" fmla="*/ 75597 w 74118"/>
                  <a:gd name="connsiteY21" fmla="*/ 103872 h 105605"/>
                  <a:gd name="connsiteX22" fmla="*/ 76683 w 74118"/>
                  <a:gd name="connsiteY22" fmla="*/ 102172 h 105605"/>
                  <a:gd name="connsiteX23" fmla="*/ 76217 w 74118"/>
                  <a:gd name="connsiteY23" fmla="*/ 99543 h 105605"/>
                  <a:gd name="connsiteX24" fmla="*/ 75132 w 74118"/>
                  <a:gd name="connsiteY24" fmla="*/ 97069 h 105605"/>
                  <a:gd name="connsiteX25" fmla="*/ 71566 w 74118"/>
                  <a:gd name="connsiteY25" fmla="*/ 96760 h 105605"/>
                  <a:gd name="connsiteX26" fmla="*/ 61642 w 74118"/>
                  <a:gd name="connsiteY26" fmla="*/ 96296 h 105605"/>
                  <a:gd name="connsiteX27" fmla="*/ 58696 w 74118"/>
                  <a:gd name="connsiteY27" fmla="*/ 94595 h 105605"/>
                  <a:gd name="connsiteX28" fmla="*/ 50788 w 74118"/>
                  <a:gd name="connsiteY28" fmla="*/ 65063 h 105605"/>
                  <a:gd name="connsiteX29" fmla="*/ 47376 w 74118"/>
                  <a:gd name="connsiteY29" fmla="*/ 50992 h 105605"/>
                  <a:gd name="connsiteX30" fmla="*/ 36522 w 74118"/>
                  <a:gd name="connsiteY30" fmla="*/ 7390 h 105605"/>
                  <a:gd name="connsiteX31" fmla="*/ 38073 w 74118"/>
                  <a:gd name="connsiteY31" fmla="*/ 5998 h 105605"/>
                  <a:gd name="connsiteX32" fmla="*/ 46136 w 74118"/>
                  <a:gd name="connsiteY32" fmla="*/ 5380 h 105605"/>
                  <a:gd name="connsiteX33" fmla="*/ 51098 w 74118"/>
                  <a:gd name="connsiteY33" fmla="*/ 5380 h 105605"/>
                  <a:gd name="connsiteX34" fmla="*/ 52028 w 74118"/>
                  <a:gd name="connsiteY34" fmla="*/ 3988 h 105605"/>
                  <a:gd name="connsiteX35" fmla="*/ 51563 w 74118"/>
                  <a:gd name="connsiteY35" fmla="*/ 1205 h 105605"/>
                  <a:gd name="connsiteX36" fmla="*/ 50012 w 74118"/>
                  <a:gd name="connsiteY36" fmla="*/ -1733 h 105605"/>
                  <a:gd name="connsiteX37" fmla="*/ 47531 w 74118"/>
                  <a:gd name="connsiteY37" fmla="*/ -1733 h 105605"/>
                  <a:gd name="connsiteX38" fmla="*/ 26288 w 74118"/>
                  <a:gd name="connsiteY38" fmla="*/ -1424 h 105605"/>
                  <a:gd name="connsiteX39" fmla="*/ 16054 w 74118"/>
                  <a:gd name="connsiteY39" fmla="*/ -1424 h 105605"/>
                  <a:gd name="connsiteX40" fmla="*/ 8611 w 74118"/>
                  <a:gd name="connsiteY40" fmla="*/ -1424 h 105605"/>
                  <a:gd name="connsiteX41" fmla="*/ 5200 w 74118"/>
                  <a:gd name="connsiteY41" fmla="*/ -1578 h 10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118" h="105605">
                    <a:moveTo>
                      <a:pt x="5200" y="-1578"/>
                    </a:moveTo>
                    <a:cubicBezTo>
                      <a:pt x="3442" y="-1578"/>
                      <a:pt x="2564" y="-1114"/>
                      <a:pt x="2564" y="-187"/>
                    </a:cubicBezTo>
                    <a:cubicBezTo>
                      <a:pt x="2564" y="19"/>
                      <a:pt x="2719" y="741"/>
                      <a:pt x="3029" y="1978"/>
                    </a:cubicBezTo>
                    <a:cubicBezTo>
                      <a:pt x="3546" y="3936"/>
                      <a:pt x="4063" y="5019"/>
                      <a:pt x="4580" y="5225"/>
                    </a:cubicBezTo>
                    <a:cubicBezTo>
                      <a:pt x="4890" y="5328"/>
                      <a:pt x="5665" y="5380"/>
                      <a:pt x="6905" y="5380"/>
                    </a:cubicBezTo>
                    <a:lnTo>
                      <a:pt x="7836" y="5380"/>
                    </a:lnTo>
                    <a:cubicBezTo>
                      <a:pt x="14038" y="5380"/>
                      <a:pt x="17966" y="5740"/>
                      <a:pt x="19620" y="6462"/>
                    </a:cubicBezTo>
                    <a:cubicBezTo>
                      <a:pt x="19724" y="6462"/>
                      <a:pt x="19827" y="6513"/>
                      <a:pt x="19931" y="6617"/>
                    </a:cubicBezTo>
                    <a:cubicBezTo>
                      <a:pt x="20447" y="6823"/>
                      <a:pt x="21016" y="8008"/>
                      <a:pt x="21636" y="10173"/>
                    </a:cubicBezTo>
                    <a:cubicBezTo>
                      <a:pt x="22256" y="12337"/>
                      <a:pt x="24789" y="22439"/>
                      <a:pt x="29234" y="40478"/>
                    </a:cubicBezTo>
                    <a:cubicBezTo>
                      <a:pt x="30475" y="45117"/>
                      <a:pt x="31405" y="48776"/>
                      <a:pt x="32025" y="51456"/>
                    </a:cubicBezTo>
                    <a:cubicBezTo>
                      <a:pt x="39261" y="80319"/>
                      <a:pt x="42879" y="94853"/>
                      <a:pt x="42879" y="95059"/>
                    </a:cubicBezTo>
                    <a:cubicBezTo>
                      <a:pt x="42673" y="95471"/>
                      <a:pt x="42569" y="95729"/>
                      <a:pt x="42569" y="95832"/>
                    </a:cubicBezTo>
                    <a:cubicBezTo>
                      <a:pt x="41536" y="96451"/>
                      <a:pt x="37866" y="96760"/>
                      <a:pt x="31560" y="96760"/>
                    </a:cubicBezTo>
                    <a:lnTo>
                      <a:pt x="28459" y="96760"/>
                    </a:lnTo>
                    <a:cubicBezTo>
                      <a:pt x="27528" y="97378"/>
                      <a:pt x="27322" y="98667"/>
                      <a:pt x="27839" y="100625"/>
                    </a:cubicBezTo>
                    <a:cubicBezTo>
                      <a:pt x="28252" y="102172"/>
                      <a:pt x="28562" y="103099"/>
                      <a:pt x="28769" y="103409"/>
                    </a:cubicBezTo>
                    <a:cubicBezTo>
                      <a:pt x="28976" y="103718"/>
                      <a:pt x="29699" y="103872"/>
                      <a:pt x="30940" y="103872"/>
                    </a:cubicBezTo>
                    <a:lnTo>
                      <a:pt x="31560" y="103872"/>
                    </a:lnTo>
                    <a:cubicBezTo>
                      <a:pt x="39003" y="103666"/>
                      <a:pt x="46549" y="103563"/>
                      <a:pt x="54199" y="103563"/>
                    </a:cubicBezTo>
                    <a:cubicBezTo>
                      <a:pt x="66810" y="103563"/>
                      <a:pt x="73426" y="103666"/>
                      <a:pt x="74047" y="103872"/>
                    </a:cubicBezTo>
                    <a:lnTo>
                      <a:pt x="75597" y="103872"/>
                    </a:lnTo>
                    <a:cubicBezTo>
                      <a:pt x="76321" y="103151"/>
                      <a:pt x="76683" y="102584"/>
                      <a:pt x="76683" y="102172"/>
                    </a:cubicBezTo>
                    <a:cubicBezTo>
                      <a:pt x="76683" y="101759"/>
                      <a:pt x="76528" y="100883"/>
                      <a:pt x="76217" y="99543"/>
                    </a:cubicBezTo>
                    <a:cubicBezTo>
                      <a:pt x="75907" y="98203"/>
                      <a:pt x="75546" y="97378"/>
                      <a:pt x="75132" y="97069"/>
                    </a:cubicBezTo>
                    <a:cubicBezTo>
                      <a:pt x="74822" y="96863"/>
                      <a:pt x="73633" y="96760"/>
                      <a:pt x="71566" y="96760"/>
                    </a:cubicBezTo>
                    <a:cubicBezTo>
                      <a:pt x="68361" y="96760"/>
                      <a:pt x="65053" y="96605"/>
                      <a:pt x="61642" y="96296"/>
                    </a:cubicBezTo>
                    <a:cubicBezTo>
                      <a:pt x="60195" y="95987"/>
                      <a:pt x="59212" y="95420"/>
                      <a:pt x="58696" y="94595"/>
                    </a:cubicBezTo>
                    <a:cubicBezTo>
                      <a:pt x="57972" y="93152"/>
                      <a:pt x="55336" y="83308"/>
                      <a:pt x="50788" y="65063"/>
                    </a:cubicBezTo>
                    <a:cubicBezTo>
                      <a:pt x="49650" y="60218"/>
                      <a:pt x="48513" y="55528"/>
                      <a:pt x="47376" y="50992"/>
                    </a:cubicBezTo>
                    <a:cubicBezTo>
                      <a:pt x="40140" y="22542"/>
                      <a:pt x="36522" y="8008"/>
                      <a:pt x="36522" y="7390"/>
                    </a:cubicBezTo>
                    <a:cubicBezTo>
                      <a:pt x="36522" y="6668"/>
                      <a:pt x="37039" y="6204"/>
                      <a:pt x="38073" y="5998"/>
                    </a:cubicBezTo>
                    <a:cubicBezTo>
                      <a:pt x="39106" y="5792"/>
                      <a:pt x="41794" y="5586"/>
                      <a:pt x="46136" y="5380"/>
                    </a:cubicBezTo>
                    <a:lnTo>
                      <a:pt x="51098" y="5380"/>
                    </a:lnTo>
                    <a:cubicBezTo>
                      <a:pt x="51718" y="4555"/>
                      <a:pt x="52028" y="4091"/>
                      <a:pt x="52028" y="3988"/>
                    </a:cubicBezTo>
                    <a:cubicBezTo>
                      <a:pt x="52028" y="3885"/>
                      <a:pt x="51873" y="2957"/>
                      <a:pt x="51563" y="1205"/>
                    </a:cubicBezTo>
                    <a:cubicBezTo>
                      <a:pt x="51149" y="-135"/>
                      <a:pt x="50632" y="-1114"/>
                      <a:pt x="50012" y="-1733"/>
                    </a:cubicBezTo>
                    <a:lnTo>
                      <a:pt x="47531" y="-1733"/>
                    </a:lnTo>
                    <a:cubicBezTo>
                      <a:pt x="43706" y="-1527"/>
                      <a:pt x="36625" y="-1424"/>
                      <a:pt x="26288" y="-1424"/>
                    </a:cubicBezTo>
                    <a:cubicBezTo>
                      <a:pt x="22567" y="-1424"/>
                      <a:pt x="19155" y="-1424"/>
                      <a:pt x="16054" y="-1424"/>
                    </a:cubicBezTo>
                    <a:cubicBezTo>
                      <a:pt x="12953" y="-1424"/>
                      <a:pt x="10472" y="-1424"/>
                      <a:pt x="8611" y="-1424"/>
                    </a:cubicBezTo>
                    <a:cubicBezTo>
                      <a:pt x="6750" y="-1424"/>
                      <a:pt x="5613" y="-1475"/>
                      <a:pt x="5200" y="-1578"/>
                    </a:cubicBezTo>
                    <a:close/>
                  </a:path>
                </a:pathLst>
              </a:custGeom>
              <a:solidFill>
                <a:schemeClr val="bg1"/>
              </a:solidFill>
              <a:ln w="0" cap="flat">
                <a:noFill/>
                <a:prstDash val="solid"/>
                <a:miter/>
              </a:ln>
            </p:spPr>
            <p:txBody>
              <a:bodyPr rtlCol="0" anchor="ctr"/>
              <a:lstStyle/>
              <a:p>
                <a:endParaRPr lang="en-US"/>
              </a:p>
            </p:txBody>
          </p:sp>
        </p:grpSp>
        <p:grpSp>
          <p:nvGrpSpPr>
            <p:cNvPr id="103" name="Graphic 50">
              <a:extLst>
                <a:ext uri="{FF2B5EF4-FFF2-40B4-BE49-F238E27FC236}">
                  <a16:creationId xmlns:a16="http://schemas.microsoft.com/office/drawing/2014/main" id="{B5EC3F3C-BA84-5A0F-0BD6-C0366708DE0B}"/>
                </a:ext>
              </a:extLst>
            </p:cNvPr>
            <p:cNvGrpSpPr/>
            <p:nvPr/>
          </p:nvGrpSpPr>
          <p:grpSpPr>
            <a:xfrm>
              <a:off x="5688544" y="5370813"/>
              <a:ext cx="292355" cy="601061"/>
              <a:chOff x="5688544" y="5370813"/>
              <a:chExt cx="292355" cy="601061"/>
            </a:xfrm>
            <a:solidFill>
              <a:schemeClr val="bg1"/>
            </a:solidFill>
          </p:grpSpPr>
          <p:sp>
            <p:nvSpPr>
              <p:cNvPr id="104" name="Freeform: Shape 103">
                <a:extLst>
                  <a:ext uri="{FF2B5EF4-FFF2-40B4-BE49-F238E27FC236}">
                    <a16:creationId xmlns:a16="http://schemas.microsoft.com/office/drawing/2014/main" id="{9B40E9FD-1A9C-2E6C-347D-F05021498666}"/>
                  </a:ext>
                </a:extLst>
              </p:cNvPr>
              <p:cNvSpPr/>
              <p:nvPr/>
            </p:nvSpPr>
            <p:spPr>
              <a:xfrm flipV="1">
                <a:off x="5688544" y="5520158"/>
                <a:ext cx="292355" cy="306177"/>
              </a:xfrm>
              <a:custGeom>
                <a:avLst/>
                <a:gdLst>
                  <a:gd name="connsiteX0" fmla="*/ 4805 w 292355"/>
                  <a:gd name="connsiteY0" fmla="*/ 305241 h 306177"/>
                  <a:gd name="connsiteX1" fmla="*/ 137494 w 292355"/>
                  <a:gd name="connsiteY1" fmla="*/ 305678 h 306177"/>
                  <a:gd name="connsiteX2" fmla="*/ 269526 w 292355"/>
                  <a:gd name="connsiteY2" fmla="*/ 305678 h 306177"/>
                  <a:gd name="connsiteX3" fmla="*/ 282246 w 292355"/>
                  <a:gd name="connsiteY3" fmla="*/ 276154 h 306177"/>
                  <a:gd name="connsiteX4" fmla="*/ 296064 w 292355"/>
                  <a:gd name="connsiteY4" fmla="*/ 244224 h 306177"/>
                  <a:gd name="connsiteX5" fmla="*/ 287291 w 292355"/>
                  <a:gd name="connsiteY5" fmla="*/ 244224 h 306177"/>
                  <a:gd name="connsiteX6" fmla="*/ 285756 w 292355"/>
                  <a:gd name="connsiteY6" fmla="*/ 247285 h 306177"/>
                  <a:gd name="connsiteX7" fmla="*/ 273474 w 292355"/>
                  <a:gd name="connsiteY7" fmla="*/ 264344 h 306177"/>
                  <a:gd name="connsiteX8" fmla="*/ 249129 w 292355"/>
                  <a:gd name="connsiteY8" fmla="*/ 281184 h 306177"/>
                  <a:gd name="connsiteX9" fmla="*/ 218205 w 292355"/>
                  <a:gd name="connsiteY9" fmla="*/ 290588 h 306177"/>
                  <a:gd name="connsiteX10" fmla="*/ 185087 w 292355"/>
                  <a:gd name="connsiteY10" fmla="*/ 294306 h 306177"/>
                  <a:gd name="connsiteX11" fmla="*/ 144951 w 292355"/>
                  <a:gd name="connsiteY11" fmla="*/ 295180 h 306177"/>
                  <a:gd name="connsiteX12" fmla="*/ 117536 w 292355"/>
                  <a:gd name="connsiteY12" fmla="*/ 295180 h 306177"/>
                  <a:gd name="connsiteX13" fmla="*/ 110737 w 292355"/>
                  <a:gd name="connsiteY13" fmla="*/ 295180 h 306177"/>
                  <a:gd name="connsiteX14" fmla="*/ 46695 w 292355"/>
                  <a:gd name="connsiteY14" fmla="*/ 295180 h 306177"/>
                  <a:gd name="connsiteX15" fmla="*/ 48450 w 292355"/>
                  <a:gd name="connsiteY15" fmla="*/ 292775 h 306177"/>
                  <a:gd name="connsiteX16" fmla="*/ 150434 w 292355"/>
                  <a:gd name="connsiteY16" fmla="*/ 153026 h 306177"/>
                  <a:gd name="connsiteX17" fmla="*/ 150434 w 292355"/>
                  <a:gd name="connsiteY17" fmla="*/ 151714 h 306177"/>
                  <a:gd name="connsiteX18" fmla="*/ 92533 w 292355"/>
                  <a:gd name="connsiteY18" fmla="*/ 85667 h 306177"/>
                  <a:gd name="connsiteX19" fmla="*/ 34633 w 292355"/>
                  <a:gd name="connsiteY19" fmla="*/ 20058 h 306177"/>
                  <a:gd name="connsiteX20" fmla="*/ 80909 w 292355"/>
                  <a:gd name="connsiteY20" fmla="*/ 19839 h 306177"/>
                  <a:gd name="connsiteX21" fmla="*/ 111834 w 292355"/>
                  <a:gd name="connsiteY21" fmla="*/ 19839 h 306177"/>
                  <a:gd name="connsiteX22" fmla="*/ 139907 w 292355"/>
                  <a:gd name="connsiteY22" fmla="*/ 19620 h 306177"/>
                  <a:gd name="connsiteX23" fmla="*/ 188158 w 292355"/>
                  <a:gd name="connsiteY23" fmla="*/ 20714 h 306177"/>
                  <a:gd name="connsiteX24" fmla="*/ 224784 w 292355"/>
                  <a:gd name="connsiteY24" fmla="*/ 25306 h 306177"/>
                  <a:gd name="connsiteX25" fmla="*/ 255709 w 292355"/>
                  <a:gd name="connsiteY25" fmla="*/ 36023 h 306177"/>
                  <a:gd name="connsiteX26" fmla="*/ 278299 w 292355"/>
                  <a:gd name="connsiteY26" fmla="*/ 55049 h 306177"/>
                  <a:gd name="connsiteX27" fmla="*/ 287291 w 292355"/>
                  <a:gd name="connsiteY27" fmla="*/ 70796 h 306177"/>
                  <a:gd name="connsiteX28" fmla="*/ 296064 w 292355"/>
                  <a:gd name="connsiteY28" fmla="*/ 70796 h 306177"/>
                  <a:gd name="connsiteX29" fmla="*/ 294528 w 292355"/>
                  <a:gd name="connsiteY29" fmla="*/ 66203 h 306177"/>
                  <a:gd name="connsiteX30" fmla="*/ 289045 w 292355"/>
                  <a:gd name="connsiteY30" fmla="*/ 51988 h 306177"/>
                  <a:gd name="connsiteX31" fmla="*/ 282246 w 292355"/>
                  <a:gd name="connsiteY31" fmla="*/ 33617 h 306177"/>
                  <a:gd name="connsiteX32" fmla="*/ 269526 w 292355"/>
                  <a:gd name="connsiteY32" fmla="*/ -281 h 306177"/>
                  <a:gd name="connsiteX33" fmla="*/ 137714 w 292355"/>
                  <a:gd name="connsiteY33" fmla="*/ -500 h 306177"/>
                  <a:gd name="connsiteX34" fmla="*/ 5024 w 292355"/>
                  <a:gd name="connsiteY34" fmla="*/ -63 h 306177"/>
                  <a:gd name="connsiteX35" fmla="*/ 3708 w 292355"/>
                  <a:gd name="connsiteY35" fmla="*/ 1906 h 306177"/>
                  <a:gd name="connsiteX36" fmla="*/ 4147 w 292355"/>
                  <a:gd name="connsiteY36" fmla="*/ 3218 h 306177"/>
                  <a:gd name="connsiteX37" fmla="*/ 121045 w 292355"/>
                  <a:gd name="connsiteY37" fmla="*/ 136624 h 306177"/>
                  <a:gd name="connsiteX38" fmla="*/ 113808 w 292355"/>
                  <a:gd name="connsiteY38" fmla="*/ 146465 h 306177"/>
                  <a:gd name="connsiteX39" fmla="*/ 90779 w 292355"/>
                  <a:gd name="connsiteY39" fmla="*/ 177958 h 306177"/>
                  <a:gd name="connsiteX40" fmla="*/ 62267 w 292355"/>
                  <a:gd name="connsiteY40" fmla="*/ 216886 h 306177"/>
                  <a:gd name="connsiteX41" fmla="*/ 3928 w 292355"/>
                  <a:gd name="connsiteY41" fmla="*/ 296711 h 306177"/>
                  <a:gd name="connsiteX42" fmla="*/ 3708 w 292355"/>
                  <a:gd name="connsiteY42" fmla="*/ 299992 h 306177"/>
                  <a:gd name="connsiteX43" fmla="*/ 4805 w 292355"/>
                  <a:gd name="connsiteY43" fmla="*/ 305241 h 30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2355" h="306177">
                    <a:moveTo>
                      <a:pt x="4805" y="305241"/>
                    </a:moveTo>
                    <a:cubicBezTo>
                      <a:pt x="5243" y="305532"/>
                      <a:pt x="49473" y="305678"/>
                      <a:pt x="137494" y="305678"/>
                    </a:cubicBezTo>
                    <a:lnTo>
                      <a:pt x="269526" y="305678"/>
                    </a:lnTo>
                    <a:lnTo>
                      <a:pt x="282246" y="276154"/>
                    </a:lnTo>
                    <a:cubicBezTo>
                      <a:pt x="290872" y="256033"/>
                      <a:pt x="295478" y="245390"/>
                      <a:pt x="296064" y="244224"/>
                    </a:cubicBezTo>
                    <a:lnTo>
                      <a:pt x="287291" y="244224"/>
                    </a:lnTo>
                    <a:lnTo>
                      <a:pt x="285756" y="247285"/>
                    </a:lnTo>
                    <a:cubicBezTo>
                      <a:pt x="282685" y="253263"/>
                      <a:pt x="278590" y="258949"/>
                      <a:pt x="273474" y="264344"/>
                    </a:cubicBezTo>
                    <a:cubicBezTo>
                      <a:pt x="266164" y="271342"/>
                      <a:pt x="258049" y="276956"/>
                      <a:pt x="249129" y="281184"/>
                    </a:cubicBezTo>
                    <a:cubicBezTo>
                      <a:pt x="240209" y="285412"/>
                      <a:pt x="229901" y="288547"/>
                      <a:pt x="218205" y="290588"/>
                    </a:cubicBezTo>
                    <a:cubicBezTo>
                      <a:pt x="206508" y="292629"/>
                      <a:pt x="195468" y="293868"/>
                      <a:pt x="185087" y="294306"/>
                    </a:cubicBezTo>
                    <a:cubicBezTo>
                      <a:pt x="174706" y="294743"/>
                      <a:pt x="161327" y="295035"/>
                      <a:pt x="144951" y="295180"/>
                    </a:cubicBezTo>
                    <a:lnTo>
                      <a:pt x="117536" y="295180"/>
                    </a:lnTo>
                    <a:lnTo>
                      <a:pt x="110737" y="295180"/>
                    </a:lnTo>
                    <a:lnTo>
                      <a:pt x="46695" y="295180"/>
                    </a:lnTo>
                    <a:lnTo>
                      <a:pt x="48450" y="292775"/>
                    </a:lnTo>
                    <a:cubicBezTo>
                      <a:pt x="116147" y="200484"/>
                      <a:pt x="150142" y="153901"/>
                      <a:pt x="150434" y="153026"/>
                    </a:cubicBezTo>
                    <a:cubicBezTo>
                      <a:pt x="150581" y="152735"/>
                      <a:pt x="150581" y="152297"/>
                      <a:pt x="150434" y="151714"/>
                    </a:cubicBezTo>
                    <a:cubicBezTo>
                      <a:pt x="149996" y="151277"/>
                      <a:pt x="130695" y="129261"/>
                      <a:pt x="92533" y="85667"/>
                    </a:cubicBezTo>
                    <a:lnTo>
                      <a:pt x="34633" y="20058"/>
                    </a:lnTo>
                    <a:cubicBezTo>
                      <a:pt x="34633" y="19912"/>
                      <a:pt x="50058" y="19839"/>
                      <a:pt x="80909" y="19839"/>
                    </a:cubicBezTo>
                    <a:cubicBezTo>
                      <a:pt x="88513" y="19839"/>
                      <a:pt x="98821" y="19839"/>
                      <a:pt x="111834" y="19839"/>
                    </a:cubicBezTo>
                    <a:cubicBezTo>
                      <a:pt x="124847" y="19839"/>
                      <a:pt x="134204" y="19766"/>
                      <a:pt x="139907" y="19620"/>
                    </a:cubicBezTo>
                    <a:cubicBezTo>
                      <a:pt x="159792" y="19620"/>
                      <a:pt x="175876" y="19985"/>
                      <a:pt x="188158" y="20714"/>
                    </a:cubicBezTo>
                    <a:cubicBezTo>
                      <a:pt x="200440" y="21443"/>
                      <a:pt x="212649" y="22974"/>
                      <a:pt x="224784" y="25306"/>
                    </a:cubicBezTo>
                    <a:cubicBezTo>
                      <a:pt x="236919" y="27639"/>
                      <a:pt x="247227" y="31211"/>
                      <a:pt x="255709" y="36023"/>
                    </a:cubicBezTo>
                    <a:cubicBezTo>
                      <a:pt x="264190" y="40834"/>
                      <a:pt x="271719" y="47176"/>
                      <a:pt x="278299" y="55049"/>
                    </a:cubicBezTo>
                    <a:cubicBezTo>
                      <a:pt x="281369" y="58840"/>
                      <a:pt x="284367" y="64089"/>
                      <a:pt x="287291" y="70796"/>
                    </a:cubicBezTo>
                    <a:lnTo>
                      <a:pt x="296064" y="70796"/>
                    </a:lnTo>
                    <a:cubicBezTo>
                      <a:pt x="296064" y="70650"/>
                      <a:pt x="295553" y="69119"/>
                      <a:pt x="294528" y="66203"/>
                    </a:cubicBezTo>
                    <a:cubicBezTo>
                      <a:pt x="293504" y="63287"/>
                      <a:pt x="291677" y="58549"/>
                      <a:pt x="289045" y="51988"/>
                    </a:cubicBezTo>
                    <a:cubicBezTo>
                      <a:pt x="286414" y="45427"/>
                      <a:pt x="284148" y="39303"/>
                      <a:pt x="282246" y="33617"/>
                    </a:cubicBezTo>
                    <a:lnTo>
                      <a:pt x="269526" y="-281"/>
                    </a:lnTo>
                    <a:lnTo>
                      <a:pt x="137714" y="-500"/>
                    </a:lnTo>
                    <a:cubicBezTo>
                      <a:pt x="49693" y="-500"/>
                      <a:pt x="5463" y="-354"/>
                      <a:pt x="5024" y="-63"/>
                    </a:cubicBezTo>
                    <a:cubicBezTo>
                      <a:pt x="4147" y="229"/>
                      <a:pt x="3708" y="885"/>
                      <a:pt x="3708" y="1906"/>
                    </a:cubicBezTo>
                    <a:cubicBezTo>
                      <a:pt x="3708" y="2197"/>
                      <a:pt x="3854" y="2635"/>
                      <a:pt x="4147" y="3218"/>
                    </a:cubicBezTo>
                    <a:lnTo>
                      <a:pt x="121045" y="136624"/>
                    </a:lnTo>
                    <a:cubicBezTo>
                      <a:pt x="121045" y="136770"/>
                      <a:pt x="118633" y="140050"/>
                      <a:pt x="113808" y="146465"/>
                    </a:cubicBezTo>
                    <a:cubicBezTo>
                      <a:pt x="108983" y="152881"/>
                      <a:pt x="101306" y="163378"/>
                      <a:pt x="90779" y="177958"/>
                    </a:cubicBezTo>
                    <a:cubicBezTo>
                      <a:pt x="80251" y="192538"/>
                      <a:pt x="70748" y="205514"/>
                      <a:pt x="62267" y="216886"/>
                    </a:cubicBezTo>
                    <a:lnTo>
                      <a:pt x="3928" y="296711"/>
                    </a:lnTo>
                    <a:lnTo>
                      <a:pt x="3708" y="299992"/>
                    </a:lnTo>
                    <a:cubicBezTo>
                      <a:pt x="3708" y="303054"/>
                      <a:pt x="4074" y="304803"/>
                      <a:pt x="4805" y="305241"/>
                    </a:cubicBezTo>
                    <a:close/>
                  </a:path>
                </a:pathLst>
              </a:custGeom>
              <a:solidFill>
                <a:schemeClr val="bg1"/>
              </a:solidFill>
              <a:ln w="0" cap="flat">
                <a:noFill/>
                <a:prstDash val="solid"/>
                <a:miter/>
              </a:ln>
            </p:spPr>
            <p:txBody>
              <a:bodyPr rtlCol="0" anchor="ctr"/>
              <a:lstStyle/>
              <a:p>
                <a:endParaRPr lang="en-US"/>
              </a:p>
            </p:txBody>
          </p:sp>
          <p:grpSp>
            <p:nvGrpSpPr>
              <p:cNvPr id="105" name="Graphic 50">
                <a:extLst>
                  <a:ext uri="{FF2B5EF4-FFF2-40B4-BE49-F238E27FC236}">
                    <a16:creationId xmlns:a16="http://schemas.microsoft.com/office/drawing/2014/main" id="{16FC222A-B874-3BE6-3571-D478B24E3550}"/>
                  </a:ext>
                </a:extLst>
              </p:cNvPr>
              <p:cNvGrpSpPr/>
              <p:nvPr/>
            </p:nvGrpSpPr>
            <p:grpSpPr>
              <a:xfrm>
                <a:off x="5702786" y="5862868"/>
                <a:ext cx="260191" cy="109007"/>
                <a:chOff x="5702786" y="5862868"/>
                <a:chExt cx="260191" cy="109007"/>
              </a:xfrm>
              <a:solidFill>
                <a:schemeClr val="bg1"/>
              </a:solidFill>
            </p:grpSpPr>
            <p:sp>
              <p:nvSpPr>
                <p:cNvPr id="106" name="Freeform: Shape 105">
                  <a:extLst>
                    <a:ext uri="{FF2B5EF4-FFF2-40B4-BE49-F238E27FC236}">
                      <a16:creationId xmlns:a16="http://schemas.microsoft.com/office/drawing/2014/main" id="{23A6BB75-9ABB-847F-2A23-937345DC6F8A}"/>
                    </a:ext>
                  </a:extLst>
                </p:cNvPr>
                <p:cNvSpPr/>
                <p:nvPr/>
              </p:nvSpPr>
              <p:spPr>
                <a:xfrm flipV="1">
                  <a:off x="5702786" y="5862868"/>
                  <a:ext cx="70552" cy="109007"/>
                </a:xfrm>
                <a:custGeom>
                  <a:avLst/>
                  <a:gdLst>
                    <a:gd name="connsiteX0" fmla="*/ 15033 w 70552"/>
                    <a:gd name="connsiteY0" fmla="*/ 102265 h 109007"/>
                    <a:gd name="connsiteX1" fmla="*/ 15653 w 70552"/>
                    <a:gd name="connsiteY1" fmla="*/ 105821 h 109007"/>
                    <a:gd name="connsiteX2" fmla="*/ 17514 w 70552"/>
                    <a:gd name="connsiteY2" fmla="*/ 107831 h 109007"/>
                    <a:gd name="connsiteX3" fmla="*/ 28678 w 70552"/>
                    <a:gd name="connsiteY3" fmla="*/ 108604 h 109007"/>
                    <a:gd name="connsiteX4" fmla="*/ 39998 w 70552"/>
                    <a:gd name="connsiteY4" fmla="*/ 109532 h 109007"/>
                    <a:gd name="connsiteX5" fmla="*/ 41858 w 70552"/>
                    <a:gd name="connsiteY5" fmla="*/ 108295 h 109007"/>
                    <a:gd name="connsiteX6" fmla="*/ 34105 w 70552"/>
                    <a:gd name="connsiteY6" fmla="*/ 75979 h 109007"/>
                    <a:gd name="connsiteX7" fmla="*/ 26352 w 70552"/>
                    <a:gd name="connsiteY7" fmla="*/ 44282 h 109007"/>
                    <a:gd name="connsiteX8" fmla="*/ 30849 w 70552"/>
                    <a:gd name="connsiteY8" fmla="*/ 47220 h 109007"/>
                    <a:gd name="connsiteX9" fmla="*/ 41548 w 70552"/>
                    <a:gd name="connsiteY9" fmla="*/ 56961 h 109007"/>
                    <a:gd name="connsiteX10" fmla="*/ 52402 w 70552"/>
                    <a:gd name="connsiteY10" fmla="*/ 66393 h 109007"/>
                    <a:gd name="connsiteX11" fmla="*/ 64187 w 70552"/>
                    <a:gd name="connsiteY11" fmla="*/ 70568 h 109007"/>
                    <a:gd name="connsiteX12" fmla="*/ 71475 w 70552"/>
                    <a:gd name="connsiteY12" fmla="*/ 67630 h 109007"/>
                    <a:gd name="connsiteX13" fmla="*/ 74266 w 70552"/>
                    <a:gd name="connsiteY13" fmla="*/ 59280 h 109007"/>
                    <a:gd name="connsiteX14" fmla="*/ 73180 w 70552"/>
                    <a:gd name="connsiteY14" fmla="*/ 52786 h 109007"/>
                    <a:gd name="connsiteX15" fmla="*/ 70234 w 70552"/>
                    <a:gd name="connsiteY15" fmla="*/ 48921 h 109007"/>
                    <a:gd name="connsiteX16" fmla="*/ 66978 w 70552"/>
                    <a:gd name="connsiteY16" fmla="*/ 47220 h 109007"/>
                    <a:gd name="connsiteX17" fmla="*/ 64187 w 70552"/>
                    <a:gd name="connsiteY17" fmla="*/ 46756 h 109007"/>
                    <a:gd name="connsiteX18" fmla="*/ 59225 w 70552"/>
                    <a:gd name="connsiteY18" fmla="*/ 48457 h 109007"/>
                    <a:gd name="connsiteX19" fmla="*/ 57364 w 70552"/>
                    <a:gd name="connsiteY19" fmla="*/ 52941 h 109007"/>
                    <a:gd name="connsiteX20" fmla="*/ 59845 w 70552"/>
                    <a:gd name="connsiteY20" fmla="*/ 59280 h 109007"/>
                    <a:gd name="connsiteX21" fmla="*/ 64807 w 70552"/>
                    <a:gd name="connsiteY21" fmla="*/ 62527 h 109007"/>
                    <a:gd name="connsiteX22" fmla="*/ 67288 w 70552"/>
                    <a:gd name="connsiteY22" fmla="*/ 62991 h 109007"/>
                    <a:gd name="connsiteX23" fmla="*/ 63567 w 70552"/>
                    <a:gd name="connsiteY23" fmla="*/ 64847 h 109007"/>
                    <a:gd name="connsiteX24" fmla="*/ 62947 w 70552"/>
                    <a:gd name="connsiteY24" fmla="*/ 64847 h 109007"/>
                    <a:gd name="connsiteX25" fmla="*/ 53178 w 70552"/>
                    <a:gd name="connsiteY25" fmla="*/ 60981 h 109007"/>
                    <a:gd name="connsiteX26" fmla="*/ 41858 w 70552"/>
                    <a:gd name="connsiteY26" fmla="*/ 51085 h 109007"/>
                    <a:gd name="connsiteX27" fmla="*/ 31624 w 70552"/>
                    <a:gd name="connsiteY27" fmla="*/ 41654 h 109007"/>
                    <a:gd name="connsiteX28" fmla="*/ 33950 w 70552"/>
                    <a:gd name="connsiteY28" fmla="*/ 41190 h 109007"/>
                    <a:gd name="connsiteX29" fmla="*/ 37672 w 70552"/>
                    <a:gd name="connsiteY29" fmla="*/ 40262 h 109007"/>
                    <a:gd name="connsiteX30" fmla="*/ 41703 w 70552"/>
                    <a:gd name="connsiteY30" fmla="*/ 39025 h 109007"/>
                    <a:gd name="connsiteX31" fmla="*/ 45890 w 70552"/>
                    <a:gd name="connsiteY31" fmla="*/ 36860 h 109007"/>
                    <a:gd name="connsiteX32" fmla="*/ 49301 w 70552"/>
                    <a:gd name="connsiteY32" fmla="*/ 34077 h 109007"/>
                    <a:gd name="connsiteX33" fmla="*/ 51937 w 70552"/>
                    <a:gd name="connsiteY33" fmla="*/ 30057 h 109007"/>
                    <a:gd name="connsiteX34" fmla="*/ 52868 w 70552"/>
                    <a:gd name="connsiteY34" fmla="*/ 24955 h 109007"/>
                    <a:gd name="connsiteX35" fmla="*/ 52092 w 70552"/>
                    <a:gd name="connsiteY35" fmla="*/ 18615 h 109007"/>
                    <a:gd name="connsiteX36" fmla="*/ 51162 w 70552"/>
                    <a:gd name="connsiteY36" fmla="*/ 12430 h 109007"/>
                    <a:gd name="connsiteX37" fmla="*/ 55349 w 70552"/>
                    <a:gd name="connsiteY37" fmla="*/ 6246 h 109007"/>
                    <a:gd name="connsiteX38" fmla="*/ 67443 w 70552"/>
                    <a:gd name="connsiteY38" fmla="*/ 24645 h 109007"/>
                    <a:gd name="connsiteX39" fmla="*/ 70544 w 70552"/>
                    <a:gd name="connsiteY39" fmla="*/ 25882 h 109007"/>
                    <a:gd name="connsiteX40" fmla="*/ 71165 w 70552"/>
                    <a:gd name="connsiteY40" fmla="*/ 25882 h 109007"/>
                    <a:gd name="connsiteX41" fmla="*/ 73646 w 70552"/>
                    <a:gd name="connsiteY41" fmla="*/ 24491 h 109007"/>
                    <a:gd name="connsiteX42" fmla="*/ 73180 w 70552"/>
                    <a:gd name="connsiteY42" fmla="*/ 22326 h 109007"/>
                    <a:gd name="connsiteX43" fmla="*/ 54883 w 70552"/>
                    <a:gd name="connsiteY43" fmla="*/ 525 h 109007"/>
                    <a:gd name="connsiteX44" fmla="*/ 43564 w 70552"/>
                    <a:gd name="connsiteY44" fmla="*/ 4545 h 109007"/>
                    <a:gd name="connsiteX45" fmla="*/ 39222 w 70552"/>
                    <a:gd name="connsiteY45" fmla="*/ 16141 h 109007"/>
                    <a:gd name="connsiteX46" fmla="*/ 39687 w 70552"/>
                    <a:gd name="connsiteY46" fmla="*/ 20935 h 109007"/>
                    <a:gd name="connsiteX47" fmla="*/ 40153 w 70552"/>
                    <a:gd name="connsiteY47" fmla="*/ 24645 h 109007"/>
                    <a:gd name="connsiteX48" fmla="*/ 37982 w 70552"/>
                    <a:gd name="connsiteY48" fmla="*/ 30521 h 109007"/>
                    <a:gd name="connsiteX49" fmla="*/ 32555 w 70552"/>
                    <a:gd name="connsiteY49" fmla="*/ 34077 h 109007"/>
                    <a:gd name="connsiteX50" fmla="*/ 27283 w 70552"/>
                    <a:gd name="connsiteY50" fmla="*/ 35778 h 109007"/>
                    <a:gd name="connsiteX51" fmla="*/ 24492 w 70552"/>
                    <a:gd name="connsiteY51" fmla="*/ 36242 h 109007"/>
                    <a:gd name="connsiteX52" fmla="*/ 24181 w 70552"/>
                    <a:gd name="connsiteY52" fmla="*/ 36242 h 109007"/>
                    <a:gd name="connsiteX53" fmla="*/ 20925 w 70552"/>
                    <a:gd name="connsiteY53" fmla="*/ 23718 h 109007"/>
                    <a:gd name="connsiteX54" fmla="*/ 18754 w 70552"/>
                    <a:gd name="connsiteY54" fmla="*/ 14750 h 109007"/>
                    <a:gd name="connsiteX55" fmla="*/ 17359 w 70552"/>
                    <a:gd name="connsiteY55" fmla="*/ 9029 h 109007"/>
                    <a:gd name="connsiteX56" fmla="*/ 16273 w 70552"/>
                    <a:gd name="connsiteY56" fmla="*/ 5318 h 109007"/>
                    <a:gd name="connsiteX57" fmla="*/ 15188 w 70552"/>
                    <a:gd name="connsiteY57" fmla="*/ 3308 h 109007"/>
                    <a:gd name="connsiteX58" fmla="*/ 13482 w 70552"/>
                    <a:gd name="connsiteY58" fmla="*/ 1916 h 109007"/>
                    <a:gd name="connsiteX59" fmla="*/ 9141 w 70552"/>
                    <a:gd name="connsiteY59" fmla="*/ 525 h 109007"/>
                    <a:gd name="connsiteX60" fmla="*/ 5109 w 70552"/>
                    <a:gd name="connsiteY60" fmla="*/ 2071 h 109007"/>
                    <a:gd name="connsiteX61" fmla="*/ 3713 w 70552"/>
                    <a:gd name="connsiteY61" fmla="*/ 4699 h 109007"/>
                    <a:gd name="connsiteX62" fmla="*/ 9451 w 70552"/>
                    <a:gd name="connsiteY62" fmla="*/ 29439 h 109007"/>
                    <a:gd name="connsiteX63" fmla="*/ 20770 w 70552"/>
                    <a:gd name="connsiteY63" fmla="*/ 75052 h 109007"/>
                    <a:gd name="connsiteX64" fmla="*/ 26507 w 70552"/>
                    <a:gd name="connsiteY64" fmla="*/ 97471 h 109007"/>
                    <a:gd name="connsiteX65" fmla="*/ 25422 w 70552"/>
                    <a:gd name="connsiteY65" fmla="*/ 99945 h 109007"/>
                    <a:gd name="connsiteX66" fmla="*/ 19375 w 70552"/>
                    <a:gd name="connsiteY66" fmla="*/ 100718 h 109007"/>
                    <a:gd name="connsiteX67" fmla="*/ 18599 w 70552"/>
                    <a:gd name="connsiteY67" fmla="*/ 100718 h 109007"/>
                    <a:gd name="connsiteX68" fmla="*/ 16583 w 70552"/>
                    <a:gd name="connsiteY68" fmla="*/ 100718 h 109007"/>
                    <a:gd name="connsiteX69" fmla="*/ 15498 w 70552"/>
                    <a:gd name="connsiteY69" fmla="*/ 101182 h 109007"/>
                    <a:gd name="connsiteX70" fmla="*/ 15033 w 70552"/>
                    <a:gd name="connsiteY70" fmla="*/ 102265 h 10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0552" h="109007">
                      <a:moveTo>
                        <a:pt x="15033" y="102265"/>
                      </a:moveTo>
                      <a:cubicBezTo>
                        <a:pt x="15033" y="103295"/>
                        <a:pt x="15240" y="104481"/>
                        <a:pt x="15653" y="105821"/>
                      </a:cubicBezTo>
                      <a:cubicBezTo>
                        <a:pt x="16067" y="107161"/>
                        <a:pt x="16687" y="107831"/>
                        <a:pt x="17514" y="107831"/>
                      </a:cubicBezTo>
                      <a:cubicBezTo>
                        <a:pt x="17617" y="107831"/>
                        <a:pt x="21339" y="108089"/>
                        <a:pt x="28678" y="108604"/>
                      </a:cubicBezTo>
                      <a:cubicBezTo>
                        <a:pt x="36018" y="109119"/>
                        <a:pt x="39791" y="109429"/>
                        <a:pt x="39998" y="109532"/>
                      </a:cubicBezTo>
                      <a:cubicBezTo>
                        <a:pt x="41238" y="109532"/>
                        <a:pt x="41858" y="109119"/>
                        <a:pt x="41858" y="108295"/>
                      </a:cubicBezTo>
                      <a:cubicBezTo>
                        <a:pt x="41858" y="107573"/>
                        <a:pt x="39274" y="96801"/>
                        <a:pt x="34105" y="75979"/>
                      </a:cubicBezTo>
                      <a:cubicBezTo>
                        <a:pt x="28937" y="55569"/>
                        <a:pt x="26352" y="45004"/>
                        <a:pt x="26352" y="44282"/>
                      </a:cubicBezTo>
                      <a:cubicBezTo>
                        <a:pt x="28316" y="45313"/>
                        <a:pt x="29815" y="46292"/>
                        <a:pt x="30849" y="47220"/>
                      </a:cubicBezTo>
                      <a:cubicBezTo>
                        <a:pt x="33330" y="49075"/>
                        <a:pt x="36896" y="52322"/>
                        <a:pt x="41548" y="56961"/>
                      </a:cubicBezTo>
                      <a:cubicBezTo>
                        <a:pt x="46200" y="61600"/>
                        <a:pt x="49818" y="64744"/>
                        <a:pt x="52402" y="66393"/>
                      </a:cubicBezTo>
                      <a:cubicBezTo>
                        <a:pt x="56537" y="69176"/>
                        <a:pt x="60466" y="70568"/>
                        <a:pt x="64187" y="70568"/>
                      </a:cubicBezTo>
                      <a:cubicBezTo>
                        <a:pt x="67288" y="70568"/>
                        <a:pt x="69718" y="69588"/>
                        <a:pt x="71475" y="67630"/>
                      </a:cubicBezTo>
                      <a:cubicBezTo>
                        <a:pt x="73232" y="65671"/>
                        <a:pt x="74162" y="62888"/>
                        <a:pt x="74266" y="59280"/>
                      </a:cubicBezTo>
                      <a:cubicBezTo>
                        <a:pt x="74266" y="56703"/>
                        <a:pt x="73904" y="54539"/>
                        <a:pt x="73180" y="52786"/>
                      </a:cubicBezTo>
                      <a:cubicBezTo>
                        <a:pt x="72457" y="51034"/>
                        <a:pt x="71475" y="49745"/>
                        <a:pt x="70234" y="48921"/>
                      </a:cubicBezTo>
                      <a:cubicBezTo>
                        <a:pt x="68994" y="48096"/>
                        <a:pt x="67908" y="47529"/>
                        <a:pt x="66978" y="47220"/>
                      </a:cubicBezTo>
                      <a:cubicBezTo>
                        <a:pt x="66048" y="46911"/>
                        <a:pt x="65117" y="46756"/>
                        <a:pt x="64187" y="46756"/>
                      </a:cubicBezTo>
                      <a:cubicBezTo>
                        <a:pt x="62120" y="46756"/>
                        <a:pt x="60466" y="47323"/>
                        <a:pt x="59225" y="48457"/>
                      </a:cubicBezTo>
                      <a:cubicBezTo>
                        <a:pt x="57985" y="49591"/>
                        <a:pt x="57364" y="51085"/>
                        <a:pt x="57364" y="52941"/>
                      </a:cubicBezTo>
                      <a:cubicBezTo>
                        <a:pt x="57364" y="55518"/>
                        <a:pt x="58191" y="57631"/>
                        <a:pt x="59845" y="59280"/>
                      </a:cubicBezTo>
                      <a:cubicBezTo>
                        <a:pt x="61499" y="60930"/>
                        <a:pt x="63153" y="62012"/>
                        <a:pt x="64807" y="62527"/>
                      </a:cubicBezTo>
                      <a:lnTo>
                        <a:pt x="67288" y="62991"/>
                      </a:lnTo>
                      <a:cubicBezTo>
                        <a:pt x="66048" y="64228"/>
                        <a:pt x="64807" y="64847"/>
                        <a:pt x="63567" y="64847"/>
                      </a:cubicBezTo>
                      <a:lnTo>
                        <a:pt x="62947" y="64847"/>
                      </a:lnTo>
                      <a:cubicBezTo>
                        <a:pt x="59639" y="64537"/>
                        <a:pt x="56382" y="63249"/>
                        <a:pt x="53178" y="60981"/>
                      </a:cubicBezTo>
                      <a:cubicBezTo>
                        <a:pt x="49973" y="58713"/>
                        <a:pt x="46200" y="55415"/>
                        <a:pt x="41858" y="51085"/>
                      </a:cubicBezTo>
                      <a:cubicBezTo>
                        <a:pt x="37517" y="46756"/>
                        <a:pt x="34105" y="43612"/>
                        <a:pt x="31624" y="41654"/>
                      </a:cubicBezTo>
                      <a:cubicBezTo>
                        <a:pt x="31831" y="41551"/>
                        <a:pt x="32606" y="41396"/>
                        <a:pt x="33950" y="41190"/>
                      </a:cubicBezTo>
                      <a:cubicBezTo>
                        <a:pt x="35294" y="40984"/>
                        <a:pt x="36535" y="40674"/>
                        <a:pt x="37672" y="40262"/>
                      </a:cubicBezTo>
                      <a:cubicBezTo>
                        <a:pt x="38809" y="39850"/>
                        <a:pt x="40153" y="39437"/>
                        <a:pt x="41703" y="39025"/>
                      </a:cubicBezTo>
                      <a:cubicBezTo>
                        <a:pt x="43254" y="38613"/>
                        <a:pt x="44649" y="37891"/>
                        <a:pt x="45890" y="36860"/>
                      </a:cubicBezTo>
                      <a:cubicBezTo>
                        <a:pt x="47130" y="35830"/>
                        <a:pt x="48267" y="34902"/>
                        <a:pt x="49301" y="34077"/>
                      </a:cubicBezTo>
                      <a:cubicBezTo>
                        <a:pt x="50335" y="33253"/>
                        <a:pt x="51214" y="31913"/>
                        <a:pt x="51937" y="30057"/>
                      </a:cubicBezTo>
                      <a:cubicBezTo>
                        <a:pt x="52661" y="28202"/>
                        <a:pt x="52971" y="26501"/>
                        <a:pt x="52868" y="24955"/>
                      </a:cubicBezTo>
                      <a:cubicBezTo>
                        <a:pt x="52868" y="23202"/>
                        <a:pt x="52609" y="21089"/>
                        <a:pt x="52092" y="18615"/>
                      </a:cubicBezTo>
                      <a:cubicBezTo>
                        <a:pt x="51575" y="16141"/>
                        <a:pt x="51265" y="14080"/>
                        <a:pt x="51162" y="12430"/>
                      </a:cubicBezTo>
                      <a:cubicBezTo>
                        <a:pt x="51162" y="8307"/>
                        <a:pt x="52557" y="6246"/>
                        <a:pt x="55349" y="6246"/>
                      </a:cubicBezTo>
                      <a:cubicBezTo>
                        <a:pt x="60310" y="6246"/>
                        <a:pt x="64342" y="12379"/>
                        <a:pt x="67443" y="24645"/>
                      </a:cubicBezTo>
                      <a:cubicBezTo>
                        <a:pt x="67650" y="25470"/>
                        <a:pt x="68684" y="25882"/>
                        <a:pt x="70544" y="25882"/>
                      </a:cubicBezTo>
                      <a:lnTo>
                        <a:pt x="71165" y="25882"/>
                      </a:lnTo>
                      <a:cubicBezTo>
                        <a:pt x="72819" y="25882"/>
                        <a:pt x="73646" y="25419"/>
                        <a:pt x="73646" y="24491"/>
                      </a:cubicBezTo>
                      <a:cubicBezTo>
                        <a:pt x="73646" y="23975"/>
                        <a:pt x="73491" y="23254"/>
                        <a:pt x="73180" y="22326"/>
                      </a:cubicBezTo>
                      <a:cubicBezTo>
                        <a:pt x="68942" y="7792"/>
                        <a:pt x="62843" y="525"/>
                        <a:pt x="54883" y="525"/>
                      </a:cubicBezTo>
                      <a:cubicBezTo>
                        <a:pt x="50232" y="525"/>
                        <a:pt x="46458" y="1865"/>
                        <a:pt x="43564" y="4545"/>
                      </a:cubicBezTo>
                      <a:cubicBezTo>
                        <a:pt x="40669" y="7225"/>
                        <a:pt x="39222" y="11090"/>
                        <a:pt x="39222" y="16141"/>
                      </a:cubicBezTo>
                      <a:cubicBezTo>
                        <a:pt x="39222" y="17997"/>
                        <a:pt x="39377" y="19594"/>
                        <a:pt x="39687" y="20935"/>
                      </a:cubicBezTo>
                      <a:cubicBezTo>
                        <a:pt x="39998" y="22275"/>
                        <a:pt x="40153" y="23512"/>
                        <a:pt x="40153" y="24645"/>
                      </a:cubicBezTo>
                      <a:cubicBezTo>
                        <a:pt x="40153" y="26913"/>
                        <a:pt x="39429" y="28872"/>
                        <a:pt x="37982" y="30521"/>
                      </a:cubicBezTo>
                      <a:cubicBezTo>
                        <a:pt x="36535" y="32170"/>
                        <a:pt x="34726" y="33356"/>
                        <a:pt x="32555" y="34077"/>
                      </a:cubicBezTo>
                      <a:cubicBezTo>
                        <a:pt x="30384" y="34799"/>
                        <a:pt x="28627" y="35366"/>
                        <a:pt x="27283" y="35778"/>
                      </a:cubicBezTo>
                      <a:cubicBezTo>
                        <a:pt x="25939" y="36190"/>
                        <a:pt x="25008" y="36345"/>
                        <a:pt x="24492" y="36242"/>
                      </a:cubicBezTo>
                      <a:lnTo>
                        <a:pt x="24181" y="36242"/>
                      </a:lnTo>
                      <a:cubicBezTo>
                        <a:pt x="22941" y="31913"/>
                        <a:pt x="21856" y="27738"/>
                        <a:pt x="20925" y="23718"/>
                      </a:cubicBezTo>
                      <a:cubicBezTo>
                        <a:pt x="19995" y="19698"/>
                        <a:pt x="19271" y="16708"/>
                        <a:pt x="18754" y="14750"/>
                      </a:cubicBezTo>
                      <a:cubicBezTo>
                        <a:pt x="18238" y="12791"/>
                        <a:pt x="17772" y="10884"/>
                        <a:pt x="17359" y="9029"/>
                      </a:cubicBezTo>
                      <a:cubicBezTo>
                        <a:pt x="16945" y="7173"/>
                        <a:pt x="16583" y="5936"/>
                        <a:pt x="16273" y="5318"/>
                      </a:cubicBezTo>
                      <a:cubicBezTo>
                        <a:pt x="15963" y="4699"/>
                        <a:pt x="15601" y="4029"/>
                        <a:pt x="15188" y="3308"/>
                      </a:cubicBezTo>
                      <a:cubicBezTo>
                        <a:pt x="14774" y="2586"/>
                        <a:pt x="14206" y="2122"/>
                        <a:pt x="13482" y="1916"/>
                      </a:cubicBezTo>
                      <a:cubicBezTo>
                        <a:pt x="12138" y="989"/>
                        <a:pt x="10691" y="525"/>
                        <a:pt x="9141" y="525"/>
                      </a:cubicBezTo>
                      <a:cubicBezTo>
                        <a:pt x="7383" y="525"/>
                        <a:pt x="6039" y="1040"/>
                        <a:pt x="5109" y="2071"/>
                      </a:cubicBezTo>
                      <a:cubicBezTo>
                        <a:pt x="4179" y="3102"/>
                        <a:pt x="3713" y="3978"/>
                        <a:pt x="3713" y="4699"/>
                      </a:cubicBezTo>
                      <a:cubicBezTo>
                        <a:pt x="3713" y="5730"/>
                        <a:pt x="5626" y="13977"/>
                        <a:pt x="9451" y="29439"/>
                      </a:cubicBezTo>
                      <a:cubicBezTo>
                        <a:pt x="13276" y="44901"/>
                        <a:pt x="17049" y="60105"/>
                        <a:pt x="20770" y="75052"/>
                      </a:cubicBezTo>
                      <a:lnTo>
                        <a:pt x="26507" y="97471"/>
                      </a:lnTo>
                      <a:cubicBezTo>
                        <a:pt x="26611" y="98812"/>
                        <a:pt x="26249" y="99636"/>
                        <a:pt x="25422" y="99945"/>
                      </a:cubicBezTo>
                      <a:cubicBezTo>
                        <a:pt x="24595" y="100255"/>
                        <a:pt x="22579" y="100512"/>
                        <a:pt x="19375" y="100718"/>
                      </a:cubicBezTo>
                      <a:lnTo>
                        <a:pt x="18599" y="100718"/>
                      </a:lnTo>
                      <a:cubicBezTo>
                        <a:pt x="17565" y="100718"/>
                        <a:pt x="16894" y="100718"/>
                        <a:pt x="16583" y="100718"/>
                      </a:cubicBezTo>
                      <a:cubicBezTo>
                        <a:pt x="16273" y="100718"/>
                        <a:pt x="15912" y="100873"/>
                        <a:pt x="15498" y="101182"/>
                      </a:cubicBezTo>
                      <a:cubicBezTo>
                        <a:pt x="15085" y="101492"/>
                        <a:pt x="14929" y="101852"/>
                        <a:pt x="15033" y="102265"/>
                      </a:cubicBezTo>
                      <a:close/>
                    </a:path>
                  </a:pathLst>
                </a:custGeom>
                <a:solidFill>
                  <a:schemeClr val="bg1"/>
                </a:solidFill>
                <a:ln w="0"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83958B14-1AE6-C44C-ADDC-8237DF612EA2}"/>
                    </a:ext>
                  </a:extLst>
                </p:cNvPr>
                <p:cNvSpPr/>
                <p:nvPr/>
              </p:nvSpPr>
              <p:spPr>
                <a:xfrm flipV="1">
                  <a:off x="5784813" y="5913428"/>
                  <a:ext cx="103270" cy="36181"/>
                </a:xfrm>
                <a:custGeom>
                  <a:avLst/>
                  <a:gdLst>
                    <a:gd name="connsiteX0" fmla="*/ 4049 w 103270"/>
                    <a:gd name="connsiteY0" fmla="*/ 33770 h 36181"/>
                    <a:gd name="connsiteX1" fmla="*/ 6219 w 103270"/>
                    <a:gd name="connsiteY1" fmla="*/ 36862 h 36181"/>
                    <a:gd name="connsiteX2" fmla="*/ 104993 w 103270"/>
                    <a:gd name="connsiteY2" fmla="*/ 36862 h 36181"/>
                    <a:gd name="connsiteX3" fmla="*/ 107319 w 103270"/>
                    <a:gd name="connsiteY3" fmla="*/ 33770 h 36181"/>
                    <a:gd name="connsiteX4" fmla="*/ 105148 w 103270"/>
                    <a:gd name="connsiteY4" fmla="*/ 30832 h 36181"/>
                    <a:gd name="connsiteX5" fmla="*/ 55839 w 103270"/>
                    <a:gd name="connsiteY5" fmla="*/ 30677 h 36181"/>
                    <a:gd name="connsiteX6" fmla="*/ 6530 w 103270"/>
                    <a:gd name="connsiteY6" fmla="*/ 30677 h 36181"/>
                    <a:gd name="connsiteX7" fmla="*/ 4049 w 103270"/>
                    <a:gd name="connsiteY7" fmla="*/ 33770 h 36181"/>
                    <a:gd name="connsiteX8" fmla="*/ 4049 w 103270"/>
                    <a:gd name="connsiteY8" fmla="*/ 3773 h 36181"/>
                    <a:gd name="connsiteX9" fmla="*/ 6530 w 103270"/>
                    <a:gd name="connsiteY9" fmla="*/ 6866 h 36181"/>
                    <a:gd name="connsiteX10" fmla="*/ 105148 w 103270"/>
                    <a:gd name="connsiteY10" fmla="*/ 6866 h 36181"/>
                    <a:gd name="connsiteX11" fmla="*/ 107319 w 103270"/>
                    <a:gd name="connsiteY11" fmla="*/ 3773 h 36181"/>
                    <a:gd name="connsiteX12" fmla="*/ 104993 w 103270"/>
                    <a:gd name="connsiteY12" fmla="*/ 681 h 36181"/>
                    <a:gd name="connsiteX13" fmla="*/ 6219 w 103270"/>
                    <a:gd name="connsiteY13" fmla="*/ 681 h 36181"/>
                    <a:gd name="connsiteX14" fmla="*/ 4049 w 103270"/>
                    <a:gd name="connsiteY14" fmla="*/ 3773 h 3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270" h="36181">
                      <a:moveTo>
                        <a:pt x="4049" y="33770"/>
                      </a:moveTo>
                      <a:cubicBezTo>
                        <a:pt x="4049" y="35110"/>
                        <a:pt x="4772" y="36140"/>
                        <a:pt x="6219" y="36862"/>
                      </a:cubicBezTo>
                      <a:lnTo>
                        <a:pt x="104993" y="36862"/>
                      </a:lnTo>
                      <a:cubicBezTo>
                        <a:pt x="106543" y="36037"/>
                        <a:pt x="107319" y="35007"/>
                        <a:pt x="107319" y="33770"/>
                      </a:cubicBezTo>
                      <a:cubicBezTo>
                        <a:pt x="107319" y="32636"/>
                        <a:pt x="106595" y="31656"/>
                        <a:pt x="105148" y="30832"/>
                      </a:cubicBezTo>
                      <a:lnTo>
                        <a:pt x="55839" y="30677"/>
                      </a:lnTo>
                      <a:lnTo>
                        <a:pt x="6530" y="30677"/>
                      </a:lnTo>
                      <a:cubicBezTo>
                        <a:pt x="4876" y="31193"/>
                        <a:pt x="4049" y="32223"/>
                        <a:pt x="4049" y="33770"/>
                      </a:cubicBezTo>
                      <a:close/>
                      <a:moveTo>
                        <a:pt x="4049" y="3773"/>
                      </a:moveTo>
                      <a:cubicBezTo>
                        <a:pt x="4049" y="5320"/>
                        <a:pt x="4876" y="6350"/>
                        <a:pt x="6530" y="6866"/>
                      </a:cubicBezTo>
                      <a:lnTo>
                        <a:pt x="105148" y="6866"/>
                      </a:lnTo>
                      <a:cubicBezTo>
                        <a:pt x="106595" y="5835"/>
                        <a:pt x="107319" y="4804"/>
                        <a:pt x="107319" y="3773"/>
                      </a:cubicBezTo>
                      <a:cubicBezTo>
                        <a:pt x="107319" y="2433"/>
                        <a:pt x="106543" y="1403"/>
                        <a:pt x="104993" y="681"/>
                      </a:cubicBezTo>
                      <a:lnTo>
                        <a:pt x="6219" y="681"/>
                      </a:lnTo>
                      <a:cubicBezTo>
                        <a:pt x="4772" y="1403"/>
                        <a:pt x="4049" y="2433"/>
                        <a:pt x="4049" y="3773"/>
                      </a:cubicBezTo>
                      <a:close/>
                    </a:path>
                  </a:pathLst>
                </a:custGeom>
                <a:solidFill>
                  <a:schemeClr val="bg1"/>
                </a:solidFill>
                <a:ln w="0"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A79FB249-0B12-4655-A341-03539FB2C2CF}"/>
                    </a:ext>
                  </a:extLst>
                </p:cNvPr>
                <p:cNvSpPr/>
                <p:nvPr/>
              </p:nvSpPr>
              <p:spPr>
                <a:xfrm flipV="1">
                  <a:off x="5909636" y="5867197"/>
                  <a:ext cx="53340" cy="102976"/>
                </a:xfrm>
                <a:custGeom>
                  <a:avLst/>
                  <a:gdLst>
                    <a:gd name="connsiteX0" fmla="*/ 24796 w 53340"/>
                    <a:gd name="connsiteY0" fmla="*/ 89910 h 102976"/>
                    <a:gd name="connsiteX1" fmla="*/ 22780 w 53340"/>
                    <a:gd name="connsiteY1" fmla="*/ 89136 h 102976"/>
                    <a:gd name="connsiteX2" fmla="*/ 16578 w 53340"/>
                    <a:gd name="connsiteY2" fmla="*/ 87590 h 102976"/>
                    <a:gd name="connsiteX3" fmla="*/ 7584 w 53340"/>
                    <a:gd name="connsiteY3" fmla="*/ 86508 h 102976"/>
                    <a:gd name="connsiteX4" fmla="*/ 4638 w 53340"/>
                    <a:gd name="connsiteY4" fmla="*/ 86508 h 102976"/>
                    <a:gd name="connsiteX5" fmla="*/ 4638 w 53340"/>
                    <a:gd name="connsiteY5" fmla="*/ 93620 h 102976"/>
                    <a:gd name="connsiteX6" fmla="*/ 7584 w 53340"/>
                    <a:gd name="connsiteY6" fmla="*/ 93620 h 102976"/>
                    <a:gd name="connsiteX7" fmla="*/ 21074 w 53340"/>
                    <a:gd name="connsiteY7" fmla="*/ 95940 h 102976"/>
                    <a:gd name="connsiteX8" fmla="*/ 29758 w 53340"/>
                    <a:gd name="connsiteY8" fmla="*/ 99651 h 102976"/>
                    <a:gd name="connsiteX9" fmla="*/ 34099 w 53340"/>
                    <a:gd name="connsiteY9" fmla="*/ 103052 h 102976"/>
                    <a:gd name="connsiteX10" fmla="*/ 35960 w 53340"/>
                    <a:gd name="connsiteY10" fmla="*/ 103516 h 102976"/>
                    <a:gd name="connsiteX11" fmla="*/ 38596 w 53340"/>
                    <a:gd name="connsiteY11" fmla="*/ 102588 h 102976"/>
                    <a:gd name="connsiteX12" fmla="*/ 38596 w 53340"/>
                    <a:gd name="connsiteY12" fmla="*/ 56357 h 102976"/>
                    <a:gd name="connsiteX13" fmla="*/ 38751 w 53340"/>
                    <a:gd name="connsiteY13" fmla="*/ 9971 h 102976"/>
                    <a:gd name="connsiteX14" fmla="*/ 40612 w 53340"/>
                    <a:gd name="connsiteY14" fmla="*/ 8580 h 102976"/>
                    <a:gd name="connsiteX15" fmla="*/ 44333 w 53340"/>
                    <a:gd name="connsiteY15" fmla="*/ 7961 h 102976"/>
                    <a:gd name="connsiteX16" fmla="*/ 53947 w 53340"/>
                    <a:gd name="connsiteY16" fmla="*/ 7652 h 102976"/>
                    <a:gd name="connsiteX17" fmla="*/ 57979 w 53340"/>
                    <a:gd name="connsiteY17" fmla="*/ 7652 h 102976"/>
                    <a:gd name="connsiteX18" fmla="*/ 57979 w 53340"/>
                    <a:gd name="connsiteY18" fmla="*/ 539 h 102976"/>
                    <a:gd name="connsiteX19" fmla="*/ 56273 w 53340"/>
                    <a:gd name="connsiteY19" fmla="*/ 539 h 102976"/>
                    <a:gd name="connsiteX20" fmla="*/ 31618 w 53340"/>
                    <a:gd name="connsiteY20" fmla="*/ 1003 h 102976"/>
                    <a:gd name="connsiteX21" fmla="*/ 7274 w 53340"/>
                    <a:gd name="connsiteY21" fmla="*/ 539 h 102976"/>
                    <a:gd name="connsiteX22" fmla="*/ 5413 w 53340"/>
                    <a:gd name="connsiteY22" fmla="*/ 539 h 102976"/>
                    <a:gd name="connsiteX23" fmla="*/ 5413 w 53340"/>
                    <a:gd name="connsiteY23" fmla="*/ 7652 h 102976"/>
                    <a:gd name="connsiteX24" fmla="*/ 9445 w 53340"/>
                    <a:gd name="connsiteY24" fmla="*/ 7652 h 102976"/>
                    <a:gd name="connsiteX25" fmla="*/ 15337 w 53340"/>
                    <a:gd name="connsiteY25" fmla="*/ 7652 h 102976"/>
                    <a:gd name="connsiteX26" fmla="*/ 19214 w 53340"/>
                    <a:gd name="connsiteY26" fmla="*/ 7806 h 102976"/>
                    <a:gd name="connsiteX27" fmla="*/ 21695 w 53340"/>
                    <a:gd name="connsiteY27" fmla="*/ 8270 h 102976"/>
                    <a:gd name="connsiteX28" fmla="*/ 22935 w 53340"/>
                    <a:gd name="connsiteY28" fmla="*/ 8580 h 102976"/>
                    <a:gd name="connsiteX29" fmla="*/ 23865 w 53340"/>
                    <a:gd name="connsiteY29" fmla="*/ 9353 h 102976"/>
                    <a:gd name="connsiteX30" fmla="*/ 24796 w 53340"/>
                    <a:gd name="connsiteY30" fmla="*/ 9971 h 102976"/>
                    <a:gd name="connsiteX31" fmla="*/ 24796 w 53340"/>
                    <a:gd name="connsiteY31" fmla="*/ 89910 h 10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340" h="102976">
                      <a:moveTo>
                        <a:pt x="24796" y="89910"/>
                      </a:moveTo>
                      <a:lnTo>
                        <a:pt x="22780" y="89136"/>
                      </a:lnTo>
                      <a:cubicBezTo>
                        <a:pt x="21333" y="88621"/>
                        <a:pt x="19265" y="88106"/>
                        <a:pt x="16578" y="87590"/>
                      </a:cubicBezTo>
                      <a:cubicBezTo>
                        <a:pt x="13890" y="87075"/>
                        <a:pt x="10892" y="86714"/>
                        <a:pt x="7584" y="86508"/>
                      </a:cubicBezTo>
                      <a:lnTo>
                        <a:pt x="4638" y="86508"/>
                      </a:lnTo>
                      <a:lnTo>
                        <a:pt x="4638" y="93620"/>
                      </a:lnTo>
                      <a:lnTo>
                        <a:pt x="7584" y="93620"/>
                      </a:lnTo>
                      <a:cubicBezTo>
                        <a:pt x="12443" y="93827"/>
                        <a:pt x="16939" y="94600"/>
                        <a:pt x="21074" y="95940"/>
                      </a:cubicBezTo>
                      <a:cubicBezTo>
                        <a:pt x="25209" y="97280"/>
                        <a:pt x="28104" y="98517"/>
                        <a:pt x="29758" y="99651"/>
                      </a:cubicBezTo>
                      <a:cubicBezTo>
                        <a:pt x="31412" y="100784"/>
                        <a:pt x="32859" y="101918"/>
                        <a:pt x="34099" y="103052"/>
                      </a:cubicBezTo>
                      <a:cubicBezTo>
                        <a:pt x="34306" y="103361"/>
                        <a:pt x="34926" y="103516"/>
                        <a:pt x="35960" y="103516"/>
                      </a:cubicBezTo>
                      <a:cubicBezTo>
                        <a:pt x="36890" y="103516"/>
                        <a:pt x="37769" y="103207"/>
                        <a:pt x="38596" y="102588"/>
                      </a:cubicBezTo>
                      <a:lnTo>
                        <a:pt x="38596" y="56357"/>
                      </a:lnTo>
                      <a:lnTo>
                        <a:pt x="38751" y="9971"/>
                      </a:lnTo>
                      <a:cubicBezTo>
                        <a:pt x="39475" y="9250"/>
                        <a:pt x="40095" y="8786"/>
                        <a:pt x="40612" y="8580"/>
                      </a:cubicBezTo>
                      <a:cubicBezTo>
                        <a:pt x="41129" y="8373"/>
                        <a:pt x="42369" y="8167"/>
                        <a:pt x="44333" y="7961"/>
                      </a:cubicBezTo>
                      <a:cubicBezTo>
                        <a:pt x="46297" y="7755"/>
                        <a:pt x="49502" y="7652"/>
                        <a:pt x="53947" y="7652"/>
                      </a:cubicBezTo>
                      <a:lnTo>
                        <a:pt x="57979" y="7652"/>
                      </a:lnTo>
                      <a:lnTo>
                        <a:pt x="57979" y="539"/>
                      </a:lnTo>
                      <a:lnTo>
                        <a:pt x="56273" y="539"/>
                      </a:lnTo>
                      <a:cubicBezTo>
                        <a:pt x="54102" y="849"/>
                        <a:pt x="45884" y="1003"/>
                        <a:pt x="31618" y="1003"/>
                      </a:cubicBezTo>
                      <a:cubicBezTo>
                        <a:pt x="17560" y="1003"/>
                        <a:pt x="9445" y="849"/>
                        <a:pt x="7274" y="539"/>
                      </a:cubicBezTo>
                      <a:lnTo>
                        <a:pt x="5413" y="539"/>
                      </a:lnTo>
                      <a:lnTo>
                        <a:pt x="5413" y="7652"/>
                      </a:lnTo>
                      <a:lnTo>
                        <a:pt x="9445" y="7652"/>
                      </a:lnTo>
                      <a:cubicBezTo>
                        <a:pt x="11719" y="7652"/>
                        <a:pt x="13683" y="7652"/>
                        <a:pt x="15337" y="7652"/>
                      </a:cubicBezTo>
                      <a:cubicBezTo>
                        <a:pt x="16991" y="7652"/>
                        <a:pt x="18283" y="7703"/>
                        <a:pt x="19214" y="7806"/>
                      </a:cubicBezTo>
                      <a:cubicBezTo>
                        <a:pt x="20144" y="7909"/>
                        <a:pt x="20971" y="8064"/>
                        <a:pt x="21695" y="8270"/>
                      </a:cubicBezTo>
                      <a:cubicBezTo>
                        <a:pt x="22418" y="8476"/>
                        <a:pt x="22832" y="8580"/>
                        <a:pt x="22935" y="8580"/>
                      </a:cubicBezTo>
                      <a:cubicBezTo>
                        <a:pt x="23038" y="8580"/>
                        <a:pt x="23349" y="8837"/>
                        <a:pt x="23865" y="9353"/>
                      </a:cubicBezTo>
                      <a:cubicBezTo>
                        <a:pt x="24382" y="9868"/>
                        <a:pt x="24692" y="10074"/>
                        <a:pt x="24796" y="9971"/>
                      </a:cubicBezTo>
                      <a:lnTo>
                        <a:pt x="24796" y="89910"/>
                      </a:lnTo>
                      <a:close/>
                    </a:path>
                  </a:pathLst>
                </a:custGeom>
                <a:solidFill>
                  <a:schemeClr val="bg1"/>
                </a:solidFill>
                <a:ln w="0" cap="flat">
                  <a:noFill/>
                  <a:prstDash val="solid"/>
                  <a:miter/>
                </a:ln>
              </p:spPr>
              <p:txBody>
                <a:bodyPr rtlCol="0" anchor="ctr"/>
                <a:lstStyle/>
                <a:p>
                  <a:endParaRPr lang="en-US"/>
                </a:p>
              </p:txBody>
            </p:sp>
          </p:grpSp>
          <p:sp>
            <p:nvSpPr>
              <p:cNvPr id="109" name="Freeform: Shape 108">
                <a:extLst>
                  <a:ext uri="{FF2B5EF4-FFF2-40B4-BE49-F238E27FC236}">
                    <a16:creationId xmlns:a16="http://schemas.microsoft.com/office/drawing/2014/main" id="{B7F6AA16-F50F-59EF-2582-64F1B8F731F6}"/>
                  </a:ext>
                </a:extLst>
              </p:cNvPr>
              <p:cNvSpPr/>
              <p:nvPr/>
            </p:nvSpPr>
            <p:spPr>
              <a:xfrm flipV="1">
                <a:off x="5770706" y="5370813"/>
                <a:ext cx="133041" cy="105605"/>
              </a:xfrm>
              <a:custGeom>
                <a:avLst/>
                <a:gdLst>
                  <a:gd name="connsiteX0" fmla="*/ 43366 w 133041"/>
                  <a:gd name="connsiteY0" fmla="*/ 95368 h 105605"/>
                  <a:gd name="connsiteX1" fmla="*/ 34528 w 133041"/>
                  <a:gd name="connsiteY1" fmla="*/ 96760 h 105605"/>
                  <a:gd name="connsiteX2" fmla="*/ 29876 w 133041"/>
                  <a:gd name="connsiteY2" fmla="*/ 96915 h 105605"/>
                  <a:gd name="connsiteX3" fmla="*/ 28791 w 133041"/>
                  <a:gd name="connsiteY3" fmla="*/ 98306 h 105605"/>
                  <a:gd name="connsiteX4" fmla="*/ 29101 w 133041"/>
                  <a:gd name="connsiteY4" fmla="*/ 100471 h 105605"/>
                  <a:gd name="connsiteX5" fmla="*/ 30651 w 133041"/>
                  <a:gd name="connsiteY5" fmla="*/ 103718 h 105605"/>
                  <a:gd name="connsiteX6" fmla="*/ 32357 w 133041"/>
                  <a:gd name="connsiteY6" fmla="*/ 103872 h 105605"/>
                  <a:gd name="connsiteX7" fmla="*/ 33132 w 133041"/>
                  <a:gd name="connsiteY7" fmla="*/ 103872 h 105605"/>
                  <a:gd name="connsiteX8" fmla="*/ 54221 w 133041"/>
                  <a:gd name="connsiteY8" fmla="*/ 103563 h 105605"/>
                  <a:gd name="connsiteX9" fmla="*/ 63989 w 133041"/>
                  <a:gd name="connsiteY9" fmla="*/ 103563 h 105605"/>
                  <a:gd name="connsiteX10" fmla="*/ 70967 w 133041"/>
                  <a:gd name="connsiteY10" fmla="*/ 103718 h 105605"/>
                  <a:gd name="connsiteX11" fmla="*/ 74068 w 133041"/>
                  <a:gd name="connsiteY11" fmla="*/ 103718 h 105605"/>
                  <a:gd name="connsiteX12" fmla="*/ 76704 w 133041"/>
                  <a:gd name="connsiteY12" fmla="*/ 102481 h 105605"/>
                  <a:gd name="connsiteX13" fmla="*/ 76239 w 133041"/>
                  <a:gd name="connsiteY13" fmla="*/ 100316 h 105605"/>
                  <a:gd name="connsiteX14" fmla="*/ 76084 w 133041"/>
                  <a:gd name="connsiteY14" fmla="*/ 99388 h 105605"/>
                  <a:gd name="connsiteX15" fmla="*/ 75929 w 133041"/>
                  <a:gd name="connsiteY15" fmla="*/ 98461 h 105605"/>
                  <a:gd name="connsiteX16" fmla="*/ 75619 w 133041"/>
                  <a:gd name="connsiteY16" fmla="*/ 97842 h 105605"/>
                  <a:gd name="connsiteX17" fmla="*/ 75154 w 133041"/>
                  <a:gd name="connsiteY17" fmla="*/ 97378 h 105605"/>
                  <a:gd name="connsiteX18" fmla="*/ 74534 w 133041"/>
                  <a:gd name="connsiteY18" fmla="*/ 97069 h 105605"/>
                  <a:gd name="connsiteX19" fmla="*/ 73448 w 133041"/>
                  <a:gd name="connsiteY19" fmla="*/ 96915 h 105605"/>
                  <a:gd name="connsiteX20" fmla="*/ 72053 w 133041"/>
                  <a:gd name="connsiteY20" fmla="*/ 96760 h 105605"/>
                  <a:gd name="connsiteX21" fmla="*/ 69882 w 133041"/>
                  <a:gd name="connsiteY21" fmla="*/ 96760 h 105605"/>
                  <a:gd name="connsiteX22" fmla="*/ 61974 w 133041"/>
                  <a:gd name="connsiteY22" fmla="*/ 96296 h 105605"/>
                  <a:gd name="connsiteX23" fmla="*/ 59183 w 133041"/>
                  <a:gd name="connsiteY23" fmla="*/ 94595 h 105605"/>
                  <a:gd name="connsiteX24" fmla="*/ 46623 w 133041"/>
                  <a:gd name="connsiteY24" fmla="*/ 45426 h 105605"/>
                  <a:gd name="connsiteX25" fmla="*/ 75154 w 133041"/>
                  <a:gd name="connsiteY25" fmla="*/ 67691 h 105605"/>
                  <a:gd name="connsiteX26" fmla="*/ 104305 w 133041"/>
                  <a:gd name="connsiteY26" fmla="*/ 90575 h 105605"/>
                  <a:gd name="connsiteX27" fmla="*/ 106476 w 133041"/>
                  <a:gd name="connsiteY27" fmla="*/ 94131 h 105605"/>
                  <a:gd name="connsiteX28" fmla="*/ 102599 w 133041"/>
                  <a:gd name="connsiteY28" fmla="*/ 96760 h 105605"/>
                  <a:gd name="connsiteX29" fmla="*/ 100118 w 133041"/>
                  <a:gd name="connsiteY29" fmla="*/ 98461 h 105605"/>
                  <a:gd name="connsiteX30" fmla="*/ 100584 w 133041"/>
                  <a:gd name="connsiteY30" fmla="*/ 100625 h 105605"/>
                  <a:gd name="connsiteX31" fmla="*/ 101359 w 133041"/>
                  <a:gd name="connsiteY31" fmla="*/ 102945 h 105605"/>
                  <a:gd name="connsiteX32" fmla="*/ 103995 w 133041"/>
                  <a:gd name="connsiteY32" fmla="*/ 103718 h 105605"/>
                  <a:gd name="connsiteX33" fmla="*/ 109422 w 133041"/>
                  <a:gd name="connsiteY33" fmla="*/ 103563 h 105605"/>
                  <a:gd name="connsiteX34" fmla="*/ 121827 w 133041"/>
                  <a:gd name="connsiteY34" fmla="*/ 103409 h 105605"/>
                  <a:gd name="connsiteX35" fmla="*/ 129270 w 133041"/>
                  <a:gd name="connsiteY35" fmla="*/ 103563 h 105605"/>
                  <a:gd name="connsiteX36" fmla="*/ 133922 w 133041"/>
                  <a:gd name="connsiteY36" fmla="*/ 103718 h 105605"/>
                  <a:gd name="connsiteX37" fmla="*/ 137023 w 133041"/>
                  <a:gd name="connsiteY37" fmla="*/ 102172 h 105605"/>
                  <a:gd name="connsiteX38" fmla="*/ 135782 w 133041"/>
                  <a:gd name="connsiteY38" fmla="*/ 97533 h 105605"/>
                  <a:gd name="connsiteX39" fmla="*/ 132836 w 133041"/>
                  <a:gd name="connsiteY39" fmla="*/ 96760 h 105605"/>
                  <a:gd name="connsiteX40" fmla="*/ 111748 w 133041"/>
                  <a:gd name="connsiteY40" fmla="*/ 88874 h 105605"/>
                  <a:gd name="connsiteX41" fmla="*/ 100894 w 133041"/>
                  <a:gd name="connsiteY41" fmla="*/ 80834 h 105605"/>
                  <a:gd name="connsiteX42" fmla="*/ 85388 w 133041"/>
                  <a:gd name="connsiteY42" fmla="*/ 68619 h 105605"/>
                  <a:gd name="connsiteX43" fmla="*/ 78100 w 133041"/>
                  <a:gd name="connsiteY43" fmla="*/ 62898 h 105605"/>
                  <a:gd name="connsiteX44" fmla="*/ 79495 w 133041"/>
                  <a:gd name="connsiteY44" fmla="*/ 59497 h 105605"/>
                  <a:gd name="connsiteX45" fmla="*/ 83837 w 133041"/>
                  <a:gd name="connsiteY45" fmla="*/ 49137 h 105605"/>
                  <a:gd name="connsiteX46" fmla="*/ 89264 w 133041"/>
                  <a:gd name="connsiteY46" fmla="*/ 35994 h 105605"/>
                  <a:gd name="connsiteX47" fmla="*/ 101669 w 133041"/>
                  <a:gd name="connsiteY47" fmla="*/ 7699 h 105605"/>
                  <a:gd name="connsiteX48" fmla="*/ 102444 w 133041"/>
                  <a:gd name="connsiteY48" fmla="*/ 7080 h 105605"/>
                  <a:gd name="connsiteX49" fmla="*/ 110352 w 133041"/>
                  <a:gd name="connsiteY49" fmla="*/ 5380 h 105605"/>
                  <a:gd name="connsiteX50" fmla="*/ 113609 w 133041"/>
                  <a:gd name="connsiteY50" fmla="*/ 5380 h 105605"/>
                  <a:gd name="connsiteX51" fmla="*/ 114539 w 133041"/>
                  <a:gd name="connsiteY51" fmla="*/ 3988 h 105605"/>
                  <a:gd name="connsiteX52" fmla="*/ 114074 w 133041"/>
                  <a:gd name="connsiteY52" fmla="*/ 1205 h 105605"/>
                  <a:gd name="connsiteX53" fmla="*/ 112523 w 133041"/>
                  <a:gd name="connsiteY53" fmla="*/ -1733 h 105605"/>
                  <a:gd name="connsiteX54" fmla="*/ 110818 w 133041"/>
                  <a:gd name="connsiteY54" fmla="*/ -1733 h 105605"/>
                  <a:gd name="connsiteX55" fmla="*/ 96087 w 133041"/>
                  <a:gd name="connsiteY55" fmla="*/ -1269 h 105605"/>
                  <a:gd name="connsiteX56" fmla="*/ 74844 w 133041"/>
                  <a:gd name="connsiteY56" fmla="*/ -1733 h 105605"/>
                  <a:gd name="connsiteX57" fmla="*/ 73293 w 133041"/>
                  <a:gd name="connsiteY57" fmla="*/ -1733 h 105605"/>
                  <a:gd name="connsiteX58" fmla="*/ 72363 w 133041"/>
                  <a:gd name="connsiteY58" fmla="*/ -341 h 105605"/>
                  <a:gd name="connsiteX59" fmla="*/ 72673 w 133041"/>
                  <a:gd name="connsiteY59" fmla="*/ 2442 h 105605"/>
                  <a:gd name="connsiteX60" fmla="*/ 73603 w 133041"/>
                  <a:gd name="connsiteY60" fmla="*/ 4916 h 105605"/>
                  <a:gd name="connsiteX61" fmla="*/ 75309 w 133041"/>
                  <a:gd name="connsiteY61" fmla="*/ 5380 h 105605"/>
                  <a:gd name="connsiteX62" fmla="*/ 75774 w 133041"/>
                  <a:gd name="connsiteY62" fmla="*/ 5380 h 105605"/>
                  <a:gd name="connsiteX63" fmla="*/ 83527 w 133041"/>
                  <a:gd name="connsiteY63" fmla="*/ 9245 h 105605"/>
                  <a:gd name="connsiteX64" fmla="*/ 79340 w 133041"/>
                  <a:gd name="connsiteY64" fmla="*/ 20068 h 105605"/>
                  <a:gd name="connsiteX65" fmla="*/ 74378 w 133041"/>
                  <a:gd name="connsiteY65" fmla="*/ 31665 h 105605"/>
                  <a:gd name="connsiteX66" fmla="*/ 65385 w 133041"/>
                  <a:gd name="connsiteY66" fmla="*/ 53003 h 105605"/>
                  <a:gd name="connsiteX67" fmla="*/ 54841 w 133041"/>
                  <a:gd name="connsiteY67" fmla="*/ 44808 h 105605"/>
                  <a:gd name="connsiteX68" fmla="*/ 44297 w 133041"/>
                  <a:gd name="connsiteY68" fmla="*/ 36613 h 105605"/>
                  <a:gd name="connsiteX69" fmla="*/ 40730 w 133041"/>
                  <a:gd name="connsiteY69" fmla="*/ 22233 h 105605"/>
                  <a:gd name="connsiteX70" fmla="*/ 37164 w 133041"/>
                  <a:gd name="connsiteY70" fmla="*/ 7235 h 105605"/>
                  <a:gd name="connsiteX71" fmla="*/ 38405 w 133041"/>
                  <a:gd name="connsiteY71" fmla="*/ 5843 h 105605"/>
                  <a:gd name="connsiteX72" fmla="*/ 46158 w 133041"/>
                  <a:gd name="connsiteY72" fmla="*/ 5380 h 105605"/>
                  <a:gd name="connsiteX73" fmla="*/ 50964 w 133041"/>
                  <a:gd name="connsiteY73" fmla="*/ 5380 h 105605"/>
                  <a:gd name="connsiteX74" fmla="*/ 51895 w 133041"/>
                  <a:gd name="connsiteY74" fmla="*/ 3679 h 105605"/>
                  <a:gd name="connsiteX75" fmla="*/ 50809 w 133041"/>
                  <a:gd name="connsiteY75" fmla="*/ -960 h 105605"/>
                  <a:gd name="connsiteX76" fmla="*/ 48328 w 133041"/>
                  <a:gd name="connsiteY76" fmla="*/ -1733 h 105605"/>
                  <a:gd name="connsiteX77" fmla="*/ 42591 w 133041"/>
                  <a:gd name="connsiteY77" fmla="*/ -1578 h 105605"/>
                  <a:gd name="connsiteX78" fmla="*/ 27085 w 133041"/>
                  <a:gd name="connsiteY78" fmla="*/ -1424 h 105605"/>
                  <a:gd name="connsiteX79" fmla="*/ 12354 w 133041"/>
                  <a:gd name="connsiteY79" fmla="*/ -1424 h 105605"/>
                  <a:gd name="connsiteX80" fmla="*/ 6772 w 133041"/>
                  <a:gd name="connsiteY80" fmla="*/ -1578 h 105605"/>
                  <a:gd name="connsiteX81" fmla="*/ 3981 w 133041"/>
                  <a:gd name="connsiteY81" fmla="*/ -32 h 105605"/>
                  <a:gd name="connsiteX82" fmla="*/ 4446 w 133041"/>
                  <a:gd name="connsiteY82" fmla="*/ 2133 h 105605"/>
                  <a:gd name="connsiteX83" fmla="*/ 5687 w 133041"/>
                  <a:gd name="connsiteY83" fmla="*/ 4916 h 105605"/>
                  <a:gd name="connsiteX84" fmla="*/ 9253 w 133041"/>
                  <a:gd name="connsiteY84" fmla="*/ 5380 h 105605"/>
                  <a:gd name="connsiteX85" fmla="*/ 18557 w 133041"/>
                  <a:gd name="connsiteY85" fmla="*/ 5843 h 105605"/>
                  <a:gd name="connsiteX86" fmla="*/ 21503 w 133041"/>
                  <a:gd name="connsiteY86" fmla="*/ 7699 h 105605"/>
                  <a:gd name="connsiteX87" fmla="*/ 32667 w 133041"/>
                  <a:gd name="connsiteY87" fmla="*/ 50683 h 105605"/>
                  <a:gd name="connsiteX88" fmla="*/ 43366 w 133041"/>
                  <a:gd name="connsiteY88" fmla="*/ 95368 h 10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33041" h="105605">
                    <a:moveTo>
                      <a:pt x="43366" y="95368"/>
                    </a:moveTo>
                    <a:cubicBezTo>
                      <a:pt x="43366" y="96090"/>
                      <a:pt x="40420" y="96554"/>
                      <a:pt x="34528" y="96760"/>
                    </a:cubicBezTo>
                    <a:cubicBezTo>
                      <a:pt x="32150" y="96760"/>
                      <a:pt x="30600" y="96811"/>
                      <a:pt x="29876" y="96915"/>
                    </a:cubicBezTo>
                    <a:cubicBezTo>
                      <a:pt x="29153" y="97018"/>
                      <a:pt x="28791" y="97482"/>
                      <a:pt x="28791" y="98306"/>
                    </a:cubicBezTo>
                    <a:cubicBezTo>
                      <a:pt x="28791" y="98512"/>
                      <a:pt x="28894" y="99234"/>
                      <a:pt x="29101" y="100471"/>
                    </a:cubicBezTo>
                    <a:cubicBezTo>
                      <a:pt x="29721" y="102532"/>
                      <a:pt x="30238" y="103615"/>
                      <a:pt x="30651" y="103718"/>
                    </a:cubicBezTo>
                    <a:cubicBezTo>
                      <a:pt x="30858" y="103821"/>
                      <a:pt x="31427" y="103872"/>
                      <a:pt x="32357" y="103872"/>
                    </a:cubicBezTo>
                    <a:lnTo>
                      <a:pt x="33132" y="103872"/>
                    </a:lnTo>
                    <a:cubicBezTo>
                      <a:pt x="37371" y="103666"/>
                      <a:pt x="44400" y="103563"/>
                      <a:pt x="54221" y="103563"/>
                    </a:cubicBezTo>
                    <a:cubicBezTo>
                      <a:pt x="57735" y="103563"/>
                      <a:pt x="60992" y="103563"/>
                      <a:pt x="63989" y="103563"/>
                    </a:cubicBezTo>
                    <a:cubicBezTo>
                      <a:pt x="66987" y="103563"/>
                      <a:pt x="69313" y="103615"/>
                      <a:pt x="70967" y="103718"/>
                    </a:cubicBezTo>
                    <a:cubicBezTo>
                      <a:pt x="72621" y="103821"/>
                      <a:pt x="73655" y="103821"/>
                      <a:pt x="74068" y="103718"/>
                    </a:cubicBezTo>
                    <a:cubicBezTo>
                      <a:pt x="75826" y="103718"/>
                      <a:pt x="76704" y="103305"/>
                      <a:pt x="76704" y="102481"/>
                    </a:cubicBezTo>
                    <a:cubicBezTo>
                      <a:pt x="76704" y="101966"/>
                      <a:pt x="76549" y="101244"/>
                      <a:pt x="76239" y="100316"/>
                    </a:cubicBezTo>
                    <a:cubicBezTo>
                      <a:pt x="76136" y="100110"/>
                      <a:pt x="76084" y="99801"/>
                      <a:pt x="76084" y="99388"/>
                    </a:cubicBezTo>
                    <a:cubicBezTo>
                      <a:pt x="76084" y="98976"/>
                      <a:pt x="76033" y="98667"/>
                      <a:pt x="75929" y="98461"/>
                    </a:cubicBezTo>
                    <a:cubicBezTo>
                      <a:pt x="75826" y="98255"/>
                      <a:pt x="75722" y="98048"/>
                      <a:pt x="75619" y="97842"/>
                    </a:cubicBezTo>
                    <a:cubicBezTo>
                      <a:pt x="75516" y="97636"/>
                      <a:pt x="75360" y="97482"/>
                      <a:pt x="75154" y="97378"/>
                    </a:cubicBezTo>
                    <a:cubicBezTo>
                      <a:pt x="74947" y="97275"/>
                      <a:pt x="74740" y="97172"/>
                      <a:pt x="74534" y="97069"/>
                    </a:cubicBezTo>
                    <a:cubicBezTo>
                      <a:pt x="74327" y="96966"/>
                      <a:pt x="73965" y="96915"/>
                      <a:pt x="73448" y="96915"/>
                    </a:cubicBezTo>
                    <a:cubicBezTo>
                      <a:pt x="72931" y="96915"/>
                      <a:pt x="72466" y="96863"/>
                      <a:pt x="72053" y="96760"/>
                    </a:cubicBezTo>
                    <a:cubicBezTo>
                      <a:pt x="71639" y="96657"/>
                      <a:pt x="70916" y="96657"/>
                      <a:pt x="69882" y="96760"/>
                    </a:cubicBezTo>
                    <a:cubicBezTo>
                      <a:pt x="65747" y="96657"/>
                      <a:pt x="63111" y="96502"/>
                      <a:pt x="61974" y="96296"/>
                    </a:cubicBezTo>
                    <a:cubicBezTo>
                      <a:pt x="60837" y="96090"/>
                      <a:pt x="59906" y="95523"/>
                      <a:pt x="59183" y="94595"/>
                    </a:cubicBezTo>
                    <a:lnTo>
                      <a:pt x="46623" y="45426"/>
                    </a:lnTo>
                    <a:cubicBezTo>
                      <a:pt x="46726" y="45426"/>
                      <a:pt x="56236" y="52848"/>
                      <a:pt x="75154" y="67691"/>
                    </a:cubicBezTo>
                    <a:cubicBezTo>
                      <a:pt x="94071" y="82535"/>
                      <a:pt x="103788" y="90163"/>
                      <a:pt x="104305" y="90575"/>
                    </a:cubicBezTo>
                    <a:cubicBezTo>
                      <a:pt x="105752" y="92018"/>
                      <a:pt x="106476" y="93204"/>
                      <a:pt x="106476" y="94131"/>
                    </a:cubicBezTo>
                    <a:cubicBezTo>
                      <a:pt x="106476" y="95678"/>
                      <a:pt x="105184" y="96554"/>
                      <a:pt x="102599" y="96760"/>
                    </a:cubicBezTo>
                    <a:cubicBezTo>
                      <a:pt x="100945" y="96760"/>
                      <a:pt x="100118" y="97327"/>
                      <a:pt x="100118" y="98461"/>
                    </a:cubicBezTo>
                    <a:cubicBezTo>
                      <a:pt x="100118" y="98667"/>
                      <a:pt x="100274" y="99388"/>
                      <a:pt x="100584" y="100625"/>
                    </a:cubicBezTo>
                    <a:cubicBezTo>
                      <a:pt x="100894" y="101862"/>
                      <a:pt x="101152" y="102635"/>
                      <a:pt x="101359" y="102945"/>
                    </a:cubicBezTo>
                    <a:cubicBezTo>
                      <a:pt x="101669" y="103460"/>
                      <a:pt x="102548" y="103718"/>
                      <a:pt x="103995" y="103718"/>
                    </a:cubicBezTo>
                    <a:cubicBezTo>
                      <a:pt x="104409" y="103718"/>
                      <a:pt x="106217" y="103666"/>
                      <a:pt x="109422" y="103563"/>
                    </a:cubicBezTo>
                    <a:cubicBezTo>
                      <a:pt x="112627" y="103460"/>
                      <a:pt x="116762" y="103409"/>
                      <a:pt x="121827" y="103409"/>
                    </a:cubicBezTo>
                    <a:cubicBezTo>
                      <a:pt x="124204" y="103409"/>
                      <a:pt x="126685" y="103460"/>
                      <a:pt x="129270" y="103563"/>
                    </a:cubicBezTo>
                    <a:cubicBezTo>
                      <a:pt x="131854" y="103666"/>
                      <a:pt x="133405" y="103718"/>
                      <a:pt x="133922" y="103718"/>
                    </a:cubicBezTo>
                    <a:cubicBezTo>
                      <a:pt x="135989" y="103718"/>
                      <a:pt x="137023" y="103202"/>
                      <a:pt x="137023" y="102172"/>
                    </a:cubicBezTo>
                    <a:cubicBezTo>
                      <a:pt x="137023" y="99904"/>
                      <a:pt x="136609" y="98358"/>
                      <a:pt x="135782" y="97533"/>
                    </a:cubicBezTo>
                    <a:cubicBezTo>
                      <a:pt x="135472" y="97018"/>
                      <a:pt x="134490" y="96760"/>
                      <a:pt x="132836" y="96760"/>
                    </a:cubicBezTo>
                    <a:cubicBezTo>
                      <a:pt x="125083" y="96245"/>
                      <a:pt x="118054" y="93616"/>
                      <a:pt x="111748" y="88874"/>
                    </a:cubicBezTo>
                    <a:cubicBezTo>
                      <a:pt x="110094" y="87843"/>
                      <a:pt x="106476" y="85163"/>
                      <a:pt x="100894" y="80834"/>
                    </a:cubicBezTo>
                    <a:cubicBezTo>
                      <a:pt x="95312" y="76505"/>
                      <a:pt x="90143" y="72433"/>
                      <a:pt x="85388" y="68619"/>
                    </a:cubicBezTo>
                    <a:lnTo>
                      <a:pt x="78100" y="62898"/>
                    </a:lnTo>
                    <a:lnTo>
                      <a:pt x="79495" y="59497"/>
                    </a:lnTo>
                    <a:cubicBezTo>
                      <a:pt x="80426" y="57229"/>
                      <a:pt x="81873" y="53776"/>
                      <a:pt x="83837" y="49137"/>
                    </a:cubicBezTo>
                    <a:cubicBezTo>
                      <a:pt x="85801" y="44498"/>
                      <a:pt x="87610" y="40118"/>
                      <a:pt x="89264" y="35994"/>
                    </a:cubicBezTo>
                    <a:cubicBezTo>
                      <a:pt x="97017" y="17749"/>
                      <a:pt x="101152" y="8317"/>
                      <a:pt x="101669" y="7699"/>
                    </a:cubicBezTo>
                    <a:cubicBezTo>
                      <a:pt x="101876" y="7493"/>
                      <a:pt x="102134" y="7287"/>
                      <a:pt x="102444" y="7080"/>
                    </a:cubicBezTo>
                    <a:cubicBezTo>
                      <a:pt x="103892" y="6050"/>
                      <a:pt x="106528" y="5483"/>
                      <a:pt x="110352" y="5380"/>
                    </a:cubicBezTo>
                    <a:lnTo>
                      <a:pt x="113609" y="5380"/>
                    </a:lnTo>
                    <a:cubicBezTo>
                      <a:pt x="114229" y="4555"/>
                      <a:pt x="114539" y="4091"/>
                      <a:pt x="114539" y="3988"/>
                    </a:cubicBezTo>
                    <a:cubicBezTo>
                      <a:pt x="114539" y="3885"/>
                      <a:pt x="114384" y="2957"/>
                      <a:pt x="114074" y="1205"/>
                    </a:cubicBezTo>
                    <a:cubicBezTo>
                      <a:pt x="113660" y="-135"/>
                      <a:pt x="113144" y="-1114"/>
                      <a:pt x="112523" y="-1733"/>
                    </a:cubicBezTo>
                    <a:lnTo>
                      <a:pt x="110818" y="-1733"/>
                    </a:lnTo>
                    <a:cubicBezTo>
                      <a:pt x="106683" y="-1424"/>
                      <a:pt x="101773" y="-1269"/>
                      <a:pt x="96087" y="-1269"/>
                    </a:cubicBezTo>
                    <a:cubicBezTo>
                      <a:pt x="83475" y="-1269"/>
                      <a:pt x="76394" y="-1424"/>
                      <a:pt x="74844" y="-1733"/>
                    </a:cubicBezTo>
                    <a:lnTo>
                      <a:pt x="73293" y="-1733"/>
                    </a:lnTo>
                    <a:cubicBezTo>
                      <a:pt x="72673" y="-1114"/>
                      <a:pt x="72363" y="-651"/>
                      <a:pt x="72363" y="-341"/>
                    </a:cubicBezTo>
                    <a:cubicBezTo>
                      <a:pt x="72363" y="-32"/>
                      <a:pt x="72466" y="896"/>
                      <a:pt x="72673" y="2442"/>
                    </a:cubicBezTo>
                    <a:cubicBezTo>
                      <a:pt x="73086" y="3782"/>
                      <a:pt x="73396" y="4606"/>
                      <a:pt x="73603" y="4916"/>
                    </a:cubicBezTo>
                    <a:cubicBezTo>
                      <a:pt x="73810" y="5225"/>
                      <a:pt x="74378" y="5380"/>
                      <a:pt x="75309" y="5380"/>
                    </a:cubicBezTo>
                    <a:lnTo>
                      <a:pt x="75774" y="5380"/>
                    </a:lnTo>
                    <a:cubicBezTo>
                      <a:pt x="80943" y="5380"/>
                      <a:pt x="83527" y="6668"/>
                      <a:pt x="83527" y="9245"/>
                    </a:cubicBezTo>
                    <a:cubicBezTo>
                      <a:pt x="83527" y="9657"/>
                      <a:pt x="82132" y="13265"/>
                      <a:pt x="79340" y="20068"/>
                    </a:cubicBezTo>
                    <a:cubicBezTo>
                      <a:pt x="76549" y="26872"/>
                      <a:pt x="74895" y="30737"/>
                      <a:pt x="74378" y="31665"/>
                    </a:cubicBezTo>
                    <a:lnTo>
                      <a:pt x="65385" y="53003"/>
                    </a:lnTo>
                    <a:lnTo>
                      <a:pt x="54841" y="44808"/>
                    </a:lnTo>
                    <a:lnTo>
                      <a:pt x="44297" y="36613"/>
                    </a:lnTo>
                    <a:lnTo>
                      <a:pt x="40730" y="22233"/>
                    </a:lnTo>
                    <a:cubicBezTo>
                      <a:pt x="38353" y="12750"/>
                      <a:pt x="37164" y="7750"/>
                      <a:pt x="37164" y="7235"/>
                    </a:cubicBezTo>
                    <a:cubicBezTo>
                      <a:pt x="37164" y="6513"/>
                      <a:pt x="37578" y="6050"/>
                      <a:pt x="38405" y="5843"/>
                    </a:cubicBezTo>
                    <a:cubicBezTo>
                      <a:pt x="39231" y="5637"/>
                      <a:pt x="41816" y="5483"/>
                      <a:pt x="46158" y="5380"/>
                    </a:cubicBezTo>
                    <a:lnTo>
                      <a:pt x="50964" y="5380"/>
                    </a:lnTo>
                    <a:cubicBezTo>
                      <a:pt x="51585" y="4452"/>
                      <a:pt x="51895" y="3885"/>
                      <a:pt x="51895" y="3679"/>
                    </a:cubicBezTo>
                    <a:cubicBezTo>
                      <a:pt x="51895" y="2029"/>
                      <a:pt x="51533" y="483"/>
                      <a:pt x="50809" y="-960"/>
                    </a:cubicBezTo>
                    <a:cubicBezTo>
                      <a:pt x="50293" y="-1475"/>
                      <a:pt x="49465" y="-1733"/>
                      <a:pt x="48328" y="-1733"/>
                    </a:cubicBezTo>
                    <a:cubicBezTo>
                      <a:pt x="48018" y="-1733"/>
                      <a:pt x="46106" y="-1681"/>
                      <a:pt x="42591" y="-1578"/>
                    </a:cubicBezTo>
                    <a:cubicBezTo>
                      <a:pt x="39076" y="-1475"/>
                      <a:pt x="33908" y="-1424"/>
                      <a:pt x="27085" y="-1424"/>
                    </a:cubicBezTo>
                    <a:cubicBezTo>
                      <a:pt x="20676" y="-1424"/>
                      <a:pt x="15766" y="-1424"/>
                      <a:pt x="12354" y="-1424"/>
                    </a:cubicBezTo>
                    <a:cubicBezTo>
                      <a:pt x="8943" y="-1424"/>
                      <a:pt x="7082" y="-1475"/>
                      <a:pt x="6772" y="-1578"/>
                    </a:cubicBezTo>
                    <a:cubicBezTo>
                      <a:pt x="4911" y="-1578"/>
                      <a:pt x="3981" y="-1063"/>
                      <a:pt x="3981" y="-32"/>
                    </a:cubicBezTo>
                    <a:cubicBezTo>
                      <a:pt x="3981" y="174"/>
                      <a:pt x="4136" y="896"/>
                      <a:pt x="4446" y="2133"/>
                    </a:cubicBezTo>
                    <a:cubicBezTo>
                      <a:pt x="4860" y="3782"/>
                      <a:pt x="5273" y="4710"/>
                      <a:pt x="5687" y="4916"/>
                    </a:cubicBezTo>
                    <a:cubicBezTo>
                      <a:pt x="6100" y="5122"/>
                      <a:pt x="7289" y="5276"/>
                      <a:pt x="9253" y="5380"/>
                    </a:cubicBezTo>
                    <a:cubicBezTo>
                      <a:pt x="12044" y="5380"/>
                      <a:pt x="15145" y="5534"/>
                      <a:pt x="18557" y="5843"/>
                    </a:cubicBezTo>
                    <a:cubicBezTo>
                      <a:pt x="20004" y="6153"/>
                      <a:pt x="20986" y="6771"/>
                      <a:pt x="21503" y="7699"/>
                    </a:cubicBezTo>
                    <a:cubicBezTo>
                      <a:pt x="21813" y="8111"/>
                      <a:pt x="25535" y="22439"/>
                      <a:pt x="32667" y="50683"/>
                    </a:cubicBezTo>
                    <a:cubicBezTo>
                      <a:pt x="39800" y="78927"/>
                      <a:pt x="43366" y="93822"/>
                      <a:pt x="43366" y="95368"/>
                    </a:cubicBezTo>
                    <a:close/>
                  </a:path>
                </a:pathLst>
              </a:custGeom>
              <a:solidFill>
                <a:srgbClr val="FFFF00"/>
              </a:solidFill>
              <a:ln w="0" cap="flat">
                <a:noFill/>
                <a:prstDash val="solid"/>
                <a:miter/>
              </a:ln>
            </p:spPr>
            <p:txBody>
              <a:bodyPr rtlCol="0" anchor="ctr"/>
              <a:lstStyle/>
              <a:p>
                <a:endParaRPr lang="en-US"/>
              </a:p>
            </p:txBody>
          </p:sp>
        </p:grpSp>
        <p:grpSp>
          <p:nvGrpSpPr>
            <p:cNvPr id="110" name="Graphic 50">
              <a:extLst>
                <a:ext uri="{FF2B5EF4-FFF2-40B4-BE49-F238E27FC236}">
                  <a16:creationId xmlns:a16="http://schemas.microsoft.com/office/drawing/2014/main" id="{DBCB323B-ACD1-B58F-85E9-5B309685643A}"/>
                </a:ext>
              </a:extLst>
            </p:cNvPr>
            <p:cNvGrpSpPr/>
            <p:nvPr/>
          </p:nvGrpSpPr>
          <p:grpSpPr>
            <a:xfrm>
              <a:off x="6036980" y="5578550"/>
              <a:ext cx="272295" cy="183876"/>
              <a:chOff x="6036980" y="5578550"/>
              <a:chExt cx="272295" cy="183876"/>
            </a:xfrm>
            <a:solidFill>
              <a:schemeClr val="bg1"/>
            </a:solidFill>
          </p:grpSpPr>
          <p:sp>
            <p:nvSpPr>
              <p:cNvPr id="111" name="Freeform: Shape 110">
                <a:extLst>
                  <a:ext uri="{FF2B5EF4-FFF2-40B4-BE49-F238E27FC236}">
                    <a16:creationId xmlns:a16="http://schemas.microsoft.com/office/drawing/2014/main" id="{5CBE36C5-49DA-A3E2-5EA7-095D60A7B10B}"/>
                  </a:ext>
                </a:extLst>
              </p:cNvPr>
              <p:cNvSpPr/>
              <p:nvPr/>
            </p:nvSpPr>
            <p:spPr>
              <a:xfrm flipV="1">
                <a:off x="6036980" y="5578550"/>
                <a:ext cx="157472" cy="149371"/>
              </a:xfrm>
              <a:custGeom>
                <a:avLst/>
                <a:gdLst>
                  <a:gd name="connsiteX0" fmla="*/ 61027 w 157472"/>
                  <a:gd name="connsiteY0" fmla="*/ 136660 h 149371"/>
                  <a:gd name="connsiteX1" fmla="*/ 48525 w 157472"/>
                  <a:gd name="connsiteY1" fmla="*/ 138628 h 149371"/>
                  <a:gd name="connsiteX2" fmla="*/ 41726 w 157472"/>
                  <a:gd name="connsiteY2" fmla="*/ 138847 h 149371"/>
                  <a:gd name="connsiteX3" fmla="*/ 40191 w 157472"/>
                  <a:gd name="connsiteY3" fmla="*/ 141034 h 149371"/>
                  <a:gd name="connsiteX4" fmla="*/ 40630 w 157472"/>
                  <a:gd name="connsiteY4" fmla="*/ 143439 h 149371"/>
                  <a:gd name="connsiteX5" fmla="*/ 42604 w 157472"/>
                  <a:gd name="connsiteY5" fmla="*/ 148251 h 149371"/>
                  <a:gd name="connsiteX6" fmla="*/ 85152 w 157472"/>
                  <a:gd name="connsiteY6" fmla="*/ 148688 h 149371"/>
                  <a:gd name="connsiteX7" fmla="*/ 129674 w 157472"/>
                  <a:gd name="connsiteY7" fmla="*/ 148032 h 149371"/>
                  <a:gd name="connsiteX8" fmla="*/ 153142 w 157472"/>
                  <a:gd name="connsiteY8" fmla="*/ 137316 h 149371"/>
                  <a:gd name="connsiteX9" fmla="*/ 162792 w 157472"/>
                  <a:gd name="connsiteY9" fmla="*/ 115227 h 149371"/>
                  <a:gd name="connsiteX10" fmla="*/ 148317 w 157472"/>
                  <a:gd name="connsiteY10" fmla="*/ 84391 h 149371"/>
                  <a:gd name="connsiteX11" fmla="*/ 109277 w 157472"/>
                  <a:gd name="connsiteY11" fmla="*/ 65583 h 149371"/>
                  <a:gd name="connsiteX12" fmla="*/ 86249 w 157472"/>
                  <a:gd name="connsiteY12" fmla="*/ 65145 h 149371"/>
                  <a:gd name="connsiteX13" fmla="*/ 65413 w 157472"/>
                  <a:gd name="connsiteY13" fmla="*/ 65145 h 149371"/>
                  <a:gd name="connsiteX14" fmla="*/ 58833 w 157472"/>
                  <a:gd name="connsiteY14" fmla="*/ 39120 h 149371"/>
                  <a:gd name="connsiteX15" fmla="*/ 52254 w 157472"/>
                  <a:gd name="connsiteY15" fmla="*/ 12220 h 149371"/>
                  <a:gd name="connsiteX16" fmla="*/ 52473 w 157472"/>
                  <a:gd name="connsiteY16" fmla="*/ 11127 h 149371"/>
                  <a:gd name="connsiteX17" fmla="*/ 54008 w 157472"/>
                  <a:gd name="connsiteY17" fmla="*/ 10252 h 149371"/>
                  <a:gd name="connsiteX18" fmla="*/ 57737 w 157472"/>
                  <a:gd name="connsiteY18" fmla="*/ 9815 h 149371"/>
                  <a:gd name="connsiteX19" fmla="*/ 64974 w 157472"/>
                  <a:gd name="connsiteY19" fmla="*/ 9377 h 149371"/>
                  <a:gd name="connsiteX20" fmla="*/ 71773 w 157472"/>
                  <a:gd name="connsiteY20" fmla="*/ 9377 h 149371"/>
                  <a:gd name="connsiteX21" fmla="*/ 73089 w 157472"/>
                  <a:gd name="connsiteY21" fmla="*/ 6971 h 149371"/>
                  <a:gd name="connsiteX22" fmla="*/ 71554 w 157472"/>
                  <a:gd name="connsiteY22" fmla="*/ 410 h 149371"/>
                  <a:gd name="connsiteX23" fmla="*/ 68045 w 157472"/>
                  <a:gd name="connsiteY23" fmla="*/ -683 h 149371"/>
                  <a:gd name="connsiteX24" fmla="*/ 59930 w 157472"/>
                  <a:gd name="connsiteY24" fmla="*/ -464 h 149371"/>
                  <a:gd name="connsiteX25" fmla="*/ 37998 w 157472"/>
                  <a:gd name="connsiteY25" fmla="*/ -246 h 149371"/>
                  <a:gd name="connsiteX26" fmla="*/ 17162 w 157472"/>
                  <a:gd name="connsiteY26" fmla="*/ -246 h 149371"/>
                  <a:gd name="connsiteX27" fmla="*/ 9267 w 157472"/>
                  <a:gd name="connsiteY27" fmla="*/ -464 h 149371"/>
                  <a:gd name="connsiteX28" fmla="*/ 5319 w 157472"/>
                  <a:gd name="connsiteY28" fmla="*/ 1723 h 149371"/>
                  <a:gd name="connsiteX29" fmla="*/ 5977 w 157472"/>
                  <a:gd name="connsiteY29" fmla="*/ 4784 h 149371"/>
                  <a:gd name="connsiteX30" fmla="*/ 7731 w 157472"/>
                  <a:gd name="connsiteY30" fmla="*/ 8721 h 149371"/>
                  <a:gd name="connsiteX31" fmla="*/ 12776 w 157472"/>
                  <a:gd name="connsiteY31" fmla="*/ 9377 h 149371"/>
                  <a:gd name="connsiteX32" fmla="*/ 25935 w 157472"/>
                  <a:gd name="connsiteY32" fmla="*/ 10033 h 149371"/>
                  <a:gd name="connsiteX33" fmla="*/ 30102 w 157472"/>
                  <a:gd name="connsiteY33" fmla="*/ 12658 h 149371"/>
                  <a:gd name="connsiteX34" fmla="*/ 45893 w 157472"/>
                  <a:gd name="connsiteY34" fmla="*/ 73456 h 149371"/>
                  <a:gd name="connsiteX35" fmla="*/ 61027 w 157472"/>
                  <a:gd name="connsiteY35" fmla="*/ 136660 h 149371"/>
                  <a:gd name="connsiteX36" fmla="*/ 139544 w 157472"/>
                  <a:gd name="connsiteY36" fmla="*/ 120476 h 149371"/>
                  <a:gd name="connsiteX37" fmla="*/ 139105 w 157472"/>
                  <a:gd name="connsiteY37" fmla="*/ 125069 h 149371"/>
                  <a:gd name="connsiteX38" fmla="*/ 137131 w 157472"/>
                  <a:gd name="connsiteY38" fmla="*/ 129880 h 149371"/>
                  <a:gd name="connsiteX39" fmla="*/ 131648 w 157472"/>
                  <a:gd name="connsiteY39" fmla="*/ 134691 h 149371"/>
                  <a:gd name="connsiteX40" fmla="*/ 120901 w 157472"/>
                  <a:gd name="connsiteY40" fmla="*/ 138191 h 149371"/>
                  <a:gd name="connsiteX41" fmla="*/ 103356 w 157472"/>
                  <a:gd name="connsiteY41" fmla="*/ 138628 h 149371"/>
                  <a:gd name="connsiteX42" fmla="*/ 95679 w 157472"/>
                  <a:gd name="connsiteY42" fmla="*/ 138628 h 149371"/>
                  <a:gd name="connsiteX43" fmla="*/ 89319 w 157472"/>
                  <a:gd name="connsiteY43" fmla="*/ 138409 h 149371"/>
                  <a:gd name="connsiteX44" fmla="*/ 86687 w 157472"/>
                  <a:gd name="connsiteY44" fmla="*/ 138409 h 149371"/>
                  <a:gd name="connsiteX45" fmla="*/ 82739 w 157472"/>
                  <a:gd name="connsiteY45" fmla="*/ 136441 h 149371"/>
                  <a:gd name="connsiteX46" fmla="*/ 78572 w 157472"/>
                  <a:gd name="connsiteY46" fmla="*/ 119601 h 149371"/>
                  <a:gd name="connsiteX47" fmla="*/ 70896 w 157472"/>
                  <a:gd name="connsiteY47" fmla="*/ 89421 h 149371"/>
                  <a:gd name="connsiteX48" fmla="*/ 66948 w 157472"/>
                  <a:gd name="connsiteY48" fmla="*/ 74549 h 149371"/>
                  <a:gd name="connsiteX49" fmla="*/ 84713 w 157472"/>
                  <a:gd name="connsiteY49" fmla="*/ 74112 h 149371"/>
                  <a:gd name="connsiteX50" fmla="*/ 87345 w 157472"/>
                  <a:gd name="connsiteY50" fmla="*/ 74112 h 149371"/>
                  <a:gd name="connsiteX51" fmla="*/ 92390 w 157472"/>
                  <a:gd name="connsiteY51" fmla="*/ 74112 h 149371"/>
                  <a:gd name="connsiteX52" fmla="*/ 127481 w 157472"/>
                  <a:gd name="connsiteY52" fmla="*/ 85047 h 149371"/>
                  <a:gd name="connsiteX53" fmla="*/ 136473 w 157472"/>
                  <a:gd name="connsiteY53" fmla="*/ 102324 h 149371"/>
                  <a:gd name="connsiteX54" fmla="*/ 139544 w 157472"/>
                  <a:gd name="connsiteY54" fmla="*/ 120476 h 14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57472" h="149371">
                    <a:moveTo>
                      <a:pt x="61027" y="136660"/>
                    </a:moveTo>
                    <a:cubicBezTo>
                      <a:pt x="61027" y="137680"/>
                      <a:pt x="56859" y="138336"/>
                      <a:pt x="48525" y="138628"/>
                    </a:cubicBezTo>
                    <a:cubicBezTo>
                      <a:pt x="45016" y="138628"/>
                      <a:pt x="42750" y="138701"/>
                      <a:pt x="41726" y="138847"/>
                    </a:cubicBezTo>
                    <a:cubicBezTo>
                      <a:pt x="40703" y="138993"/>
                      <a:pt x="40191" y="139721"/>
                      <a:pt x="40191" y="141034"/>
                    </a:cubicBezTo>
                    <a:cubicBezTo>
                      <a:pt x="40191" y="141180"/>
                      <a:pt x="40337" y="141981"/>
                      <a:pt x="40630" y="143439"/>
                    </a:cubicBezTo>
                    <a:cubicBezTo>
                      <a:pt x="41507" y="146355"/>
                      <a:pt x="42165" y="147959"/>
                      <a:pt x="42604" y="148251"/>
                    </a:cubicBezTo>
                    <a:cubicBezTo>
                      <a:pt x="43042" y="148542"/>
                      <a:pt x="57225" y="148688"/>
                      <a:pt x="85152" y="148688"/>
                    </a:cubicBezTo>
                    <a:cubicBezTo>
                      <a:pt x="112933" y="148542"/>
                      <a:pt x="127773" y="148324"/>
                      <a:pt x="129674" y="148032"/>
                    </a:cubicBezTo>
                    <a:cubicBezTo>
                      <a:pt x="139032" y="146428"/>
                      <a:pt x="146854" y="142856"/>
                      <a:pt x="153142" y="137316"/>
                    </a:cubicBezTo>
                    <a:cubicBezTo>
                      <a:pt x="159429" y="131776"/>
                      <a:pt x="162645" y="124413"/>
                      <a:pt x="162792" y="115227"/>
                    </a:cubicBezTo>
                    <a:cubicBezTo>
                      <a:pt x="162792" y="104001"/>
                      <a:pt x="157967" y="93722"/>
                      <a:pt x="148317" y="84391"/>
                    </a:cubicBezTo>
                    <a:cubicBezTo>
                      <a:pt x="138228" y="74476"/>
                      <a:pt x="125215" y="68207"/>
                      <a:pt x="109277" y="65583"/>
                    </a:cubicBezTo>
                    <a:cubicBezTo>
                      <a:pt x="108254" y="65437"/>
                      <a:pt x="100577" y="65291"/>
                      <a:pt x="86249" y="65145"/>
                    </a:cubicBezTo>
                    <a:lnTo>
                      <a:pt x="65413" y="65145"/>
                    </a:lnTo>
                    <a:lnTo>
                      <a:pt x="58833" y="39120"/>
                    </a:lnTo>
                    <a:cubicBezTo>
                      <a:pt x="54447" y="22208"/>
                      <a:pt x="52254" y="13241"/>
                      <a:pt x="52254" y="12220"/>
                    </a:cubicBezTo>
                    <a:cubicBezTo>
                      <a:pt x="52254" y="11637"/>
                      <a:pt x="52327" y="11273"/>
                      <a:pt x="52473" y="11127"/>
                    </a:cubicBezTo>
                    <a:cubicBezTo>
                      <a:pt x="52619" y="10981"/>
                      <a:pt x="53131" y="10689"/>
                      <a:pt x="54008" y="10252"/>
                    </a:cubicBezTo>
                    <a:cubicBezTo>
                      <a:pt x="54886" y="9815"/>
                      <a:pt x="56128" y="9669"/>
                      <a:pt x="57737" y="9815"/>
                    </a:cubicBezTo>
                    <a:cubicBezTo>
                      <a:pt x="59345" y="9960"/>
                      <a:pt x="61758" y="9815"/>
                      <a:pt x="64974" y="9377"/>
                    </a:cubicBezTo>
                    <a:lnTo>
                      <a:pt x="71773" y="9377"/>
                    </a:lnTo>
                    <a:cubicBezTo>
                      <a:pt x="72651" y="8065"/>
                      <a:pt x="73089" y="7263"/>
                      <a:pt x="73089" y="6971"/>
                    </a:cubicBezTo>
                    <a:cubicBezTo>
                      <a:pt x="73089" y="4639"/>
                      <a:pt x="72578" y="2452"/>
                      <a:pt x="71554" y="410"/>
                    </a:cubicBezTo>
                    <a:cubicBezTo>
                      <a:pt x="70823" y="-319"/>
                      <a:pt x="69653" y="-683"/>
                      <a:pt x="68045" y="-683"/>
                    </a:cubicBezTo>
                    <a:cubicBezTo>
                      <a:pt x="67606" y="-683"/>
                      <a:pt x="64901" y="-610"/>
                      <a:pt x="59930" y="-464"/>
                    </a:cubicBezTo>
                    <a:cubicBezTo>
                      <a:pt x="54959" y="-319"/>
                      <a:pt x="47648" y="-246"/>
                      <a:pt x="37998" y="-246"/>
                    </a:cubicBezTo>
                    <a:cubicBezTo>
                      <a:pt x="28933" y="-246"/>
                      <a:pt x="21987" y="-246"/>
                      <a:pt x="17162" y="-246"/>
                    </a:cubicBezTo>
                    <a:cubicBezTo>
                      <a:pt x="12337" y="-246"/>
                      <a:pt x="9705" y="-319"/>
                      <a:pt x="9267" y="-464"/>
                    </a:cubicBezTo>
                    <a:cubicBezTo>
                      <a:pt x="6635" y="-464"/>
                      <a:pt x="5319" y="265"/>
                      <a:pt x="5319" y="1723"/>
                    </a:cubicBezTo>
                    <a:cubicBezTo>
                      <a:pt x="5319" y="2014"/>
                      <a:pt x="5538" y="3035"/>
                      <a:pt x="5977" y="4784"/>
                    </a:cubicBezTo>
                    <a:cubicBezTo>
                      <a:pt x="6562" y="7117"/>
                      <a:pt x="7147" y="8429"/>
                      <a:pt x="7731" y="8721"/>
                    </a:cubicBezTo>
                    <a:cubicBezTo>
                      <a:pt x="8316" y="9013"/>
                      <a:pt x="9998" y="9231"/>
                      <a:pt x="12776" y="9377"/>
                    </a:cubicBezTo>
                    <a:cubicBezTo>
                      <a:pt x="16724" y="9377"/>
                      <a:pt x="21110" y="9596"/>
                      <a:pt x="25935" y="10033"/>
                    </a:cubicBezTo>
                    <a:cubicBezTo>
                      <a:pt x="27982" y="10471"/>
                      <a:pt x="29371" y="11345"/>
                      <a:pt x="30102" y="12658"/>
                    </a:cubicBezTo>
                    <a:cubicBezTo>
                      <a:pt x="30541" y="13241"/>
                      <a:pt x="35805" y="33507"/>
                      <a:pt x="45893" y="73456"/>
                    </a:cubicBezTo>
                    <a:cubicBezTo>
                      <a:pt x="55982" y="113405"/>
                      <a:pt x="61027" y="134473"/>
                      <a:pt x="61027" y="136660"/>
                    </a:cubicBezTo>
                    <a:close/>
                    <a:moveTo>
                      <a:pt x="139544" y="120476"/>
                    </a:moveTo>
                    <a:cubicBezTo>
                      <a:pt x="139544" y="122371"/>
                      <a:pt x="139397" y="123902"/>
                      <a:pt x="139105" y="125069"/>
                    </a:cubicBezTo>
                    <a:cubicBezTo>
                      <a:pt x="138813" y="126235"/>
                      <a:pt x="138155" y="127839"/>
                      <a:pt x="137131" y="129880"/>
                    </a:cubicBezTo>
                    <a:cubicBezTo>
                      <a:pt x="136108" y="131921"/>
                      <a:pt x="134280" y="133525"/>
                      <a:pt x="131648" y="134691"/>
                    </a:cubicBezTo>
                    <a:cubicBezTo>
                      <a:pt x="129016" y="135858"/>
                      <a:pt x="125434" y="137024"/>
                      <a:pt x="120901" y="138191"/>
                    </a:cubicBezTo>
                    <a:cubicBezTo>
                      <a:pt x="119878" y="138336"/>
                      <a:pt x="114029" y="138482"/>
                      <a:pt x="103356" y="138628"/>
                    </a:cubicBezTo>
                    <a:cubicBezTo>
                      <a:pt x="100870" y="138628"/>
                      <a:pt x="98311" y="138628"/>
                      <a:pt x="95679" y="138628"/>
                    </a:cubicBezTo>
                    <a:cubicBezTo>
                      <a:pt x="93047" y="138628"/>
                      <a:pt x="90927" y="138555"/>
                      <a:pt x="89319" y="138409"/>
                    </a:cubicBezTo>
                    <a:cubicBezTo>
                      <a:pt x="87711" y="138263"/>
                      <a:pt x="86833" y="138263"/>
                      <a:pt x="86687" y="138409"/>
                    </a:cubicBezTo>
                    <a:cubicBezTo>
                      <a:pt x="84786" y="138263"/>
                      <a:pt x="83470" y="137607"/>
                      <a:pt x="82739" y="136441"/>
                    </a:cubicBezTo>
                    <a:cubicBezTo>
                      <a:pt x="82447" y="135566"/>
                      <a:pt x="81058" y="129953"/>
                      <a:pt x="78572" y="119601"/>
                    </a:cubicBezTo>
                    <a:cubicBezTo>
                      <a:pt x="76087" y="109250"/>
                      <a:pt x="73528" y="99189"/>
                      <a:pt x="70896" y="89421"/>
                    </a:cubicBezTo>
                    <a:cubicBezTo>
                      <a:pt x="68264" y="79652"/>
                      <a:pt x="66948" y="74695"/>
                      <a:pt x="66948" y="74549"/>
                    </a:cubicBezTo>
                    <a:cubicBezTo>
                      <a:pt x="66948" y="74258"/>
                      <a:pt x="72870" y="74112"/>
                      <a:pt x="84713" y="74112"/>
                    </a:cubicBezTo>
                    <a:lnTo>
                      <a:pt x="87345" y="74112"/>
                    </a:lnTo>
                    <a:lnTo>
                      <a:pt x="92390" y="74112"/>
                    </a:lnTo>
                    <a:cubicBezTo>
                      <a:pt x="108766" y="74112"/>
                      <a:pt x="120463" y="77757"/>
                      <a:pt x="127481" y="85047"/>
                    </a:cubicBezTo>
                    <a:cubicBezTo>
                      <a:pt x="131429" y="88983"/>
                      <a:pt x="134426" y="94742"/>
                      <a:pt x="136473" y="102324"/>
                    </a:cubicBezTo>
                    <a:cubicBezTo>
                      <a:pt x="138520" y="109906"/>
                      <a:pt x="139544" y="115956"/>
                      <a:pt x="139544" y="120476"/>
                    </a:cubicBezTo>
                    <a:close/>
                  </a:path>
                </a:pathLst>
              </a:custGeom>
              <a:solidFill>
                <a:schemeClr val="accent2"/>
              </a:solidFill>
              <a:ln w="0" cap="flat">
                <a:noFill/>
                <a:prstDash val="solid"/>
                <a:miter/>
              </a:ln>
            </p:spPr>
            <p:txBody>
              <a:bodyPr rtlCol="0" anchor="ctr"/>
              <a:lstStyle/>
              <a:p>
                <a:endParaRPr lang="en-US" dirty="0">
                  <a:solidFill>
                    <a:schemeClr val="accent2"/>
                  </a:solidFill>
                </a:endParaRPr>
              </a:p>
            </p:txBody>
          </p:sp>
          <p:grpSp>
            <p:nvGrpSpPr>
              <p:cNvPr id="112" name="Graphic 50">
                <a:extLst>
                  <a:ext uri="{FF2B5EF4-FFF2-40B4-BE49-F238E27FC236}">
                    <a16:creationId xmlns:a16="http://schemas.microsoft.com/office/drawing/2014/main" id="{6A54E2B9-DD7E-6138-6747-538AE092021D}"/>
                  </a:ext>
                </a:extLst>
              </p:cNvPr>
              <p:cNvGrpSpPr/>
              <p:nvPr/>
            </p:nvGrpSpPr>
            <p:grpSpPr>
              <a:xfrm>
                <a:off x="6181041" y="5653420"/>
                <a:ext cx="128234" cy="109007"/>
                <a:chOff x="6181041" y="5653420"/>
                <a:chExt cx="128234" cy="109007"/>
              </a:xfrm>
              <a:solidFill>
                <a:schemeClr val="bg1"/>
              </a:solidFill>
            </p:grpSpPr>
            <p:sp>
              <p:nvSpPr>
                <p:cNvPr id="113" name="Freeform: Shape 112">
                  <a:extLst>
                    <a:ext uri="{FF2B5EF4-FFF2-40B4-BE49-F238E27FC236}">
                      <a16:creationId xmlns:a16="http://schemas.microsoft.com/office/drawing/2014/main" id="{26660E74-F843-D6C8-D078-328692C704BF}"/>
                    </a:ext>
                  </a:extLst>
                </p:cNvPr>
                <p:cNvSpPr/>
                <p:nvPr/>
              </p:nvSpPr>
              <p:spPr>
                <a:xfrm flipV="1">
                  <a:off x="6181041" y="5658523"/>
                  <a:ext cx="43571" cy="103904"/>
                </a:xfrm>
                <a:custGeom>
                  <a:avLst/>
                  <a:gdLst>
                    <a:gd name="connsiteX0" fmla="*/ 31221 w 43571"/>
                    <a:gd name="connsiteY0" fmla="*/ 94068 h 103904"/>
                    <a:gd name="connsiteX1" fmla="*/ 34168 w 43571"/>
                    <a:gd name="connsiteY1" fmla="*/ 100562 h 103904"/>
                    <a:gd name="connsiteX2" fmla="*/ 40990 w 43571"/>
                    <a:gd name="connsiteY2" fmla="*/ 103500 h 103904"/>
                    <a:gd name="connsiteX3" fmla="*/ 45642 w 43571"/>
                    <a:gd name="connsiteY3" fmla="*/ 101644 h 103904"/>
                    <a:gd name="connsiteX4" fmla="*/ 47658 w 43571"/>
                    <a:gd name="connsiteY4" fmla="*/ 97006 h 103904"/>
                    <a:gd name="connsiteX5" fmla="*/ 44557 w 43571"/>
                    <a:gd name="connsiteY5" fmla="*/ 90512 h 103904"/>
                    <a:gd name="connsiteX6" fmla="*/ 37734 w 43571"/>
                    <a:gd name="connsiteY6" fmla="*/ 87419 h 103904"/>
                    <a:gd name="connsiteX7" fmla="*/ 33392 w 43571"/>
                    <a:gd name="connsiteY7" fmla="*/ 88966 h 103904"/>
                    <a:gd name="connsiteX8" fmla="*/ 31221 w 43571"/>
                    <a:gd name="connsiteY8" fmla="*/ 94068 h 103904"/>
                    <a:gd name="connsiteX9" fmla="*/ 5947 w 43571"/>
                    <a:gd name="connsiteY9" fmla="*/ 45672 h 103904"/>
                    <a:gd name="connsiteX10" fmla="*/ 7342 w 43571"/>
                    <a:gd name="connsiteY10" fmla="*/ 50465 h 103904"/>
                    <a:gd name="connsiteX11" fmla="*/ 11064 w 43571"/>
                    <a:gd name="connsiteY11" fmla="*/ 58351 h 103904"/>
                    <a:gd name="connsiteX12" fmla="*/ 17886 w 43571"/>
                    <a:gd name="connsiteY12" fmla="*/ 66236 h 103904"/>
                    <a:gd name="connsiteX13" fmla="*/ 27190 w 43571"/>
                    <a:gd name="connsiteY13" fmla="*/ 69638 h 103904"/>
                    <a:gd name="connsiteX14" fmla="*/ 37269 w 43571"/>
                    <a:gd name="connsiteY14" fmla="*/ 66082 h 103904"/>
                    <a:gd name="connsiteX15" fmla="*/ 41455 w 43571"/>
                    <a:gd name="connsiteY15" fmla="*/ 56495 h 103904"/>
                    <a:gd name="connsiteX16" fmla="*/ 39285 w 43571"/>
                    <a:gd name="connsiteY16" fmla="*/ 47837 h 103904"/>
                    <a:gd name="connsiteX17" fmla="*/ 33082 w 43571"/>
                    <a:gd name="connsiteY17" fmla="*/ 31602 h 103904"/>
                    <a:gd name="connsiteX18" fmla="*/ 26570 w 43571"/>
                    <a:gd name="connsiteY18" fmla="*/ 14129 h 103904"/>
                    <a:gd name="connsiteX19" fmla="*/ 25794 w 43571"/>
                    <a:gd name="connsiteY19" fmla="*/ 9182 h 103904"/>
                    <a:gd name="connsiteX20" fmla="*/ 28430 w 43571"/>
                    <a:gd name="connsiteY20" fmla="*/ 5316 h 103904"/>
                    <a:gd name="connsiteX21" fmla="*/ 31376 w 43571"/>
                    <a:gd name="connsiteY21" fmla="*/ 5780 h 103904"/>
                    <a:gd name="connsiteX22" fmla="*/ 34943 w 43571"/>
                    <a:gd name="connsiteY22" fmla="*/ 7945 h 103904"/>
                    <a:gd name="connsiteX23" fmla="*/ 39129 w 43571"/>
                    <a:gd name="connsiteY23" fmla="*/ 13356 h 103904"/>
                    <a:gd name="connsiteX24" fmla="*/ 43006 w 43571"/>
                    <a:gd name="connsiteY24" fmla="*/ 22479 h 103904"/>
                    <a:gd name="connsiteX25" fmla="*/ 43781 w 43571"/>
                    <a:gd name="connsiteY25" fmla="*/ 24644 h 103904"/>
                    <a:gd name="connsiteX26" fmla="*/ 46417 w 43571"/>
                    <a:gd name="connsiteY26" fmla="*/ 24953 h 103904"/>
                    <a:gd name="connsiteX27" fmla="*/ 49519 w 43571"/>
                    <a:gd name="connsiteY27" fmla="*/ 23407 h 103904"/>
                    <a:gd name="connsiteX28" fmla="*/ 48123 w 43571"/>
                    <a:gd name="connsiteY28" fmla="*/ 18613 h 103904"/>
                    <a:gd name="connsiteX29" fmla="*/ 44246 w 43571"/>
                    <a:gd name="connsiteY29" fmla="*/ 10728 h 103904"/>
                    <a:gd name="connsiteX30" fmla="*/ 37269 w 43571"/>
                    <a:gd name="connsiteY30" fmla="*/ 2997 h 103904"/>
                    <a:gd name="connsiteX31" fmla="*/ 27655 w 43571"/>
                    <a:gd name="connsiteY31" fmla="*/ -405 h 103904"/>
                    <a:gd name="connsiteX32" fmla="*/ 18506 w 43571"/>
                    <a:gd name="connsiteY32" fmla="*/ 2842 h 103904"/>
                    <a:gd name="connsiteX33" fmla="*/ 14165 w 43571"/>
                    <a:gd name="connsiteY33" fmla="*/ 12738 h 103904"/>
                    <a:gd name="connsiteX34" fmla="*/ 14940 w 43571"/>
                    <a:gd name="connsiteY34" fmla="*/ 17686 h 103904"/>
                    <a:gd name="connsiteX35" fmla="*/ 21608 w 43571"/>
                    <a:gd name="connsiteY35" fmla="*/ 35312 h 103904"/>
                    <a:gd name="connsiteX36" fmla="*/ 28430 w 43571"/>
                    <a:gd name="connsiteY36" fmla="*/ 54021 h 103904"/>
                    <a:gd name="connsiteX37" fmla="*/ 29516 w 43571"/>
                    <a:gd name="connsiteY37" fmla="*/ 60052 h 103904"/>
                    <a:gd name="connsiteX38" fmla="*/ 26880 w 43571"/>
                    <a:gd name="connsiteY38" fmla="*/ 63762 h 103904"/>
                    <a:gd name="connsiteX39" fmla="*/ 26570 w 43571"/>
                    <a:gd name="connsiteY39" fmla="*/ 63762 h 103904"/>
                    <a:gd name="connsiteX40" fmla="*/ 18041 w 43571"/>
                    <a:gd name="connsiteY40" fmla="*/ 58660 h 103904"/>
                    <a:gd name="connsiteX41" fmla="*/ 12149 w 43571"/>
                    <a:gd name="connsiteY41" fmla="*/ 45672 h 103904"/>
                    <a:gd name="connsiteX42" fmla="*/ 11839 w 43571"/>
                    <a:gd name="connsiteY42" fmla="*/ 45208 h 103904"/>
                    <a:gd name="connsiteX43" fmla="*/ 11684 w 43571"/>
                    <a:gd name="connsiteY43" fmla="*/ 44744 h 103904"/>
                    <a:gd name="connsiteX44" fmla="*/ 11374 w 43571"/>
                    <a:gd name="connsiteY44" fmla="*/ 44435 h 103904"/>
                    <a:gd name="connsiteX45" fmla="*/ 10909 w 43571"/>
                    <a:gd name="connsiteY45" fmla="*/ 44280 h 103904"/>
                    <a:gd name="connsiteX46" fmla="*/ 10288 w 43571"/>
                    <a:gd name="connsiteY46" fmla="*/ 44280 h 103904"/>
                    <a:gd name="connsiteX47" fmla="*/ 9048 w 43571"/>
                    <a:gd name="connsiteY47" fmla="*/ 44280 h 103904"/>
                    <a:gd name="connsiteX48" fmla="*/ 6877 w 43571"/>
                    <a:gd name="connsiteY48" fmla="*/ 44280 h 103904"/>
                    <a:gd name="connsiteX49" fmla="*/ 5947 w 43571"/>
                    <a:gd name="connsiteY49" fmla="*/ 45672 h 10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571" h="103904">
                      <a:moveTo>
                        <a:pt x="31221" y="94068"/>
                      </a:moveTo>
                      <a:cubicBezTo>
                        <a:pt x="31221" y="96542"/>
                        <a:pt x="32203" y="98707"/>
                        <a:pt x="34168" y="100562"/>
                      </a:cubicBezTo>
                      <a:cubicBezTo>
                        <a:pt x="36132" y="102417"/>
                        <a:pt x="38406" y="103397"/>
                        <a:pt x="40990" y="103500"/>
                      </a:cubicBezTo>
                      <a:cubicBezTo>
                        <a:pt x="42851" y="103500"/>
                        <a:pt x="44402" y="102881"/>
                        <a:pt x="45642" y="101644"/>
                      </a:cubicBezTo>
                      <a:cubicBezTo>
                        <a:pt x="46882" y="100407"/>
                        <a:pt x="47554" y="98861"/>
                        <a:pt x="47658" y="97006"/>
                      </a:cubicBezTo>
                      <a:cubicBezTo>
                        <a:pt x="47658" y="94635"/>
                        <a:pt x="46624" y="92470"/>
                        <a:pt x="44557" y="90512"/>
                      </a:cubicBezTo>
                      <a:cubicBezTo>
                        <a:pt x="42489" y="88553"/>
                        <a:pt x="40215" y="87522"/>
                        <a:pt x="37734" y="87419"/>
                      </a:cubicBezTo>
                      <a:cubicBezTo>
                        <a:pt x="36183" y="87419"/>
                        <a:pt x="34736" y="87935"/>
                        <a:pt x="33392" y="88966"/>
                      </a:cubicBezTo>
                      <a:cubicBezTo>
                        <a:pt x="32048" y="89996"/>
                        <a:pt x="31325" y="91697"/>
                        <a:pt x="31221" y="94068"/>
                      </a:cubicBezTo>
                      <a:close/>
                      <a:moveTo>
                        <a:pt x="5947" y="45672"/>
                      </a:moveTo>
                      <a:cubicBezTo>
                        <a:pt x="5947" y="46497"/>
                        <a:pt x="6412" y="48094"/>
                        <a:pt x="7342" y="50465"/>
                      </a:cubicBezTo>
                      <a:cubicBezTo>
                        <a:pt x="8272" y="52836"/>
                        <a:pt x="9513" y="55464"/>
                        <a:pt x="11064" y="58351"/>
                      </a:cubicBezTo>
                      <a:cubicBezTo>
                        <a:pt x="12614" y="61237"/>
                        <a:pt x="14888" y="63866"/>
                        <a:pt x="17886" y="66236"/>
                      </a:cubicBezTo>
                      <a:cubicBezTo>
                        <a:pt x="20884" y="68607"/>
                        <a:pt x="23985" y="69741"/>
                        <a:pt x="27190" y="69638"/>
                      </a:cubicBezTo>
                      <a:cubicBezTo>
                        <a:pt x="31221" y="69638"/>
                        <a:pt x="34581" y="68453"/>
                        <a:pt x="37269" y="66082"/>
                      </a:cubicBezTo>
                      <a:cubicBezTo>
                        <a:pt x="39956" y="63711"/>
                        <a:pt x="41352" y="60515"/>
                        <a:pt x="41455" y="56495"/>
                      </a:cubicBezTo>
                      <a:cubicBezTo>
                        <a:pt x="41455" y="54743"/>
                        <a:pt x="40732" y="51857"/>
                        <a:pt x="39285" y="47837"/>
                      </a:cubicBezTo>
                      <a:cubicBezTo>
                        <a:pt x="37837" y="43817"/>
                        <a:pt x="35770" y="38405"/>
                        <a:pt x="33082" y="31602"/>
                      </a:cubicBezTo>
                      <a:cubicBezTo>
                        <a:pt x="30394" y="24798"/>
                        <a:pt x="28224" y="18974"/>
                        <a:pt x="26570" y="14129"/>
                      </a:cubicBezTo>
                      <a:cubicBezTo>
                        <a:pt x="26053" y="11862"/>
                        <a:pt x="25794" y="10212"/>
                        <a:pt x="25794" y="9182"/>
                      </a:cubicBezTo>
                      <a:cubicBezTo>
                        <a:pt x="25794" y="6605"/>
                        <a:pt x="26673" y="5316"/>
                        <a:pt x="28430" y="5316"/>
                      </a:cubicBezTo>
                      <a:cubicBezTo>
                        <a:pt x="29361" y="5316"/>
                        <a:pt x="30343" y="5471"/>
                        <a:pt x="31376" y="5780"/>
                      </a:cubicBezTo>
                      <a:cubicBezTo>
                        <a:pt x="32410" y="6089"/>
                        <a:pt x="33599" y="6811"/>
                        <a:pt x="34943" y="7945"/>
                      </a:cubicBezTo>
                      <a:cubicBezTo>
                        <a:pt x="36287" y="9079"/>
                        <a:pt x="37682" y="10882"/>
                        <a:pt x="39129" y="13356"/>
                      </a:cubicBezTo>
                      <a:cubicBezTo>
                        <a:pt x="40577" y="15830"/>
                        <a:pt x="41869" y="18871"/>
                        <a:pt x="43006" y="22479"/>
                      </a:cubicBezTo>
                      <a:cubicBezTo>
                        <a:pt x="43316" y="23716"/>
                        <a:pt x="43575" y="24438"/>
                        <a:pt x="43781" y="24644"/>
                      </a:cubicBezTo>
                      <a:cubicBezTo>
                        <a:pt x="43988" y="24850"/>
                        <a:pt x="44867" y="24953"/>
                        <a:pt x="46417" y="24953"/>
                      </a:cubicBezTo>
                      <a:cubicBezTo>
                        <a:pt x="48485" y="24953"/>
                        <a:pt x="49519" y="24438"/>
                        <a:pt x="49519" y="23407"/>
                      </a:cubicBezTo>
                      <a:cubicBezTo>
                        <a:pt x="49519" y="22582"/>
                        <a:pt x="49053" y="20984"/>
                        <a:pt x="48123" y="18613"/>
                      </a:cubicBezTo>
                      <a:cubicBezTo>
                        <a:pt x="47193" y="16243"/>
                        <a:pt x="45900" y="13614"/>
                        <a:pt x="44246" y="10728"/>
                      </a:cubicBezTo>
                      <a:cubicBezTo>
                        <a:pt x="42592" y="7842"/>
                        <a:pt x="40267" y="5265"/>
                        <a:pt x="37269" y="2997"/>
                      </a:cubicBezTo>
                      <a:cubicBezTo>
                        <a:pt x="34271" y="729"/>
                        <a:pt x="31066" y="-405"/>
                        <a:pt x="27655" y="-405"/>
                      </a:cubicBezTo>
                      <a:cubicBezTo>
                        <a:pt x="24347" y="-405"/>
                        <a:pt x="21298" y="678"/>
                        <a:pt x="18506" y="2842"/>
                      </a:cubicBezTo>
                      <a:cubicBezTo>
                        <a:pt x="15715" y="5007"/>
                        <a:pt x="14268" y="8305"/>
                        <a:pt x="14165" y="12738"/>
                      </a:cubicBezTo>
                      <a:cubicBezTo>
                        <a:pt x="14165" y="14490"/>
                        <a:pt x="14423" y="16140"/>
                        <a:pt x="14940" y="17686"/>
                      </a:cubicBezTo>
                      <a:cubicBezTo>
                        <a:pt x="15457" y="19232"/>
                        <a:pt x="17679" y="25108"/>
                        <a:pt x="21608" y="35312"/>
                      </a:cubicBezTo>
                      <a:cubicBezTo>
                        <a:pt x="25536" y="45723"/>
                        <a:pt x="27810" y="51960"/>
                        <a:pt x="28430" y="54021"/>
                      </a:cubicBezTo>
                      <a:cubicBezTo>
                        <a:pt x="29051" y="56083"/>
                        <a:pt x="29412" y="58093"/>
                        <a:pt x="29516" y="60052"/>
                      </a:cubicBezTo>
                      <a:cubicBezTo>
                        <a:pt x="29516" y="62526"/>
                        <a:pt x="28637" y="63762"/>
                        <a:pt x="26880" y="63762"/>
                      </a:cubicBezTo>
                      <a:lnTo>
                        <a:pt x="26570" y="63762"/>
                      </a:lnTo>
                      <a:cubicBezTo>
                        <a:pt x="23468" y="63762"/>
                        <a:pt x="20626" y="62062"/>
                        <a:pt x="18041" y="58660"/>
                      </a:cubicBezTo>
                      <a:cubicBezTo>
                        <a:pt x="15457" y="55258"/>
                        <a:pt x="13493" y="50929"/>
                        <a:pt x="12149" y="45672"/>
                      </a:cubicBezTo>
                      <a:cubicBezTo>
                        <a:pt x="12046" y="45569"/>
                        <a:pt x="11942" y="45414"/>
                        <a:pt x="11839" y="45208"/>
                      </a:cubicBezTo>
                      <a:cubicBezTo>
                        <a:pt x="11735" y="45002"/>
                        <a:pt x="11684" y="44847"/>
                        <a:pt x="11684" y="44744"/>
                      </a:cubicBezTo>
                      <a:cubicBezTo>
                        <a:pt x="11684" y="44641"/>
                        <a:pt x="11580" y="44538"/>
                        <a:pt x="11374" y="44435"/>
                      </a:cubicBezTo>
                      <a:cubicBezTo>
                        <a:pt x="11167" y="44332"/>
                        <a:pt x="11012" y="44280"/>
                        <a:pt x="10909" y="44280"/>
                      </a:cubicBezTo>
                      <a:cubicBezTo>
                        <a:pt x="10805" y="44280"/>
                        <a:pt x="10598" y="44280"/>
                        <a:pt x="10288" y="44280"/>
                      </a:cubicBezTo>
                      <a:cubicBezTo>
                        <a:pt x="9978" y="44280"/>
                        <a:pt x="9565" y="44280"/>
                        <a:pt x="9048" y="44280"/>
                      </a:cubicBezTo>
                      <a:lnTo>
                        <a:pt x="6877" y="44280"/>
                      </a:lnTo>
                      <a:cubicBezTo>
                        <a:pt x="6257" y="44899"/>
                        <a:pt x="5947" y="45363"/>
                        <a:pt x="5947" y="45672"/>
                      </a:cubicBezTo>
                      <a:close/>
                    </a:path>
                  </a:pathLst>
                </a:custGeom>
                <a:solidFill>
                  <a:schemeClr val="accent2"/>
                </a:solidFill>
                <a:ln w="0" cap="flat">
                  <a:noFill/>
                  <a:prstDash val="solid"/>
                  <a:miter/>
                </a:ln>
              </p:spPr>
              <p:txBody>
                <a:bodyPr rtlCol="0" anchor="ctr"/>
                <a:lstStyle/>
                <a:p>
                  <a:endParaRPr lang="en-US">
                    <a:solidFill>
                      <a:schemeClr val="accent2"/>
                    </a:solidFill>
                  </a:endParaRPr>
                </a:p>
              </p:txBody>
            </p:sp>
            <p:sp>
              <p:nvSpPr>
                <p:cNvPr id="114" name="Freeform: Shape 113">
                  <a:extLst>
                    <a:ext uri="{FF2B5EF4-FFF2-40B4-BE49-F238E27FC236}">
                      <a16:creationId xmlns:a16="http://schemas.microsoft.com/office/drawing/2014/main" id="{0554C137-FB54-8247-8C66-86E2900C238D}"/>
                    </a:ext>
                  </a:extLst>
                </p:cNvPr>
                <p:cNvSpPr/>
                <p:nvPr/>
              </p:nvSpPr>
              <p:spPr>
                <a:xfrm flipV="1">
                  <a:off x="6238723" y="5653420"/>
                  <a:ext cx="70552" cy="109007"/>
                </a:xfrm>
                <a:custGeom>
                  <a:avLst/>
                  <a:gdLst>
                    <a:gd name="connsiteX0" fmla="*/ 17476 w 70552"/>
                    <a:gd name="connsiteY0" fmla="*/ 101307 h 109007"/>
                    <a:gd name="connsiteX1" fmla="*/ 18097 w 70552"/>
                    <a:gd name="connsiteY1" fmla="*/ 104863 h 109007"/>
                    <a:gd name="connsiteX2" fmla="*/ 19957 w 70552"/>
                    <a:gd name="connsiteY2" fmla="*/ 106873 h 109007"/>
                    <a:gd name="connsiteX3" fmla="*/ 31122 w 70552"/>
                    <a:gd name="connsiteY3" fmla="*/ 107646 h 109007"/>
                    <a:gd name="connsiteX4" fmla="*/ 42441 w 70552"/>
                    <a:gd name="connsiteY4" fmla="*/ 108574 h 109007"/>
                    <a:gd name="connsiteX5" fmla="*/ 44302 w 70552"/>
                    <a:gd name="connsiteY5" fmla="*/ 107337 h 109007"/>
                    <a:gd name="connsiteX6" fmla="*/ 36549 w 70552"/>
                    <a:gd name="connsiteY6" fmla="*/ 75022 h 109007"/>
                    <a:gd name="connsiteX7" fmla="*/ 28796 w 70552"/>
                    <a:gd name="connsiteY7" fmla="*/ 43324 h 109007"/>
                    <a:gd name="connsiteX8" fmla="*/ 33293 w 70552"/>
                    <a:gd name="connsiteY8" fmla="*/ 46262 h 109007"/>
                    <a:gd name="connsiteX9" fmla="*/ 43992 w 70552"/>
                    <a:gd name="connsiteY9" fmla="*/ 56003 h 109007"/>
                    <a:gd name="connsiteX10" fmla="*/ 54846 w 70552"/>
                    <a:gd name="connsiteY10" fmla="*/ 65435 h 109007"/>
                    <a:gd name="connsiteX11" fmla="*/ 66631 w 70552"/>
                    <a:gd name="connsiteY11" fmla="*/ 69610 h 109007"/>
                    <a:gd name="connsiteX12" fmla="*/ 73918 w 70552"/>
                    <a:gd name="connsiteY12" fmla="*/ 66672 h 109007"/>
                    <a:gd name="connsiteX13" fmla="*/ 76710 w 70552"/>
                    <a:gd name="connsiteY13" fmla="*/ 58323 h 109007"/>
                    <a:gd name="connsiteX14" fmla="*/ 75624 w 70552"/>
                    <a:gd name="connsiteY14" fmla="*/ 51829 h 109007"/>
                    <a:gd name="connsiteX15" fmla="*/ 72678 w 70552"/>
                    <a:gd name="connsiteY15" fmla="*/ 47963 h 109007"/>
                    <a:gd name="connsiteX16" fmla="*/ 69422 w 70552"/>
                    <a:gd name="connsiteY16" fmla="*/ 46262 h 109007"/>
                    <a:gd name="connsiteX17" fmla="*/ 66631 w 70552"/>
                    <a:gd name="connsiteY17" fmla="*/ 45798 h 109007"/>
                    <a:gd name="connsiteX18" fmla="*/ 61669 w 70552"/>
                    <a:gd name="connsiteY18" fmla="*/ 47499 h 109007"/>
                    <a:gd name="connsiteX19" fmla="*/ 59808 w 70552"/>
                    <a:gd name="connsiteY19" fmla="*/ 51983 h 109007"/>
                    <a:gd name="connsiteX20" fmla="*/ 62289 w 70552"/>
                    <a:gd name="connsiteY20" fmla="*/ 58323 h 109007"/>
                    <a:gd name="connsiteX21" fmla="*/ 67251 w 70552"/>
                    <a:gd name="connsiteY21" fmla="*/ 61570 h 109007"/>
                    <a:gd name="connsiteX22" fmla="*/ 69732 w 70552"/>
                    <a:gd name="connsiteY22" fmla="*/ 62033 h 109007"/>
                    <a:gd name="connsiteX23" fmla="*/ 66010 w 70552"/>
                    <a:gd name="connsiteY23" fmla="*/ 63889 h 109007"/>
                    <a:gd name="connsiteX24" fmla="*/ 65390 w 70552"/>
                    <a:gd name="connsiteY24" fmla="*/ 63889 h 109007"/>
                    <a:gd name="connsiteX25" fmla="*/ 55621 w 70552"/>
                    <a:gd name="connsiteY25" fmla="*/ 60023 h 109007"/>
                    <a:gd name="connsiteX26" fmla="*/ 44302 w 70552"/>
                    <a:gd name="connsiteY26" fmla="*/ 50128 h 109007"/>
                    <a:gd name="connsiteX27" fmla="*/ 34068 w 70552"/>
                    <a:gd name="connsiteY27" fmla="*/ 40696 h 109007"/>
                    <a:gd name="connsiteX28" fmla="*/ 36394 w 70552"/>
                    <a:gd name="connsiteY28" fmla="*/ 40232 h 109007"/>
                    <a:gd name="connsiteX29" fmla="*/ 40115 w 70552"/>
                    <a:gd name="connsiteY29" fmla="*/ 39304 h 109007"/>
                    <a:gd name="connsiteX30" fmla="*/ 44147 w 70552"/>
                    <a:gd name="connsiteY30" fmla="*/ 38067 h 109007"/>
                    <a:gd name="connsiteX31" fmla="*/ 48333 w 70552"/>
                    <a:gd name="connsiteY31" fmla="*/ 35903 h 109007"/>
                    <a:gd name="connsiteX32" fmla="*/ 51745 w 70552"/>
                    <a:gd name="connsiteY32" fmla="*/ 33120 h 109007"/>
                    <a:gd name="connsiteX33" fmla="*/ 54381 w 70552"/>
                    <a:gd name="connsiteY33" fmla="*/ 29099 h 109007"/>
                    <a:gd name="connsiteX34" fmla="*/ 55311 w 70552"/>
                    <a:gd name="connsiteY34" fmla="*/ 23997 h 109007"/>
                    <a:gd name="connsiteX35" fmla="*/ 54536 w 70552"/>
                    <a:gd name="connsiteY35" fmla="*/ 17658 h 109007"/>
                    <a:gd name="connsiteX36" fmla="*/ 53606 w 70552"/>
                    <a:gd name="connsiteY36" fmla="*/ 11473 h 109007"/>
                    <a:gd name="connsiteX37" fmla="*/ 57792 w 70552"/>
                    <a:gd name="connsiteY37" fmla="*/ 5288 h 109007"/>
                    <a:gd name="connsiteX38" fmla="*/ 69887 w 70552"/>
                    <a:gd name="connsiteY38" fmla="*/ 23688 h 109007"/>
                    <a:gd name="connsiteX39" fmla="*/ 72988 w 70552"/>
                    <a:gd name="connsiteY39" fmla="*/ 24925 h 109007"/>
                    <a:gd name="connsiteX40" fmla="*/ 73608 w 70552"/>
                    <a:gd name="connsiteY40" fmla="*/ 24925 h 109007"/>
                    <a:gd name="connsiteX41" fmla="*/ 76089 w 70552"/>
                    <a:gd name="connsiteY41" fmla="*/ 23533 h 109007"/>
                    <a:gd name="connsiteX42" fmla="*/ 75624 w 70552"/>
                    <a:gd name="connsiteY42" fmla="*/ 21368 h 109007"/>
                    <a:gd name="connsiteX43" fmla="*/ 57327 w 70552"/>
                    <a:gd name="connsiteY43" fmla="*/ -433 h 109007"/>
                    <a:gd name="connsiteX44" fmla="*/ 46008 w 70552"/>
                    <a:gd name="connsiteY44" fmla="*/ 3587 h 109007"/>
                    <a:gd name="connsiteX45" fmla="*/ 41666 w 70552"/>
                    <a:gd name="connsiteY45" fmla="*/ 15184 h 109007"/>
                    <a:gd name="connsiteX46" fmla="*/ 42131 w 70552"/>
                    <a:gd name="connsiteY46" fmla="*/ 19977 h 109007"/>
                    <a:gd name="connsiteX47" fmla="*/ 42596 w 70552"/>
                    <a:gd name="connsiteY47" fmla="*/ 23688 h 109007"/>
                    <a:gd name="connsiteX48" fmla="*/ 40425 w 70552"/>
                    <a:gd name="connsiteY48" fmla="*/ 29563 h 109007"/>
                    <a:gd name="connsiteX49" fmla="*/ 34998 w 70552"/>
                    <a:gd name="connsiteY49" fmla="*/ 33120 h 109007"/>
                    <a:gd name="connsiteX50" fmla="*/ 29726 w 70552"/>
                    <a:gd name="connsiteY50" fmla="*/ 34820 h 109007"/>
                    <a:gd name="connsiteX51" fmla="*/ 26935 w 70552"/>
                    <a:gd name="connsiteY51" fmla="*/ 35284 h 109007"/>
                    <a:gd name="connsiteX52" fmla="*/ 26625 w 70552"/>
                    <a:gd name="connsiteY52" fmla="*/ 35284 h 109007"/>
                    <a:gd name="connsiteX53" fmla="*/ 23369 w 70552"/>
                    <a:gd name="connsiteY53" fmla="*/ 22760 h 109007"/>
                    <a:gd name="connsiteX54" fmla="*/ 21198 w 70552"/>
                    <a:gd name="connsiteY54" fmla="*/ 13792 h 109007"/>
                    <a:gd name="connsiteX55" fmla="*/ 19802 w 70552"/>
                    <a:gd name="connsiteY55" fmla="*/ 8071 h 109007"/>
                    <a:gd name="connsiteX56" fmla="*/ 18717 w 70552"/>
                    <a:gd name="connsiteY56" fmla="*/ 4360 h 109007"/>
                    <a:gd name="connsiteX57" fmla="*/ 17632 w 70552"/>
                    <a:gd name="connsiteY57" fmla="*/ 2350 h 109007"/>
                    <a:gd name="connsiteX58" fmla="*/ 15926 w 70552"/>
                    <a:gd name="connsiteY58" fmla="*/ 959 h 109007"/>
                    <a:gd name="connsiteX59" fmla="*/ 11584 w 70552"/>
                    <a:gd name="connsiteY59" fmla="*/ -433 h 109007"/>
                    <a:gd name="connsiteX60" fmla="*/ 7553 w 70552"/>
                    <a:gd name="connsiteY60" fmla="*/ 1113 h 109007"/>
                    <a:gd name="connsiteX61" fmla="*/ 6157 w 70552"/>
                    <a:gd name="connsiteY61" fmla="*/ 3742 h 109007"/>
                    <a:gd name="connsiteX62" fmla="*/ 11894 w 70552"/>
                    <a:gd name="connsiteY62" fmla="*/ 28481 h 109007"/>
                    <a:gd name="connsiteX63" fmla="*/ 23214 w 70552"/>
                    <a:gd name="connsiteY63" fmla="*/ 74094 h 109007"/>
                    <a:gd name="connsiteX64" fmla="*/ 28951 w 70552"/>
                    <a:gd name="connsiteY64" fmla="*/ 96514 h 109007"/>
                    <a:gd name="connsiteX65" fmla="*/ 27866 w 70552"/>
                    <a:gd name="connsiteY65" fmla="*/ 98988 h 109007"/>
                    <a:gd name="connsiteX66" fmla="*/ 21818 w 70552"/>
                    <a:gd name="connsiteY66" fmla="*/ 99761 h 109007"/>
                    <a:gd name="connsiteX67" fmla="*/ 21043 w 70552"/>
                    <a:gd name="connsiteY67" fmla="*/ 99761 h 109007"/>
                    <a:gd name="connsiteX68" fmla="*/ 19027 w 70552"/>
                    <a:gd name="connsiteY68" fmla="*/ 99761 h 109007"/>
                    <a:gd name="connsiteX69" fmla="*/ 17942 w 70552"/>
                    <a:gd name="connsiteY69" fmla="*/ 100225 h 109007"/>
                    <a:gd name="connsiteX70" fmla="*/ 17476 w 70552"/>
                    <a:gd name="connsiteY70" fmla="*/ 101307 h 10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0552" h="109007">
                      <a:moveTo>
                        <a:pt x="17476" y="101307"/>
                      </a:moveTo>
                      <a:cubicBezTo>
                        <a:pt x="17476" y="102338"/>
                        <a:pt x="17683" y="103523"/>
                        <a:pt x="18097" y="104863"/>
                      </a:cubicBezTo>
                      <a:cubicBezTo>
                        <a:pt x="18510" y="106203"/>
                        <a:pt x="19131" y="106873"/>
                        <a:pt x="19957" y="106873"/>
                      </a:cubicBezTo>
                      <a:cubicBezTo>
                        <a:pt x="20061" y="106873"/>
                        <a:pt x="23782" y="107131"/>
                        <a:pt x="31122" y="107646"/>
                      </a:cubicBezTo>
                      <a:cubicBezTo>
                        <a:pt x="38461" y="108162"/>
                        <a:pt x="42235" y="108471"/>
                        <a:pt x="42441" y="108574"/>
                      </a:cubicBezTo>
                      <a:cubicBezTo>
                        <a:pt x="43682" y="108574"/>
                        <a:pt x="44302" y="108162"/>
                        <a:pt x="44302" y="107337"/>
                      </a:cubicBezTo>
                      <a:cubicBezTo>
                        <a:pt x="44302" y="106616"/>
                        <a:pt x="41718" y="95844"/>
                        <a:pt x="36549" y="75022"/>
                      </a:cubicBezTo>
                      <a:cubicBezTo>
                        <a:pt x="31380" y="54612"/>
                        <a:pt x="28796" y="44046"/>
                        <a:pt x="28796" y="43324"/>
                      </a:cubicBezTo>
                      <a:cubicBezTo>
                        <a:pt x="30760" y="44355"/>
                        <a:pt x="32259" y="45335"/>
                        <a:pt x="33293" y="46262"/>
                      </a:cubicBezTo>
                      <a:cubicBezTo>
                        <a:pt x="35774" y="48118"/>
                        <a:pt x="39340" y="51365"/>
                        <a:pt x="43992" y="56003"/>
                      </a:cubicBezTo>
                      <a:cubicBezTo>
                        <a:pt x="48644" y="60642"/>
                        <a:pt x="52262" y="63786"/>
                        <a:pt x="54846" y="65435"/>
                      </a:cubicBezTo>
                      <a:cubicBezTo>
                        <a:pt x="58981" y="68218"/>
                        <a:pt x="62909" y="69610"/>
                        <a:pt x="66631" y="69610"/>
                      </a:cubicBezTo>
                      <a:cubicBezTo>
                        <a:pt x="69732" y="69610"/>
                        <a:pt x="72161" y="68631"/>
                        <a:pt x="73918" y="66672"/>
                      </a:cubicBezTo>
                      <a:cubicBezTo>
                        <a:pt x="75676" y="64714"/>
                        <a:pt x="76606" y="61930"/>
                        <a:pt x="76710" y="58323"/>
                      </a:cubicBezTo>
                      <a:cubicBezTo>
                        <a:pt x="76710" y="55746"/>
                        <a:pt x="76348" y="53581"/>
                        <a:pt x="75624" y="51829"/>
                      </a:cubicBezTo>
                      <a:cubicBezTo>
                        <a:pt x="74900" y="50076"/>
                        <a:pt x="73918" y="48788"/>
                        <a:pt x="72678" y="47963"/>
                      </a:cubicBezTo>
                      <a:cubicBezTo>
                        <a:pt x="71437" y="47138"/>
                        <a:pt x="70352" y="46572"/>
                        <a:pt x="69422" y="46262"/>
                      </a:cubicBezTo>
                      <a:cubicBezTo>
                        <a:pt x="68491" y="45953"/>
                        <a:pt x="67561" y="45798"/>
                        <a:pt x="66631" y="45798"/>
                      </a:cubicBezTo>
                      <a:cubicBezTo>
                        <a:pt x="64563" y="45798"/>
                        <a:pt x="62909" y="46365"/>
                        <a:pt x="61669" y="47499"/>
                      </a:cubicBezTo>
                      <a:cubicBezTo>
                        <a:pt x="60428" y="48633"/>
                        <a:pt x="59808" y="50128"/>
                        <a:pt x="59808" y="51983"/>
                      </a:cubicBezTo>
                      <a:cubicBezTo>
                        <a:pt x="59808" y="54560"/>
                        <a:pt x="60635" y="56673"/>
                        <a:pt x="62289" y="58323"/>
                      </a:cubicBezTo>
                      <a:cubicBezTo>
                        <a:pt x="63943" y="59972"/>
                        <a:pt x="65597" y="61054"/>
                        <a:pt x="67251" y="61570"/>
                      </a:cubicBezTo>
                      <a:lnTo>
                        <a:pt x="69732" y="62033"/>
                      </a:lnTo>
                      <a:cubicBezTo>
                        <a:pt x="68491" y="63270"/>
                        <a:pt x="67251" y="63889"/>
                        <a:pt x="66010" y="63889"/>
                      </a:cubicBezTo>
                      <a:lnTo>
                        <a:pt x="65390" y="63889"/>
                      </a:lnTo>
                      <a:cubicBezTo>
                        <a:pt x="62082" y="63580"/>
                        <a:pt x="58826" y="62291"/>
                        <a:pt x="55621" y="60023"/>
                      </a:cubicBezTo>
                      <a:cubicBezTo>
                        <a:pt x="52417" y="57756"/>
                        <a:pt x="48644" y="54457"/>
                        <a:pt x="44302" y="50128"/>
                      </a:cubicBezTo>
                      <a:cubicBezTo>
                        <a:pt x="39960" y="45798"/>
                        <a:pt x="36549" y="42655"/>
                        <a:pt x="34068" y="40696"/>
                      </a:cubicBezTo>
                      <a:cubicBezTo>
                        <a:pt x="34275" y="40593"/>
                        <a:pt x="35050" y="40438"/>
                        <a:pt x="36394" y="40232"/>
                      </a:cubicBezTo>
                      <a:cubicBezTo>
                        <a:pt x="37738" y="40026"/>
                        <a:pt x="38978" y="39717"/>
                        <a:pt x="40115" y="39304"/>
                      </a:cubicBezTo>
                      <a:cubicBezTo>
                        <a:pt x="41252" y="38892"/>
                        <a:pt x="42596" y="38480"/>
                        <a:pt x="44147" y="38067"/>
                      </a:cubicBezTo>
                      <a:cubicBezTo>
                        <a:pt x="45697" y="37655"/>
                        <a:pt x="47093" y="36934"/>
                        <a:pt x="48333" y="35903"/>
                      </a:cubicBezTo>
                      <a:cubicBezTo>
                        <a:pt x="49574" y="34872"/>
                        <a:pt x="50711" y="33944"/>
                        <a:pt x="51745" y="33120"/>
                      </a:cubicBezTo>
                      <a:cubicBezTo>
                        <a:pt x="52779" y="32295"/>
                        <a:pt x="53657" y="30955"/>
                        <a:pt x="54381" y="29099"/>
                      </a:cubicBezTo>
                      <a:cubicBezTo>
                        <a:pt x="55105" y="27244"/>
                        <a:pt x="55415" y="25543"/>
                        <a:pt x="55311" y="23997"/>
                      </a:cubicBezTo>
                      <a:cubicBezTo>
                        <a:pt x="55311" y="22245"/>
                        <a:pt x="55053" y="20132"/>
                        <a:pt x="54536" y="17658"/>
                      </a:cubicBezTo>
                      <a:cubicBezTo>
                        <a:pt x="54019" y="15184"/>
                        <a:pt x="53709" y="13122"/>
                        <a:pt x="53606" y="11473"/>
                      </a:cubicBezTo>
                      <a:cubicBezTo>
                        <a:pt x="53606" y="7350"/>
                        <a:pt x="55001" y="5288"/>
                        <a:pt x="57792" y="5288"/>
                      </a:cubicBezTo>
                      <a:cubicBezTo>
                        <a:pt x="62754" y="5288"/>
                        <a:pt x="66786" y="11421"/>
                        <a:pt x="69887" y="23688"/>
                      </a:cubicBezTo>
                      <a:cubicBezTo>
                        <a:pt x="70094" y="24512"/>
                        <a:pt x="71127" y="24925"/>
                        <a:pt x="72988" y="24925"/>
                      </a:cubicBezTo>
                      <a:lnTo>
                        <a:pt x="73608" y="24925"/>
                      </a:lnTo>
                      <a:cubicBezTo>
                        <a:pt x="75262" y="24925"/>
                        <a:pt x="76089" y="24461"/>
                        <a:pt x="76089" y="23533"/>
                      </a:cubicBezTo>
                      <a:cubicBezTo>
                        <a:pt x="76089" y="23018"/>
                        <a:pt x="75934" y="22296"/>
                        <a:pt x="75624" y="21368"/>
                      </a:cubicBezTo>
                      <a:cubicBezTo>
                        <a:pt x="71386" y="6834"/>
                        <a:pt x="65287" y="-433"/>
                        <a:pt x="57327" y="-433"/>
                      </a:cubicBezTo>
                      <a:cubicBezTo>
                        <a:pt x="52675" y="-433"/>
                        <a:pt x="48902" y="907"/>
                        <a:pt x="46008" y="3587"/>
                      </a:cubicBezTo>
                      <a:cubicBezTo>
                        <a:pt x="43113" y="6267"/>
                        <a:pt x="41666" y="10133"/>
                        <a:pt x="41666" y="15184"/>
                      </a:cubicBezTo>
                      <a:cubicBezTo>
                        <a:pt x="41666" y="17039"/>
                        <a:pt x="41821" y="18637"/>
                        <a:pt x="42131" y="19977"/>
                      </a:cubicBezTo>
                      <a:cubicBezTo>
                        <a:pt x="42441" y="21317"/>
                        <a:pt x="42596" y="22554"/>
                        <a:pt x="42596" y="23688"/>
                      </a:cubicBezTo>
                      <a:cubicBezTo>
                        <a:pt x="42596" y="25956"/>
                        <a:pt x="41873" y="27914"/>
                        <a:pt x="40425" y="29563"/>
                      </a:cubicBezTo>
                      <a:cubicBezTo>
                        <a:pt x="38978" y="31213"/>
                        <a:pt x="37169" y="32398"/>
                        <a:pt x="34998" y="33120"/>
                      </a:cubicBezTo>
                      <a:cubicBezTo>
                        <a:pt x="32827" y="33841"/>
                        <a:pt x="31070" y="34408"/>
                        <a:pt x="29726" y="34820"/>
                      </a:cubicBezTo>
                      <a:cubicBezTo>
                        <a:pt x="28382" y="35233"/>
                        <a:pt x="27452" y="35387"/>
                        <a:pt x="26935" y="35284"/>
                      </a:cubicBezTo>
                      <a:lnTo>
                        <a:pt x="26625" y="35284"/>
                      </a:lnTo>
                      <a:cubicBezTo>
                        <a:pt x="25385" y="30955"/>
                        <a:pt x="24299" y="26780"/>
                        <a:pt x="23369" y="22760"/>
                      </a:cubicBezTo>
                      <a:cubicBezTo>
                        <a:pt x="22438" y="18740"/>
                        <a:pt x="21715" y="15751"/>
                        <a:pt x="21198" y="13792"/>
                      </a:cubicBezTo>
                      <a:cubicBezTo>
                        <a:pt x="20681" y="11834"/>
                        <a:pt x="20216" y="9927"/>
                        <a:pt x="19802" y="8071"/>
                      </a:cubicBezTo>
                      <a:cubicBezTo>
                        <a:pt x="19389" y="6216"/>
                        <a:pt x="19027" y="4979"/>
                        <a:pt x="18717" y="4360"/>
                      </a:cubicBezTo>
                      <a:cubicBezTo>
                        <a:pt x="18407" y="3742"/>
                        <a:pt x="18045" y="3072"/>
                        <a:pt x="17632" y="2350"/>
                      </a:cubicBezTo>
                      <a:cubicBezTo>
                        <a:pt x="17218" y="1629"/>
                        <a:pt x="16650" y="1165"/>
                        <a:pt x="15926" y="959"/>
                      </a:cubicBezTo>
                      <a:cubicBezTo>
                        <a:pt x="14582" y="31"/>
                        <a:pt x="13135" y="-433"/>
                        <a:pt x="11584" y="-433"/>
                      </a:cubicBezTo>
                      <a:cubicBezTo>
                        <a:pt x="9827" y="-433"/>
                        <a:pt x="8483" y="82"/>
                        <a:pt x="7553" y="1113"/>
                      </a:cubicBezTo>
                      <a:cubicBezTo>
                        <a:pt x="6622" y="2144"/>
                        <a:pt x="6157" y="3020"/>
                        <a:pt x="6157" y="3742"/>
                      </a:cubicBezTo>
                      <a:cubicBezTo>
                        <a:pt x="6157" y="4773"/>
                        <a:pt x="8069" y="13019"/>
                        <a:pt x="11894" y="28481"/>
                      </a:cubicBezTo>
                      <a:cubicBezTo>
                        <a:pt x="15719" y="43943"/>
                        <a:pt x="19492" y="59147"/>
                        <a:pt x="23214" y="74094"/>
                      </a:cubicBezTo>
                      <a:lnTo>
                        <a:pt x="28951" y="96514"/>
                      </a:lnTo>
                      <a:cubicBezTo>
                        <a:pt x="29054" y="97854"/>
                        <a:pt x="28692" y="98678"/>
                        <a:pt x="27866" y="98988"/>
                      </a:cubicBezTo>
                      <a:cubicBezTo>
                        <a:pt x="27039" y="99297"/>
                        <a:pt x="25023" y="99555"/>
                        <a:pt x="21818" y="99761"/>
                      </a:cubicBezTo>
                      <a:lnTo>
                        <a:pt x="21043" y="99761"/>
                      </a:lnTo>
                      <a:cubicBezTo>
                        <a:pt x="20009" y="99761"/>
                        <a:pt x="19337" y="99761"/>
                        <a:pt x="19027" y="99761"/>
                      </a:cubicBezTo>
                      <a:cubicBezTo>
                        <a:pt x="18717" y="99761"/>
                        <a:pt x="18355" y="99915"/>
                        <a:pt x="17942" y="100225"/>
                      </a:cubicBezTo>
                      <a:cubicBezTo>
                        <a:pt x="17528" y="100534"/>
                        <a:pt x="17373" y="100895"/>
                        <a:pt x="17476" y="101307"/>
                      </a:cubicBezTo>
                      <a:close/>
                    </a:path>
                  </a:pathLst>
                </a:custGeom>
                <a:solidFill>
                  <a:schemeClr val="accent2"/>
                </a:solidFill>
                <a:ln w="0" cap="flat">
                  <a:noFill/>
                  <a:prstDash val="solid"/>
                  <a:miter/>
                </a:ln>
              </p:spPr>
              <p:txBody>
                <a:bodyPr rtlCol="0" anchor="ctr"/>
                <a:lstStyle/>
                <a:p>
                  <a:endParaRPr lang="en-US">
                    <a:solidFill>
                      <a:schemeClr val="accent2"/>
                    </a:solidFill>
                  </a:endParaRPr>
                </a:p>
              </p:txBody>
            </p:sp>
          </p:grpSp>
        </p:grpSp>
        <p:grpSp>
          <p:nvGrpSpPr>
            <p:cNvPr id="115" name="Graphic 50">
              <a:extLst>
                <a:ext uri="{FF2B5EF4-FFF2-40B4-BE49-F238E27FC236}">
                  <a16:creationId xmlns:a16="http://schemas.microsoft.com/office/drawing/2014/main" id="{0383805E-A2D1-61B5-3AF5-2811D460C9C0}"/>
                </a:ext>
              </a:extLst>
            </p:cNvPr>
            <p:cNvGrpSpPr/>
            <p:nvPr/>
          </p:nvGrpSpPr>
          <p:grpSpPr>
            <a:xfrm>
              <a:off x="6349360" y="5390281"/>
              <a:ext cx="953039" cy="575163"/>
              <a:chOff x="6349360" y="5390281"/>
              <a:chExt cx="953039" cy="575163"/>
            </a:xfrm>
            <a:solidFill>
              <a:schemeClr val="bg1"/>
            </a:solidFill>
          </p:grpSpPr>
          <p:grpSp>
            <p:nvGrpSpPr>
              <p:cNvPr id="116" name="Graphic 50">
                <a:extLst>
                  <a:ext uri="{FF2B5EF4-FFF2-40B4-BE49-F238E27FC236}">
                    <a16:creationId xmlns:a16="http://schemas.microsoft.com/office/drawing/2014/main" id="{A1570D7D-FDA9-E626-222A-7FBAD9C6C996}"/>
                  </a:ext>
                </a:extLst>
              </p:cNvPr>
              <p:cNvGrpSpPr/>
              <p:nvPr/>
            </p:nvGrpSpPr>
            <p:grpSpPr>
              <a:xfrm>
                <a:off x="6391908" y="5390281"/>
                <a:ext cx="869662" cy="237039"/>
                <a:chOff x="6391908" y="5390281"/>
                <a:chExt cx="869662" cy="237039"/>
              </a:xfrm>
              <a:solidFill>
                <a:schemeClr val="bg1"/>
              </a:solidFill>
            </p:grpSpPr>
            <p:sp>
              <p:nvSpPr>
                <p:cNvPr id="117" name="Freeform: Shape 116">
                  <a:extLst>
                    <a:ext uri="{FF2B5EF4-FFF2-40B4-BE49-F238E27FC236}">
                      <a16:creationId xmlns:a16="http://schemas.microsoft.com/office/drawing/2014/main" id="{13F2C8AC-D969-D89D-601A-2CF0C03AB3E2}"/>
                    </a:ext>
                  </a:extLst>
                </p:cNvPr>
                <p:cNvSpPr/>
                <p:nvPr/>
              </p:nvSpPr>
              <p:spPr>
                <a:xfrm flipV="1">
                  <a:off x="6391908" y="5408622"/>
                  <a:ext cx="52417" cy="218698"/>
                </a:xfrm>
                <a:custGeom>
                  <a:avLst/>
                  <a:gdLst>
                    <a:gd name="connsiteX0" fmla="*/ 6876 w 52417"/>
                    <a:gd name="connsiteY0" fmla="*/ 108139 h 218698"/>
                    <a:gd name="connsiteX1" fmla="*/ 9069 w 52417"/>
                    <a:gd name="connsiteY1" fmla="*/ 136789 h 218698"/>
                    <a:gd name="connsiteX2" fmla="*/ 14114 w 52417"/>
                    <a:gd name="connsiteY2" fmla="*/ 160190 h 218698"/>
                    <a:gd name="connsiteX3" fmla="*/ 22229 w 52417"/>
                    <a:gd name="connsiteY3" fmla="*/ 179435 h 218698"/>
                    <a:gd name="connsiteX4" fmla="*/ 30563 w 52417"/>
                    <a:gd name="connsiteY4" fmla="*/ 194088 h 218698"/>
                    <a:gd name="connsiteX5" fmla="*/ 39774 w 52417"/>
                    <a:gd name="connsiteY5" fmla="*/ 205460 h 218698"/>
                    <a:gd name="connsiteX6" fmla="*/ 47012 w 52417"/>
                    <a:gd name="connsiteY6" fmla="*/ 212896 h 218698"/>
                    <a:gd name="connsiteX7" fmla="*/ 52495 w 52417"/>
                    <a:gd name="connsiteY7" fmla="*/ 217489 h 218698"/>
                    <a:gd name="connsiteX8" fmla="*/ 55346 w 52417"/>
                    <a:gd name="connsiteY8" fmla="*/ 217489 h 218698"/>
                    <a:gd name="connsiteX9" fmla="*/ 56224 w 52417"/>
                    <a:gd name="connsiteY9" fmla="*/ 217489 h 218698"/>
                    <a:gd name="connsiteX10" fmla="*/ 59294 w 52417"/>
                    <a:gd name="connsiteY10" fmla="*/ 215520 h 218698"/>
                    <a:gd name="connsiteX11" fmla="*/ 55566 w 52417"/>
                    <a:gd name="connsiteY11" fmla="*/ 210928 h 218698"/>
                    <a:gd name="connsiteX12" fmla="*/ 46573 w 52417"/>
                    <a:gd name="connsiteY12" fmla="*/ 199337 h 218698"/>
                    <a:gd name="connsiteX13" fmla="*/ 35827 w 52417"/>
                    <a:gd name="connsiteY13" fmla="*/ 180529 h 218698"/>
                    <a:gd name="connsiteX14" fmla="*/ 26615 w 52417"/>
                    <a:gd name="connsiteY14" fmla="*/ 150348 h 218698"/>
                    <a:gd name="connsiteX15" fmla="*/ 22887 w 52417"/>
                    <a:gd name="connsiteY15" fmla="*/ 108139 h 218698"/>
                    <a:gd name="connsiteX16" fmla="*/ 26615 w 52417"/>
                    <a:gd name="connsiteY16" fmla="*/ 66149 h 218698"/>
                    <a:gd name="connsiteX17" fmla="*/ 35607 w 52417"/>
                    <a:gd name="connsiteY17" fmla="*/ 35750 h 218698"/>
                    <a:gd name="connsiteX18" fmla="*/ 46354 w 52417"/>
                    <a:gd name="connsiteY18" fmla="*/ 16942 h 218698"/>
                    <a:gd name="connsiteX19" fmla="*/ 55566 w 52417"/>
                    <a:gd name="connsiteY19" fmla="*/ 5351 h 218698"/>
                    <a:gd name="connsiteX20" fmla="*/ 59294 w 52417"/>
                    <a:gd name="connsiteY20" fmla="*/ 758 h 218698"/>
                    <a:gd name="connsiteX21" fmla="*/ 56004 w 52417"/>
                    <a:gd name="connsiteY21" fmla="*/ -1210 h 218698"/>
                    <a:gd name="connsiteX22" fmla="*/ 55346 w 52417"/>
                    <a:gd name="connsiteY22" fmla="*/ -1210 h 218698"/>
                    <a:gd name="connsiteX23" fmla="*/ 52495 w 52417"/>
                    <a:gd name="connsiteY23" fmla="*/ -1210 h 218698"/>
                    <a:gd name="connsiteX24" fmla="*/ 46354 w 52417"/>
                    <a:gd name="connsiteY24" fmla="*/ 4039 h 218698"/>
                    <a:gd name="connsiteX25" fmla="*/ 16307 w 52417"/>
                    <a:gd name="connsiteY25" fmla="*/ 50403 h 218698"/>
                    <a:gd name="connsiteX26" fmla="*/ 6876 w 52417"/>
                    <a:gd name="connsiteY26" fmla="*/ 108139 h 21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2417" h="218698">
                      <a:moveTo>
                        <a:pt x="6876" y="108139"/>
                      </a:moveTo>
                      <a:cubicBezTo>
                        <a:pt x="6876" y="118199"/>
                        <a:pt x="7607" y="127749"/>
                        <a:pt x="9069" y="136789"/>
                      </a:cubicBezTo>
                      <a:cubicBezTo>
                        <a:pt x="10532" y="145828"/>
                        <a:pt x="12213" y="153629"/>
                        <a:pt x="14114" y="160190"/>
                      </a:cubicBezTo>
                      <a:cubicBezTo>
                        <a:pt x="16015" y="166751"/>
                        <a:pt x="18720" y="173166"/>
                        <a:pt x="22229" y="179435"/>
                      </a:cubicBezTo>
                      <a:cubicBezTo>
                        <a:pt x="25738" y="185704"/>
                        <a:pt x="28516" y="190589"/>
                        <a:pt x="30563" y="194088"/>
                      </a:cubicBezTo>
                      <a:cubicBezTo>
                        <a:pt x="32610" y="197587"/>
                        <a:pt x="35680" y="201378"/>
                        <a:pt x="39774" y="205460"/>
                      </a:cubicBezTo>
                      <a:cubicBezTo>
                        <a:pt x="43868" y="209543"/>
                        <a:pt x="46281" y="212021"/>
                        <a:pt x="47012" y="212896"/>
                      </a:cubicBezTo>
                      <a:cubicBezTo>
                        <a:pt x="47743" y="213771"/>
                        <a:pt x="49571" y="215302"/>
                        <a:pt x="52495" y="217489"/>
                      </a:cubicBezTo>
                      <a:lnTo>
                        <a:pt x="55346" y="217489"/>
                      </a:lnTo>
                      <a:lnTo>
                        <a:pt x="56224" y="217489"/>
                      </a:lnTo>
                      <a:cubicBezTo>
                        <a:pt x="58270" y="217489"/>
                        <a:pt x="59294" y="216832"/>
                        <a:pt x="59294" y="215520"/>
                      </a:cubicBezTo>
                      <a:cubicBezTo>
                        <a:pt x="59294" y="215083"/>
                        <a:pt x="58051" y="213552"/>
                        <a:pt x="55566" y="210928"/>
                      </a:cubicBezTo>
                      <a:cubicBezTo>
                        <a:pt x="53080" y="208303"/>
                        <a:pt x="50083" y="204439"/>
                        <a:pt x="46573" y="199337"/>
                      </a:cubicBezTo>
                      <a:cubicBezTo>
                        <a:pt x="43064" y="194234"/>
                        <a:pt x="39482" y="187964"/>
                        <a:pt x="35827" y="180529"/>
                      </a:cubicBezTo>
                      <a:cubicBezTo>
                        <a:pt x="32171" y="173093"/>
                        <a:pt x="29101" y="163033"/>
                        <a:pt x="26615" y="150348"/>
                      </a:cubicBezTo>
                      <a:cubicBezTo>
                        <a:pt x="24130" y="137664"/>
                        <a:pt x="22887" y="123594"/>
                        <a:pt x="22887" y="108139"/>
                      </a:cubicBezTo>
                      <a:cubicBezTo>
                        <a:pt x="22887" y="92685"/>
                        <a:pt x="24130" y="78688"/>
                        <a:pt x="26615" y="66149"/>
                      </a:cubicBezTo>
                      <a:cubicBezTo>
                        <a:pt x="29101" y="53610"/>
                        <a:pt x="32098" y="43477"/>
                        <a:pt x="35607" y="35750"/>
                      </a:cubicBezTo>
                      <a:cubicBezTo>
                        <a:pt x="39116" y="28023"/>
                        <a:pt x="42699" y="21753"/>
                        <a:pt x="46354" y="16942"/>
                      </a:cubicBezTo>
                      <a:cubicBezTo>
                        <a:pt x="50009" y="12131"/>
                        <a:pt x="53080" y="8267"/>
                        <a:pt x="55566" y="5351"/>
                      </a:cubicBezTo>
                      <a:cubicBezTo>
                        <a:pt x="58051" y="2435"/>
                        <a:pt x="59294" y="904"/>
                        <a:pt x="59294" y="758"/>
                      </a:cubicBezTo>
                      <a:cubicBezTo>
                        <a:pt x="59294" y="-554"/>
                        <a:pt x="58197" y="-1210"/>
                        <a:pt x="56004" y="-1210"/>
                      </a:cubicBezTo>
                      <a:lnTo>
                        <a:pt x="55346" y="-1210"/>
                      </a:lnTo>
                      <a:lnTo>
                        <a:pt x="52495" y="-1210"/>
                      </a:lnTo>
                      <a:lnTo>
                        <a:pt x="46354" y="4039"/>
                      </a:lnTo>
                      <a:cubicBezTo>
                        <a:pt x="32610" y="16432"/>
                        <a:pt x="22594" y="31886"/>
                        <a:pt x="16307" y="50403"/>
                      </a:cubicBezTo>
                      <a:cubicBezTo>
                        <a:pt x="10020" y="68919"/>
                        <a:pt x="6876" y="88165"/>
                        <a:pt x="6876" y="108139"/>
                      </a:cubicBezTo>
                      <a:close/>
                    </a:path>
                  </a:pathLst>
                </a:custGeom>
                <a:solidFill>
                  <a:schemeClr val="bg1"/>
                </a:solidFill>
                <a:ln w="0" cap="flat">
                  <a:noFill/>
                  <a:prstDash val="solid"/>
                  <a:miter/>
                </a:ln>
              </p:spPr>
              <p:txBody>
                <a:bodyPr rtlCol="0" anchor="ctr"/>
                <a:lstStyle/>
                <a:p>
                  <a:endParaRPr lang="en-US"/>
                </a:p>
              </p:txBody>
            </p:sp>
            <p:grpSp>
              <p:nvGrpSpPr>
                <p:cNvPr id="118" name="Graphic 50">
                  <a:extLst>
                    <a:ext uri="{FF2B5EF4-FFF2-40B4-BE49-F238E27FC236}">
                      <a16:creationId xmlns:a16="http://schemas.microsoft.com/office/drawing/2014/main" id="{118B0996-047C-C1D2-F081-81F9D9FBE3EF}"/>
                    </a:ext>
                  </a:extLst>
                </p:cNvPr>
                <p:cNvGrpSpPr/>
                <p:nvPr/>
              </p:nvGrpSpPr>
              <p:grpSpPr>
                <a:xfrm>
                  <a:off x="6464284" y="5475981"/>
                  <a:ext cx="148374" cy="131170"/>
                  <a:chOff x="6464284" y="5475981"/>
                  <a:chExt cx="148374" cy="131170"/>
                </a:xfrm>
                <a:solidFill>
                  <a:schemeClr val="bg1"/>
                </a:solidFill>
              </p:grpSpPr>
              <p:sp>
                <p:nvSpPr>
                  <p:cNvPr id="119" name="Freeform: Shape 118">
                    <a:extLst>
                      <a:ext uri="{FF2B5EF4-FFF2-40B4-BE49-F238E27FC236}">
                        <a16:creationId xmlns:a16="http://schemas.microsoft.com/office/drawing/2014/main" id="{6A81F2B2-EF5E-CFB5-6512-69F77DA609CC}"/>
                      </a:ext>
                    </a:extLst>
                  </p:cNvPr>
                  <p:cNvSpPr/>
                  <p:nvPr/>
                </p:nvSpPr>
                <p:spPr>
                  <a:xfrm flipV="1">
                    <a:off x="6464284" y="5475981"/>
                    <a:ext cx="94966" cy="99070"/>
                  </a:xfrm>
                  <a:custGeom>
                    <a:avLst/>
                    <a:gdLst>
                      <a:gd name="connsiteX0" fmla="*/ 75694 w 94966"/>
                      <a:gd name="connsiteY0" fmla="*/ 75185 h 99070"/>
                      <a:gd name="connsiteX1" fmla="*/ 64069 w 94966"/>
                      <a:gd name="connsiteY1" fmla="*/ 77590 h 99070"/>
                      <a:gd name="connsiteX2" fmla="*/ 50252 w 94966"/>
                      <a:gd name="connsiteY2" fmla="*/ 79996 h 99070"/>
                      <a:gd name="connsiteX3" fmla="*/ 42795 w 94966"/>
                      <a:gd name="connsiteY3" fmla="*/ 79121 h 99070"/>
                      <a:gd name="connsiteX4" fmla="*/ 37751 w 94966"/>
                      <a:gd name="connsiteY4" fmla="*/ 76934 h 99070"/>
                      <a:gd name="connsiteX5" fmla="*/ 35119 w 94966"/>
                      <a:gd name="connsiteY5" fmla="*/ 74529 h 99070"/>
                      <a:gd name="connsiteX6" fmla="*/ 33584 w 94966"/>
                      <a:gd name="connsiteY6" fmla="*/ 72123 h 99070"/>
                      <a:gd name="connsiteX7" fmla="*/ 33145 w 94966"/>
                      <a:gd name="connsiteY7" fmla="*/ 71248 h 99070"/>
                      <a:gd name="connsiteX8" fmla="*/ 29855 w 94966"/>
                      <a:gd name="connsiteY8" fmla="*/ 70592 h 99070"/>
                      <a:gd name="connsiteX9" fmla="*/ 25250 w 94966"/>
                      <a:gd name="connsiteY9" fmla="*/ 72342 h 99070"/>
                      <a:gd name="connsiteX10" fmla="*/ 25908 w 94966"/>
                      <a:gd name="connsiteY10" fmla="*/ 75404 h 99070"/>
                      <a:gd name="connsiteX11" fmla="*/ 35338 w 94966"/>
                      <a:gd name="connsiteY11" fmla="*/ 90056 h 99070"/>
                      <a:gd name="connsiteX12" fmla="*/ 49814 w 94966"/>
                      <a:gd name="connsiteY12" fmla="*/ 97492 h 99070"/>
                      <a:gd name="connsiteX13" fmla="*/ 53542 w 94966"/>
                      <a:gd name="connsiteY13" fmla="*/ 97929 h 99070"/>
                      <a:gd name="connsiteX14" fmla="*/ 63411 w 94966"/>
                      <a:gd name="connsiteY14" fmla="*/ 94212 h 99070"/>
                      <a:gd name="connsiteX15" fmla="*/ 71746 w 94966"/>
                      <a:gd name="connsiteY15" fmla="*/ 86995 h 99070"/>
                      <a:gd name="connsiteX16" fmla="*/ 80080 w 94966"/>
                      <a:gd name="connsiteY16" fmla="*/ 83277 h 99070"/>
                      <a:gd name="connsiteX17" fmla="*/ 89730 w 94966"/>
                      <a:gd name="connsiteY17" fmla="*/ 90494 h 99070"/>
                      <a:gd name="connsiteX18" fmla="*/ 94774 w 94966"/>
                      <a:gd name="connsiteY18" fmla="*/ 97711 h 99070"/>
                      <a:gd name="connsiteX19" fmla="*/ 98064 w 94966"/>
                      <a:gd name="connsiteY19" fmla="*/ 97929 h 99070"/>
                      <a:gd name="connsiteX20" fmla="*/ 100915 w 94966"/>
                      <a:gd name="connsiteY20" fmla="*/ 97929 h 99070"/>
                      <a:gd name="connsiteX21" fmla="*/ 102231 w 94966"/>
                      <a:gd name="connsiteY21" fmla="*/ 96180 h 99070"/>
                      <a:gd name="connsiteX22" fmla="*/ 101135 w 94966"/>
                      <a:gd name="connsiteY22" fmla="*/ 93118 h 99070"/>
                      <a:gd name="connsiteX23" fmla="*/ 98064 w 94966"/>
                      <a:gd name="connsiteY23" fmla="*/ 88525 h 99070"/>
                      <a:gd name="connsiteX24" fmla="*/ 94336 w 94966"/>
                      <a:gd name="connsiteY24" fmla="*/ 83714 h 99070"/>
                      <a:gd name="connsiteX25" fmla="*/ 91265 w 94966"/>
                      <a:gd name="connsiteY25" fmla="*/ 79559 h 99070"/>
                      <a:gd name="connsiteX26" fmla="*/ 89730 w 94966"/>
                      <a:gd name="connsiteY26" fmla="*/ 77590 h 99070"/>
                      <a:gd name="connsiteX27" fmla="*/ 59902 w 94966"/>
                      <a:gd name="connsiteY27" fmla="*/ 48066 h 99070"/>
                      <a:gd name="connsiteX28" fmla="*/ 34680 w 94966"/>
                      <a:gd name="connsiteY28" fmla="*/ 24447 h 99070"/>
                      <a:gd name="connsiteX29" fmla="*/ 32049 w 94966"/>
                      <a:gd name="connsiteY29" fmla="*/ 21822 h 99070"/>
                      <a:gd name="connsiteX30" fmla="*/ 35338 w 94966"/>
                      <a:gd name="connsiteY30" fmla="*/ 21604 h 99070"/>
                      <a:gd name="connsiteX31" fmla="*/ 49375 w 94966"/>
                      <a:gd name="connsiteY31" fmla="*/ 19198 h 99070"/>
                      <a:gd name="connsiteX32" fmla="*/ 63192 w 94966"/>
                      <a:gd name="connsiteY32" fmla="*/ 16792 h 99070"/>
                      <a:gd name="connsiteX33" fmla="*/ 78545 w 94966"/>
                      <a:gd name="connsiteY33" fmla="*/ 20948 h 99070"/>
                      <a:gd name="connsiteX34" fmla="*/ 87756 w 94966"/>
                      <a:gd name="connsiteY34" fmla="*/ 31882 h 99070"/>
                      <a:gd name="connsiteX35" fmla="*/ 89291 w 94966"/>
                      <a:gd name="connsiteY35" fmla="*/ 34288 h 99070"/>
                      <a:gd name="connsiteX36" fmla="*/ 92581 w 94966"/>
                      <a:gd name="connsiteY36" fmla="*/ 34726 h 99070"/>
                      <a:gd name="connsiteX37" fmla="*/ 96748 w 94966"/>
                      <a:gd name="connsiteY37" fmla="*/ 32539 h 99070"/>
                      <a:gd name="connsiteX38" fmla="*/ 96529 w 94966"/>
                      <a:gd name="connsiteY38" fmla="*/ 30570 h 99070"/>
                      <a:gd name="connsiteX39" fmla="*/ 82054 w 94966"/>
                      <a:gd name="connsiteY39" fmla="*/ 8044 h 99070"/>
                      <a:gd name="connsiteX40" fmla="*/ 60560 w 94966"/>
                      <a:gd name="connsiteY40" fmla="*/ -1141 h 99070"/>
                      <a:gd name="connsiteX41" fmla="*/ 50472 w 94966"/>
                      <a:gd name="connsiteY41" fmla="*/ 2577 h 99070"/>
                      <a:gd name="connsiteX42" fmla="*/ 41918 w 94966"/>
                      <a:gd name="connsiteY42" fmla="*/ 10013 h 99070"/>
                      <a:gd name="connsiteX43" fmla="*/ 33584 w 94966"/>
                      <a:gd name="connsiteY43" fmla="*/ 13731 h 99070"/>
                      <a:gd name="connsiteX44" fmla="*/ 16257 w 94966"/>
                      <a:gd name="connsiteY44" fmla="*/ 609 h 99070"/>
                      <a:gd name="connsiteX45" fmla="*/ 12529 w 94966"/>
                      <a:gd name="connsiteY45" fmla="*/ -1141 h 99070"/>
                      <a:gd name="connsiteX46" fmla="*/ 11432 w 94966"/>
                      <a:gd name="connsiteY46" fmla="*/ -1141 h 99070"/>
                      <a:gd name="connsiteX47" fmla="*/ 8581 w 94966"/>
                      <a:gd name="connsiteY47" fmla="*/ -1141 h 99070"/>
                      <a:gd name="connsiteX48" fmla="*/ 7265 w 94966"/>
                      <a:gd name="connsiteY48" fmla="*/ 827 h 99070"/>
                      <a:gd name="connsiteX49" fmla="*/ 19986 w 94966"/>
                      <a:gd name="connsiteY49" fmla="*/ 19635 h 99070"/>
                      <a:gd name="connsiteX50" fmla="*/ 48936 w 94966"/>
                      <a:gd name="connsiteY50" fmla="*/ 48066 h 99070"/>
                      <a:gd name="connsiteX51" fmla="*/ 74158 w 94966"/>
                      <a:gd name="connsiteY51" fmla="*/ 71686 h 99070"/>
                      <a:gd name="connsiteX52" fmla="*/ 75694 w 94966"/>
                      <a:gd name="connsiteY52" fmla="*/ 75185 h 9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94966" h="99070">
                        <a:moveTo>
                          <a:pt x="75694" y="75185"/>
                        </a:moveTo>
                        <a:cubicBezTo>
                          <a:pt x="74231" y="75185"/>
                          <a:pt x="70357" y="75987"/>
                          <a:pt x="64069" y="77590"/>
                        </a:cubicBezTo>
                        <a:cubicBezTo>
                          <a:pt x="57782" y="79194"/>
                          <a:pt x="53176" y="79996"/>
                          <a:pt x="50252" y="79996"/>
                        </a:cubicBezTo>
                        <a:cubicBezTo>
                          <a:pt x="47328" y="79996"/>
                          <a:pt x="44842" y="79705"/>
                          <a:pt x="42795" y="79121"/>
                        </a:cubicBezTo>
                        <a:cubicBezTo>
                          <a:pt x="40748" y="78538"/>
                          <a:pt x="39067" y="77809"/>
                          <a:pt x="37751" y="76934"/>
                        </a:cubicBezTo>
                        <a:cubicBezTo>
                          <a:pt x="36435" y="76060"/>
                          <a:pt x="35558" y="75258"/>
                          <a:pt x="35119" y="74529"/>
                        </a:cubicBezTo>
                        <a:cubicBezTo>
                          <a:pt x="34680" y="73800"/>
                          <a:pt x="34169" y="72998"/>
                          <a:pt x="33584" y="72123"/>
                        </a:cubicBezTo>
                        <a:lnTo>
                          <a:pt x="33145" y="71248"/>
                        </a:lnTo>
                        <a:cubicBezTo>
                          <a:pt x="32706" y="70811"/>
                          <a:pt x="31610" y="70592"/>
                          <a:pt x="29855" y="70592"/>
                        </a:cubicBezTo>
                        <a:cubicBezTo>
                          <a:pt x="26785" y="70592"/>
                          <a:pt x="25250" y="71175"/>
                          <a:pt x="25250" y="72342"/>
                        </a:cubicBezTo>
                        <a:cubicBezTo>
                          <a:pt x="25250" y="73071"/>
                          <a:pt x="25469" y="74091"/>
                          <a:pt x="25908" y="75404"/>
                        </a:cubicBezTo>
                        <a:cubicBezTo>
                          <a:pt x="27808" y="81090"/>
                          <a:pt x="30952" y="85974"/>
                          <a:pt x="35338" y="90056"/>
                        </a:cubicBezTo>
                        <a:cubicBezTo>
                          <a:pt x="39725" y="94139"/>
                          <a:pt x="44550" y="96617"/>
                          <a:pt x="49814" y="97492"/>
                        </a:cubicBezTo>
                        <a:cubicBezTo>
                          <a:pt x="51568" y="97784"/>
                          <a:pt x="52811" y="97929"/>
                          <a:pt x="53542" y="97929"/>
                        </a:cubicBezTo>
                        <a:cubicBezTo>
                          <a:pt x="57197" y="97929"/>
                          <a:pt x="60487" y="96690"/>
                          <a:pt x="63411" y="94212"/>
                        </a:cubicBezTo>
                        <a:cubicBezTo>
                          <a:pt x="66336" y="91733"/>
                          <a:pt x="69114" y="89327"/>
                          <a:pt x="71746" y="86995"/>
                        </a:cubicBezTo>
                        <a:cubicBezTo>
                          <a:pt x="74378" y="84662"/>
                          <a:pt x="77156" y="83423"/>
                          <a:pt x="80080" y="83277"/>
                        </a:cubicBezTo>
                        <a:cubicBezTo>
                          <a:pt x="83297" y="83277"/>
                          <a:pt x="86513" y="85682"/>
                          <a:pt x="89730" y="90494"/>
                        </a:cubicBezTo>
                        <a:cubicBezTo>
                          <a:pt x="92947" y="95305"/>
                          <a:pt x="94628" y="97711"/>
                          <a:pt x="94774" y="97711"/>
                        </a:cubicBezTo>
                        <a:cubicBezTo>
                          <a:pt x="94921" y="97857"/>
                          <a:pt x="96017" y="97929"/>
                          <a:pt x="98064" y="97929"/>
                        </a:cubicBezTo>
                        <a:lnTo>
                          <a:pt x="100915" y="97929"/>
                        </a:lnTo>
                        <a:cubicBezTo>
                          <a:pt x="101793" y="97055"/>
                          <a:pt x="102231" y="96471"/>
                          <a:pt x="102231" y="96180"/>
                        </a:cubicBezTo>
                        <a:cubicBezTo>
                          <a:pt x="102231" y="95597"/>
                          <a:pt x="101866" y="94576"/>
                          <a:pt x="101135" y="93118"/>
                        </a:cubicBezTo>
                        <a:cubicBezTo>
                          <a:pt x="100404" y="91660"/>
                          <a:pt x="99380" y="90129"/>
                          <a:pt x="98064" y="88525"/>
                        </a:cubicBezTo>
                        <a:cubicBezTo>
                          <a:pt x="96748" y="86922"/>
                          <a:pt x="95505" y="85318"/>
                          <a:pt x="94336" y="83714"/>
                        </a:cubicBezTo>
                        <a:cubicBezTo>
                          <a:pt x="93166" y="82110"/>
                          <a:pt x="92143" y="80725"/>
                          <a:pt x="91265" y="79559"/>
                        </a:cubicBezTo>
                        <a:lnTo>
                          <a:pt x="89730" y="77590"/>
                        </a:lnTo>
                        <a:cubicBezTo>
                          <a:pt x="83443" y="70155"/>
                          <a:pt x="73500" y="60313"/>
                          <a:pt x="59902" y="48066"/>
                        </a:cubicBezTo>
                        <a:cubicBezTo>
                          <a:pt x="46304" y="35819"/>
                          <a:pt x="37897" y="27946"/>
                          <a:pt x="34680" y="24447"/>
                        </a:cubicBezTo>
                        <a:lnTo>
                          <a:pt x="32049" y="21822"/>
                        </a:lnTo>
                        <a:lnTo>
                          <a:pt x="35338" y="21604"/>
                        </a:lnTo>
                        <a:cubicBezTo>
                          <a:pt x="38555" y="21604"/>
                          <a:pt x="43234" y="20802"/>
                          <a:pt x="49375" y="19198"/>
                        </a:cubicBezTo>
                        <a:cubicBezTo>
                          <a:pt x="55516" y="17594"/>
                          <a:pt x="60122" y="16792"/>
                          <a:pt x="63192" y="16792"/>
                        </a:cubicBezTo>
                        <a:cubicBezTo>
                          <a:pt x="68748" y="16792"/>
                          <a:pt x="73866" y="18177"/>
                          <a:pt x="78545" y="20948"/>
                        </a:cubicBezTo>
                        <a:cubicBezTo>
                          <a:pt x="83223" y="23718"/>
                          <a:pt x="86294" y="27363"/>
                          <a:pt x="87756" y="31882"/>
                        </a:cubicBezTo>
                        <a:cubicBezTo>
                          <a:pt x="88341" y="33195"/>
                          <a:pt x="88853" y="33997"/>
                          <a:pt x="89291" y="34288"/>
                        </a:cubicBezTo>
                        <a:cubicBezTo>
                          <a:pt x="89730" y="34580"/>
                          <a:pt x="90827" y="34726"/>
                          <a:pt x="92581" y="34726"/>
                        </a:cubicBezTo>
                        <a:cubicBezTo>
                          <a:pt x="95359" y="34726"/>
                          <a:pt x="96748" y="33997"/>
                          <a:pt x="96748" y="32539"/>
                        </a:cubicBezTo>
                        <a:cubicBezTo>
                          <a:pt x="96748" y="31810"/>
                          <a:pt x="96675" y="31154"/>
                          <a:pt x="96529" y="30570"/>
                        </a:cubicBezTo>
                        <a:cubicBezTo>
                          <a:pt x="94043" y="21531"/>
                          <a:pt x="89218" y="14022"/>
                          <a:pt x="82054" y="8044"/>
                        </a:cubicBezTo>
                        <a:cubicBezTo>
                          <a:pt x="74889" y="2067"/>
                          <a:pt x="67725" y="-995"/>
                          <a:pt x="60560" y="-1141"/>
                        </a:cubicBezTo>
                        <a:cubicBezTo>
                          <a:pt x="56759" y="-1141"/>
                          <a:pt x="53396" y="98"/>
                          <a:pt x="50472" y="2577"/>
                        </a:cubicBezTo>
                        <a:cubicBezTo>
                          <a:pt x="47547" y="5055"/>
                          <a:pt x="44696" y="7534"/>
                          <a:pt x="41918" y="10013"/>
                        </a:cubicBezTo>
                        <a:cubicBezTo>
                          <a:pt x="39140" y="12491"/>
                          <a:pt x="36362" y="13731"/>
                          <a:pt x="33584" y="13731"/>
                        </a:cubicBezTo>
                        <a:cubicBezTo>
                          <a:pt x="27150" y="13731"/>
                          <a:pt x="21375" y="9357"/>
                          <a:pt x="16257" y="609"/>
                        </a:cubicBezTo>
                        <a:cubicBezTo>
                          <a:pt x="15380" y="-558"/>
                          <a:pt x="14137" y="-1141"/>
                          <a:pt x="12529" y="-1141"/>
                        </a:cubicBezTo>
                        <a:lnTo>
                          <a:pt x="11432" y="-1141"/>
                        </a:lnTo>
                        <a:lnTo>
                          <a:pt x="8581" y="-1141"/>
                        </a:lnTo>
                        <a:cubicBezTo>
                          <a:pt x="7704" y="-266"/>
                          <a:pt x="7265" y="390"/>
                          <a:pt x="7265" y="827"/>
                        </a:cubicBezTo>
                        <a:cubicBezTo>
                          <a:pt x="7265" y="3014"/>
                          <a:pt x="11505" y="9284"/>
                          <a:pt x="19986" y="19635"/>
                        </a:cubicBezTo>
                        <a:cubicBezTo>
                          <a:pt x="25688" y="26196"/>
                          <a:pt x="35338" y="35673"/>
                          <a:pt x="48936" y="48066"/>
                        </a:cubicBezTo>
                        <a:cubicBezTo>
                          <a:pt x="62534" y="60459"/>
                          <a:pt x="70941" y="68332"/>
                          <a:pt x="74158" y="71686"/>
                        </a:cubicBezTo>
                        <a:cubicBezTo>
                          <a:pt x="75913" y="74018"/>
                          <a:pt x="76425" y="75185"/>
                          <a:pt x="75694" y="75185"/>
                        </a:cubicBezTo>
                        <a:close/>
                      </a:path>
                    </a:pathLst>
                  </a:custGeom>
                  <a:solidFill>
                    <a:schemeClr val="accent3">
                      <a:lumMod val="40000"/>
                      <a:lumOff val="60000"/>
                    </a:schemeClr>
                  </a:solidFill>
                  <a:ln w="0" cap="flat">
                    <a:noFill/>
                    <a:prstDash val="solid"/>
                    <a:miter/>
                  </a:ln>
                </p:spPr>
                <p:txBody>
                  <a:bodyPr rtlCol="0" anchor="ctr"/>
                  <a:lstStyle/>
                  <a:p>
                    <a:endParaRPr lang="en-US" dirty="0">
                      <a:solidFill>
                        <a:schemeClr val="accent3">
                          <a:lumMod val="40000"/>
                          <a:lumOff val="60000"/>
                        </a:schemeClr>
                      </a:solidFill>
                    </a:endParaRPr>
                  </a:p>
                </p:txBody>
              </p:sp>
              <p:sp>
                <p:nvSpPr>
                  <p:cNvPr id="120" name="Freeform: Shape 119">
                    <a:extLst>
                      <a:ext uri="{FF2B5EF4-FFF2-40B4-BE49-F238E27FC236}">
                        <a16:creationId xmlns:a16="http://schemas.microsoft.com/office/drawing/2014/main" id="{FE827632-B6BF-516D-9270-CB30C363B0F6}"/>
                      </a:ext>
                    </a:extLst>
                  </p:cNvPr>
                  <p:cNvSpPr/>
                  <p:nvPr/>
                </p:nvSpPr>
                <p:spPr>
                  <a:xfrm flipV="1">
                    <a:off x="6569086" y="5503247"/>
                    <a:ext cx="43571" cy="103904"/>
                  </a:xfrm>
                  <a:custGeom>
                    <a:avLst/>
                    <a:gdLst>
                      <a:gd name="connsiteX0" fmla="*/ 32991 w 43571"/>
                      <a:gd name="connsiteY0" fmla="*/ 93358 h 103904"/>
                      <a:gd name="connsiteX1" fmla="*/ 35937 w 43571"/>
                      <a:gd name="connsiteY1" fmla="*/ 99852 h 103904"/>
                      <a:gd name="connsiteX2" fmla="*/ 42760 w 43571"/>
                      <a:gd name="connsiteY2" fmla="*/ 102790 h 103904"/>
                      <a:gd name="connsiteX3" fmla="*/ 47411 w 43571"/>
                      <a:gd name="connsiteY3" fmla="*/ 100934 h 103904"/>
                      <a:gd name="connsiteX4" fmla="*/ 49427 w 43571"/>
                      <a:gd name="connsiteY4" fmla="*/ 96296 h 103904"/>
                      <a:gd name="connsiteX5" fmla="*/ 46326 w 43571"/>
                      <a:gd name="connsiteY5" fmla="*/ 89802 h 103904"/>
                      <a:gd name="connsiteX6" fmla="*/ 39503 w 43571"/>
                      <a:gd name="connsiteY6" fmla="*/ 86709 h 103904"/>
                      <a:gd name="connsiteX7" fmla="*/ 35162 w 43571"/>
                      <a:gd name="connsiteY7" fmla="*/ 88256 h 103904"/>
                      <a:gd name="connsiteX8" fmla="*/ 32991 w 43571"/>
                      <a:gd name="connsiteY8" fmla="*/ 93358 h 103904"/>
                      <a:gd name="connsiteX9" fmla="*/ 7716 w 43571"/>
                      <a:gd name="connsiteY9" fmla="*/ 44962 h 103904"/>
                      <a:gd name="connsiteX10" fmla="*/ 9111 w 43571"/>
                      <a:gd name="connsiteY10" fmla="*/ 49755 h 103904"/>
                      <a:gd name="connsiteX11" fmla="*/ 12833 w 43571"/>
                      <a:gd name="connsiteY11" fmla="*/ 57641 h 103904"/>
                      <a:gd name="connsiteX12" fmla="*/ 19656 w 43571"/>
                      <a:gd name="connsiteY12" fmla="*/ 65526 h 103904"/>
                      <a:gd name="connsiteX13" fmla="*/ 28959 w 43571"/>
                      <a:gd name="connsiteY13" fmla="*/ 68928 h 103904"/>
                      <a:gd name="connsiteX14" fmla="*/ 39038 w 43571"/>
                      <a:gd name="connsiteY14" fmla="*/ 65372 h 103904"/>
                      <a:gd name="connsiteX15" fmla="*/ 43225 w 43571"/>
                      <a:gd name="connsiteY15" fmla="*/ 55785 h 103904"/>
                      <a:gd name="connsiteX16" fmla="*/ 41054 w 43571"/>
                      <a:gd name="connsiteY16" fmla="*/ 47127 h 103904"/>
                      <a:gd name="connsiteX17" fmla="*/ 34851 w 43571"/>
                      <a:gd name="connsiteY17" fmla="*/ 30892 h 103904"/>
                      <a:gd name="connsiteX18" fmla="*/ 28339 w 43571"/>
                      <a:gd name="connsiteY18" fmla="*/ 13419 h 103904"/>
                      <a:gd name="connsiteX19" fmla="*/ 27564 w 43571"/>
                      <a:gd name="connsiteY19" fmla="*/ 8472 h 103904"/>
                      <a:gd name="connsiteX20" fmla="*/ 30200 w 43571"/>
                      <a:gd name="connsiteY20" fmla="*/ 4606 h 103904"/>
                      <a:gd name="connsiteX21" fmla="*/ 33146 w 43571"/>
                      <a:gd name="connsiteY21" fmla="*/ 5070 h 103904"/>
                      <a:gd name="connsiteX22" fmla="*/ 36712 w 43571"/>
                      <a:gd name="connsiteY22" fmla="*/ 7235 h 103904"/>
                      <a:gd name="connsiteX23" fmla="*/ 40899 w 43571"/>
                      <a:gd name="connsiteY23" fmla="*/ 12646 h 103904"/>
                      <a:gd name="connsiteX24" fmla="*/ 44775 w 43571"/>
                      <a:gd name="connsiteY24" fmla="*/ 21769 h 103904"/>
                      <a:gd name="connsiteX25" fmla="*/ 45551 w 43571"/>
                      <a:gd name="connsiteY25" fmla="*/ 23934 h 103904"/>
                      <a:gd name="connsiteX26" fmla="*/ 48187 w 43571"/>
                      <a:gd name="connsiteY26" fmla="*/ 24243 h 103904"/>
                      <a:gd name="connsiteX27" fmla="*/ 51288 w 43571"/>
                      <a:gd name="connsiteY27" fmla="*/ 22697 h 103904"/>
                      <a:gd name="connsiteX28" fmla="*/ 49892 w 43571"/>
                      <a:gd name="connsiteY28" fmla="*/ 17903 h 103904"/>
                      <a:gd name="connsiteX29" fmla="*/ 46016 w 43571"/>
                      <a:gd name="connsiteY29" fmla="*/ 10018 h 103904"/>
                      <a:gd name="connsiteX30" fmla="*/ 39038 w 43571"/>
                      <a:gd name="connsiteY30" fmla="*/ 2287 h 103904"/>
                      <a:gd name="connsiteX31" fmla="*/ 29424 w 43571"/>
                      <a:gd name="connsiteY31" fmla="*/ -1115 h 103904"/>
                      <a:gd name="connsiteX32" fmla="*/ 20276 w 43571"/>
                      <a:gd name="connsiteY32" fmla="*/ 2132 h 103904"/>
                      <a:gd name="connsiteX33" fmla="*/ 15934 w 43571"/>
                      <a:gd name="connsiteY33" fmla="*/ 12028 h 103904"/>
                      <a:gd name="connsiteX34" fmla="*/ 16709 w 43571"/>
                      <a:gd name="connsiteY34" fmla="*/ 16976 h 103904"/>
                      <a:gd name="connsiteX35" fmla="*/ 23377 w 43571"/>
                      <a:gd name="connsiteY35" fmla="*/ 34602 h 103904"/>
                      <a:gd name="connsiteX36" fmla="*/ 30200 w 43571"/>
                      <a:gd name="connsiteY36" fmla="*/ 53311 h 103904"/>
                      <a:gd name="connsiteX37" fmla="*/ 31285 w 43571"/>
                      <a:gd name="connsiteY37" fmla="*/ 59342 h 103904"/>
                      <a:gd name="connsiteX38" fmla="*/ 28649 w 43571"/>
                      <a:gd name="connsiteY38" fmla="*/ 63052 h 103904"/>
                      <a:gd name="connsiteX39" fmla="*/ 28339 w 43571"/>
                      <a:gd name="connsiteY39" fmla="*/ 63052 h 103904"/>
                      <a:gd name="connsiteX40" fmla="*/ 19811 w 43571"/>
                      <a:gd name="connsiteY40" fmla="*/ 57950 h 103904"/>
                      <a:gd name="connsiteX41" fmla="*/ 13918 w 43571"/>
                      <a:gd name="connsiteY41" fmla="*/ 44962 h 103904"/>
                      <a:gd name="connsiteX42" fmla="*/ 13608 w 43571"/>
                      <a:gd name="connsiteY42" fmla="*/ 44498 h 103904"/>
                      <a:gd name="connsiteX43" fmla="*/ 13453 w 43571"/>
                      <a:gd name="connsiteY43" fmla="*/ 44034 h 103904"/>
                      <a:gd name="connsiteX44" fmla="*/ 13143 w 43571"/>
                      <a:gd name="connsiteY44" fmla="*/ 43725 h 103904"/>
                      <a:gd name="connsiteX45" fmla="*/ 12678 w 43571"/>
                      <a:gd name="connsiteY45" fmla="*/ 43570 h 103904"/>
                      <a:gd name="connsiteX46" fmla="*/ 12058 w 43571"/>
                      <a:gd name="connsiteY46" fmla="*/ 43570 h 103904"/>
                      <a:gd name="connsiteX47" fmla="*/ 10817 w 43571"/>
                      <a:gd name="connsiteY47" fmla="*/ 43570 h 103904"/>
                      <a:gd name="connsiteX48" fmla="*/ 8646 w 43571"/>
                      <a:gd name="connsiteY48" fmla="*/ 43570 h 103904"/>
                      <a:gd name="connsiteX49" fmla="*/ 7716 w 43571"/>
                      <a:gd name="connsiteY49" fmla="*/ 44962 h 10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571" h="103904">
                        <a:moveTo>
                          <a:pt x="32991" y="93358"/>
                        </a:moveTo>
                        <a:cubicBezTo>
                          <a:pt x="32991" y="95832"/>
                          <a:pt x="33973" y="97997"/>
                          <a:pt x="35937" y="99852"/>
                        </a:cubicBezTo>
                        <a:cubicBezTo>
                          <a:pt x="37901" y="101707"/>
                          <a:pt x="40175" y="102687"/>
                          <a:pt x="42760" y="102790"/>
                        </a:cubicBezTo>
                        <a:cubicBezTo>
                          <a:pt x="44620" y="102790"/>
                          <a:pt x="46171" y="102171"/>
                          <a:pt x="47411" y="100934"/>
                        </a:cubicBezTo>
                        <a:cubicBezTo>
                          <a:pt x="48652" y="99697"/>
                          <a:pt x="49324" y="98151"/>
                          <a:pt x="49427" y="96296"/>
                        </a:cubicBezTo>
                        <a:cubicBezTo>
                          <a:pt x="49427" y="93925"/>
                          <a:pt x="48393" y="91760"/>
                          <a:pt x="46326" y="89802"/>
                        </a:cubicBezTo>
                        <a:cubicBezTo>
                          <a:pt x="44258" y="87843"/>
                          <a:pt x="41984" y="86812"/>
                          <a:pt x="39503" y="86709"/>
                        </a:cubicBezTo>
                        <a:cubicBezTo>
                          <a:pt x="37953" y="86709"/>
                          <a:pt x="36505" y="87225"/>
                          <a:pt x="35162" y="88256"/>
                        </a:cubicBezTo>
                        <a:cubicBezTo>
                          <a:pt x="33818" y="89286"/>
                          <a:pt x="33094" y="90987"/>
                          <a:pt x="32991" y="93358"/>
                        </a:cubicBezTo>
                        <a:close/>
                        <a:moveTo>
                          <a:pt x="7716" y="44962"/>
                        </a:moveTo>
                        <a:cubicBezTo>
                          <a:pt x="7716" y="45787"/>
                          <a:pt x="8181" y="47384"/>
                          <a:pt x="9111" y="49755"/>
                        </a:cubicBezTo>
                        <a:cubicBezTo>
                          <a:pt x="10042" y="52126"/>
                          <a:pt x="11282" y="54754"/>
                          <a:pt x="12833" y="57641"/>
                        </a:cubicBezTo>
                        <a:cubicBezTo>
                          <a:pt x="14383" y="60527"/>
                          <a:pt x="16658" y="63156"/>
                          <a:pt x="19656" y="65526"/>
                        </a:cubicBezTo>
                        <a:cubicBezTo>
                          <a:pt x="22653" y="67897"/>
                          <a:pt x="25755" y="69031"/>
                          <a:pt x="28959" y="68928"/>
                        </a:cubicBezTo>
                        <a:cubicBezTo>
                          <a:pt x="32991" y="68928"/>
                          <a:pt x="36350" y="67743"/>
                          <a:pt x="39038" y="65372"/>
                        </a:cubicBezTo>
                        <a:cubicBezTo>
                          <a:pt x="41726" y="63001"/>
                          <a:pt x="43121" y="59805"/>
                          <a:pt x="43225" y="55785"/>
                        </a:cubicBezTo>
                        <a:cubicBezTo>
                          <a:pt x="43225" y="54033"/>
                          <a:pt x="42501" y="51147"/>
                          <a:pt x="41054" y="47127"/>
                        </a:cubicBezTo>
                        <a:cubicBezTo>
                          <a:pt x="39607" y="43107"/>
                          <a:pt x="37539" y="37695"/>
                          <a:pt x="34851" y="30892"/>
                        </a:cubicBezTo>
                        <a:cubicBezTo>
                          <a:pt x="32164" y="24088"/>
                          <a:pt x="29993" y="18264"/>
                          <a:pt x="28339" y="13419"/>
                        </a:cubicBezTo>
                        <a:cubicBezTo>
                          <a:pt x="27822" y="11152"/>
                          <a:pt x="27564" y="9502"/>
                          <a:pt x="27564" y="8472"/>
                        </a:cubicBezTo>
                        <a:cubicBezTo>
                          <a:pt x="27564" y="5895"/>
                          <a:pt x="28442" y="4606"/>
                          <a:pt x="30200" y="4606"/>
                        </a:cubicBezTo>
                        <a:cubicBezTo>
                          <a:pt x="31130" y="4606"/>
                          <a:pt x="32112" y="4761"/>
                          <a:pt x="33146" y="5070"/>
                        </a:cubicBezTo>
                        <a:cubicBezTo>
                          <a:pt x="34180" y="5379"/>
                          <a:pt x="35368" y="6101"/>
                          <a:pt x="36712" y="7235"/>
                        </a:cubicBezTo>
                        <a:cubicBezTo>
                          <a:pt x="38056" y="8369"/>
                          <a:pt x="39452" y="10172"/>
                          <a:pt x="40899" y="12646"/>
                        </a:cubicBezTo>
                        <a:cubicBezTo>
                          <a:pt x="42346" y="15120"/>
                          <a:pt x="43638" y="18161"/>
                          <a:pt x="44775" y="21769"/>
                        </a:cubicBezTo>
                        <a:cubicBezTo>
                          <a:pt x="45085" y="23006"/>
                          <a:pt x="45344" y="23728"/>
                          <a:pt x="45551" y="23934"/>
                        </a:cubicBezTo>
                        <a:cubicBezTo>
                          <a:pt x="45757" y="24140"/>
                          <a:pt x="46636" y="24243"/>
                          <a:pt x="48187" y="24243"/>
                        </a:cubicBezTo>
                        <a:cubicBezTo>
                          <a:pt x="50254" y="24243"/>
                          <a:pt x="51288" y="23728"/>
                          <a:pt x="51288" y="22697"/>
                        </a:cubicBezTo>
                        <a:cubicBezTo>
                          <a:pt x="51288" y="21872"/>
                          <a:pt x="50823" y="20274"/>
                          <a:pt x="49892" y="17903"/>
                        </a:cubicBezTo>
                        <a:cubicBezTo>
                          <a:pt x="48962" y="15533"/>
                          <a:pt x="47670" y="12904"/>
                          <a:pt x="46016" y="10018"/>
                        </a:cubicBezTo>
                        <a:cubicBezTo>
                          <a:pt x="44362" y="7132"/>
                          <a:pt x="42036" y="4555"/>
                          <a:pt x="39038" y="2287"/>
                        </a:cubicBezTo>
                        <a:cubicBezTo>
                          <a:pt x="36040" y="19"/>
                          <a:pt x="32836" y="-1115"/>
                          <a:pt x="29424" y="-1115"/>
                        </a:cubicBezTo>
                        <a:cubicBezTo>
                          <a:pt x="26116" y="-1115"/>
                          <a:pt x="23067" y="-32"/>
                          <a:pt x="20276" y="2132"/>
                        </a:cubicBezTo>
                        <a:cubicBezTo>
                          <a:pt x="17485" y="4297"/>
                          <a:pt x="16037" y="7595"/>
                          <a:pt x="15934" y="12028"/>
                        </a:cubicBezTo>
                        <a:cubicBezTo>
                          <a:pt x="15934" y="13780"/>
                          <a:pt x="16193" y="15430"/>
                          <a:pt x="16709" y="16976"/>
                        </a:cubicBezTo>
                        <a:cubicBezTo>
                          <a:pt x="17226" y="18522"/>
                          <a:pt x="19449" y="24398"/>
                          <a:pt x="23377" y="34602"/>
                        </a:cubicBezTo>
                        <a:cubicBezTo>
                          <a:pt x="27305" y="45013"/>
                          <a:pt x="29579" y="51250"/>
                          <a:pt x="30200" y="53311"/>
                        </a:cubicBezTo>
                        <a:cubicBezTo>
                          <a:pt x="30820" y="55373"/>
                          <a:pt x="31182" y="57383"/>
                          <a:pt x="31285" y="59342"/>
                        </a:cubicBezTo>
                        <a:cubicBezTo>
                          <a:pt x="31285" y="61816"/>
                          <a:pt x="30406" y="63052"/>
                          <a:pt x="28649" y="63052"/>
                        </a:cubicBezTo>
                        <a:lnTo>
                          <a:pt x="28339" y="63052"/>
                        </a:lnTo>
                        <a:cubicBezTo>
                          <a:pt x="25238" y="63052"/>
                          <a:pt x="22395" y="61352"/>
                          <a:pt x="19811" y="57950"/>
                        </a:cubicBezTo>
                        <a:cubicBezTo>
                          <a:pt x="17226" y="54548"/>
                          <a:pt x="15262" y="50219"/>
                          <a:pt x="13918" y="44962"/>
                        </a:cubicBezTo>
                        <a:cubicBezTo>
                          <a:pt x="13815" y="44859"/>
                          <a:pt x="13712" y="44704"/>
                          <a:pt x="13608" y="44498"/>
                        </a:cubicBezTo>
                        <a:cubicBezTo>
                          <a:pt x="13505" y="44292"/>
                          <a:pt x="13453" y="44137"/>
                          <a:pt x="13453" y="44034"/>
                        </a:cubicBezTo>
                        <a:cubicBezTo>
                          <a:pt x="13453" y="43931"/>
                          <a:pt x="13350" y="43828"/>
                          <a:pt x="13143" y="43725"/>
                        </a:cubicBezTo>
                        <a:cubicBezTo>
                          <a:pt x="12936" y="43622"/>
                          <a:pt x="12781" y="43570"/>
                          <a:pt x="12678" y="43570"/>
                        </a:cubicBezTo>
                        <a:cubicBezTo>
                          <a:pt x="12574" y="43570"/>
                          <a:pt x="12368" y="43570"/>
                          <a:pt x="12058" y="43570"/>
                        </a:cubicBezTo>
                        <a:cubicBezTo>
                          <a:pt x="11747" y="43570"/>
                          <a:pt x="11334" y="43570"/>
                          <a:pt x="10817" y="43570"/>
                        </a:cubicBezTo>
                        <a:lnTo>
                          <a:pt x="8646" y="43570"/>
                        </a:lnTo>
                        <a:cubicBezTo>
                          <a:pt x="8026" y="44189"/>
                          <a:pt x="7716" y="44653"/>
                          <a:pt x="7716" y="44962"/>
                        </a:cubicBezTo>
                        <a:close/>
                      </a:path>
                    </a:pathLst>
                  </a:custGeom>
                  <a:solidFill>
                    <a:schemeClr val="accent3">
                      <a:lumMod val="40000"/>
                      <a:lumOff val="60000"/>
                    </a:schemeClr>
                  </a:solidFill>
                  <a:ln w="0" cap="flat">
                    <a:noFill/>
                    <a:prstDash val="solid"/>
                    <a:miter/>
                  </a:ln>
                </p:spPr>
                <p:txBody>
                  <a:bodyPr rtlCol="0" anchor="ctr"/>
                  <a:lstStyle/>
                  <a:p>
                    <a:endParaRPr lang="en-US">
                      <a:solidFill>
                        <a:schemeClr val="accent3">
                          <a:lumMod val="40000"/>
                          <a:lumOff val="60000"/>
                        </a:schemeClr>
                      </a:solidFill>
                    </a:endParaRPr>
                  </a:p>
                </p:txBody>
              </p:sp>
            </p:grpSp>
            <p:sp>
              <p:nvSpPr>
                <p:cNvPr id="121" name="Freeform: Shape 120">
                  <a:extLst>
                    <a:ext uri="{FF2B5EF4-FFF2-40B4-BE49-F238E27FC236}">
                      <a16:creationId xmlns:a16="http://schemas.microsoft.com/office/drawing/2014/main" id="{242D4C0A-F43A-F546-763B-047920BE7492}"/>
                    </a:ext>
                  </a:extLst>
                </p:cNvPr>
                <p:cNvSpPr/>
                <p:nvPr/>
              </p:nvSpPr>
              <p:spPr>
                <a:xfrm flipV="1">
                  <a:off x="6697467" y="5513597"/>
                  <a:ext cx="133786" cy="8747"/>
                </a:xfrm>
                <a:custGeom>
                  <a:avLst/>
                  <a:gdLst>
                    <a:gd name="connsiteX0" fmla="*/ 8279 w 133786"/>
                    <a:gd name="connsiteY0" fmla="*/ 321 h 8747"/>
                    <a:gd name="connsiteX1" fmla="*/ 8279 w 133786"/>
                    <a:gd name="connsiteY1" fmla="*/ 3164 h 8747"/>
                    <a:gd name="connsiteX2" fmla="*/ 11350 w 133786"/>
                    <a:gd name="connsiteY2" fmla="*/ 7538 h 8747"/>
                    <a:gd name="connsiteX3" fmla="*/ 138776 w 133786"/>
                    <a:gd name="connsiteY3" fmla="*/ 7538 h 8747"/>
                    <a:gd name="connsiteX4" fmla="*/ 142066 w 133786"/>
                    <a:gd name="connsiteY4" fmla="*/ 3164 h 8747"/>
                    <a:gd name="connsiteX5" fmla="*/ 138776 w 133786"/>
                    <a:gd name="connsiteY5" fmla="*/ -1210 h 8747"/>
                    <a:gd name="connsiteX6" fmla="*/ 11350 w 133786"/>
                    <a:gd name="connsiteY6" fmla="*/ -1210 h 8747"/>
                    <a:gd name="connsiteX7" fmla="*/ 8279 w 133786"/>
                    <a:gd name="connsiteY7" fmla="*/ 3164 h 8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786" h="8747">
                      <a:moveTo>
                        <a:pt x="8279" y="321"/>
                      </a:moveTo>
                      <a:cubicBezTo>
                        <a:pt x="8279" y="321"/>
                        <a:pt x="8279" y="1269"/>
                        <a:pt x="8279" y="3164"/>
                      </a:cubicBezTo>
                      <a:cubicBezTo>
                        <a:pt x="8279" y="5059"/>
                        <a:pt x="9303" y="6517"/>
                        <a:pt x="11350" y="7538"/>
                      </a:cubicBezTo>
                      <a:lnTo>
                        <a:pt x="138776" y="7538"/>
                      </a:lnTo>
                      <a:cubicBezTo>
                        <a:pt x="140969" y="6372"/>
                        <a:pt x="142066" y="4914"/>
                        <a:pt x="142066" y="3164"/>
                      </a:cubicBezTo>
                      <a:cubicBezTo>
                        <a:pt x="142066" y="1414"/>
                        <a:pt x="140969" y="-44"/>
                        <a:pt x="138776" y="-1210"/>
                      </a:cubicBezTo>
                      <a:lnTo>
                        <a:pt x="11350" y="-1210"/>
                      </a:lnTo>
                      <a:cubicBezTo>
                        <a:pt x="9303" y="-189"/>
                        <a:pt x="8279" y="1269"/>
                        <a:pt x="8279" y="3164"/>
                      </a:cubicBezTo>
                      <a:close/>
                    </a:path>
                  </a:pathLst>
                </a:custGeom>
                <a:solidFill>
                  <a:schemeClr val="bg1"/>
                </a:solidFill>
                <a:ln w="0" cap="flat">
                  <a:noFill/>
                  <a:prstDash val="solid"/>
                  <a:miter/>
                </a:ln>
              </p:spPr>
              <p:txBody>
                <a:bodyPr rtlCol="0" anchor="ctr"/>
                <a:lstStyle/>
                <a:p>
                  <a:endParaRPr lang="en-US"/>
                </a:p>
              </p:txBody>
            </p:sp>
            <p:grpSp>
              <p:nvGrpSpPr>
                <p:cNvPr id="122" name="Graphic 50">
                  <a:extLst>
                    <a:ext uri="{FF2B5EF4-FFF2-40B4-BE49-F238E27FC236}">
                      <a16:creationId xmlns:a16="http://schemas.microsoft.com/office/drawing/2014/main" id="{6834D712-AFB2-FD91-C1FC-6EBC2AF55710}"/>
                    </a:ext>
                  </a:extLst>
                </p:cNvPr>
                <p:cNvGrpSpPr/>
                <p:nvPr/>
              </p:nvGrpSpPr>
              <p:grpSpPr>
                <a:xfrm>
                  <a:off x="6906085" y="5475981"/>
                  <a:ext cx="179541" cy="131170"/>
                  <a:chOff x="6906085" y="5475981"/>
                  <a:chExt cx="179541" cy="131170"/>
                </a:xfrm>
                <a:solidFill>
                  <a:schemeClr val="bg1"/>
                </a:solidFill>
              </p:grpSpPr>
              <p:sp>
                <p:nvSpPr>
                  <p:cNvPr id="123" name="Freeform: Shape 122">
                    <a:extLst>
                      <a:ext uri="{FF2B5EF4-FFF2-40B4-BE49-F238E27FC236}">
                        <a16:creationId xmlns:a16="http://schemas.microsoft.com/office/drawing/2014/main" id="{9F6D283F-6820-B818-8DFC-139255ED63DD}"/>
                      </a:ext>
                    </a:extLst>
                  </p:cNvPr>
                  <p:cNvSpPr/>
                  <p:nvPr/>
                </p:nvSpPr>
                <p:spPr>
                  <a:xfrm flipV="1">
                    <a:off x="6906085" y="5475981"/>
                    <a:ext cx="94966" cy="99070"/>
                  </a:xfrm>
                  <a:custGeom>
                    <a:avLst/>
                    <a:gdLst>
                      <a:gd name="connsiteX0" fmla="*/ 77708 w 94966"/>
                      <a:gd name="connsiteY0" fmla="*/ 75185 h 99070"/>
                      <a:gd name="connsiteX1" fmla="*/ 66084 w 94966"/>
                      <a:gd name="connsiteY1" fmla="*/ 77590 h 99070"/>
                      <a:gd name="connsiteX2" fmla="*/ 52267 w 94966"/>
                      <a:gd name="connsiteY2" fmla="*/ 79996 h 99070"/>
                      <a:gd name="connsiteX3" fmla="*/ 44810 w 94966"/>
                      <a:gd name="connsiteY3" fmla="*/ 79121 h 99070"/>
                      <a:gd name="connsiteX4" fmla="*/ 39765 w 94966"/>
                      <a:gd name="connsiteY4" fmla="*/ 76934 h 99070"/>
                      <a:gd name="connsiteX5" fmla="*/ 37133 w 94966"/>
                      <a:gd name="connsiteY5" fmla="*/ 74529 h 99070"/>
                      <a:gd name="connsiteX6" fmla="*/ 35598 w 94966"/>
                      <a:gd name="connsiteY6" fmla="*/ 72123 h 99070"/>
                      <a:gd name="connsiteX7" fmla="*/ 35160 w 94966"/>
                      <a:gd name="connsiteY7" fmla="*/ 71248 h 99070"/>
                      <a:gd name="connsiteX8" fmla="*/ 31870 w 94966"/>
                      <a:gd name="connsiteY8" fmla="*/ 70592 h 99070"/>
                      <a:gd name="connsiteX9" fmla="*/ 27264 w 94966"/>
                      <a:gd name="connsiteY9" fmla="*/ 72342 h 99070"/>
                      <a:gd name="connsiteX10" fmla="*/ 27922 w 94966"/>
                      <a:gd name="connsiteY10" fmla="*/ 75404 h 99070"/>
                      <a:gd name="connsiteX11" fmla="*/ 37353 w 94966"/>
                      <a:gd name="connsiteY11" fmla="*/ 90056 h 99070"/>
                      <a:gd name="connsiteX12" fmla="*/ 51828 w 94966"/>
                      <a:gd name="connsiteY12" fmla="*/ 97492 h 99070"/>
                      <a:gd name="connsiteX13" fmla="*/ 55556 w 94966"/>
                      <a:gd name="connsiteY13" fmla="*/ 97929 h 99070"/>
                      <a:gd name="connsiteX14" fmla="*/ 65426 w 94966"/>
                      <a:gd name="connsiteY14" fmla="*/ 94212 h 99070"/>
                      <a:gd name="connsiteX15" fmla="*/ 73760 w 94966"/>
                      <a:gd name="connsiteY15" fmla="*/ 86995 h 99070"/>
                      <a:gd name="connsiteX16" fmla="*/ 82094 w 94966"/>
                      <a:gd name="connsiteY16" fmla="*/ 83277 h 99070"/>
                      <a:gd name="connsiteX17" fmla="*/ 91744 w 94966"/>
                      <a:gd name="connsiteY17" fmla="*/ 90494 h 99070"/>
                      <a:gd name="connsiteX18" fmla="*/ 96789 w 94966"/>
                      <a:gd name="connsiteY18" fmla="*/ 97711 h 99070"/>
                      <a:gd name="connsiteX19" fmla="*/ 100079 w 94966"/>
                      <a:gd name="connsiteY19" fmla="*/ 97929 h 99070"/>
                      <a:gd name="connsiteX20" fmla="*/ 102930 w 94966"/>
                      <a:gd name="connsiteY20" fmla="*/ 97929 h 99070"/>
                      <a:gd name="connsiteX21" fmla="*/ 104246 w 94966"/>
                      <a:gd name="connsiteY21" fmla="*/ 96180 h 99070"/>
                      <a:gd name="connsiteX22" fmla="*/ 103149 w 94966"/>
                      <a:gd name="connsiteY22" fmla="*/ 93118 h 99070"/>
                      <a:gd name="connsiteX23" fmla="*/ 100079 w 94966"/>
                      <a:gd name="connsiteY23" fmla="*/ 88525 h 99070"/>
                      <a:gd name="connsiteX24" fmla="*/ 96350 w 94966"/>
                      <a:gd name="connsiteY24" fmla="*/ 83714 h 99070"/>
                      <a:gd name="connsiteX25" fmla="*/ 93280 w 94966"/>
                      <a:gd name="connsiteY25" fmla="*/ 79559 h 99070"/>
                      <a:gd name="connsiteX26" fmla="*/ 91744 w 94966"/>
                      <a:gd name="connsiteY26" fmla="*/ 77590 h 99070"/>
                      <a:gd name="connsiteX27" fmla="*/ 61917 w 94966"/>
                      <a:gd name="connsiteY27" fmla="*/ 48066 h 99070"/>
                      <a:gd name="connsiteX28" fmla="*/ 36695 w 94966"/>
                      <a:gd name="connsiteY28" fmla="*/ 24447 h 99070"/>
                      <a:gd name="connsiteX29" fmla="*/ 34063 w 94966"/>
                      <a:gd name="connsiteY29" fmla="*/ 21822 h 99070"/>
                      <a:gd name="connsiteX30" fmla="*/ 37353 w 94966"/>
                      <a:gd name="connsiteY30" fmla="*/ 21604 h 99070"/>
                      <a:gd name="connsiteX31" fmla="*/ 51389 w 94966"/>
                      <a:gd name="connsiteY31" fmla="*/ 19198 h 99070"/>
                      <a:gd name="connsiteX32" fmla="*/ 65207 w 94966"/>
                      <a:gd name="connsiteY32" fmla="*/ 16792 h 99070"/>
                      <a:gd name="connsiteX33" fmla="*/ 80559 w 94966"/>
                      <a:gd name="connsiteY33" fmla="*/ 20948 h 99070"/>
                      <a:gd name="connsiteX34" fmla="*/ 89771 w 94966"/>
                      <a:gd name="connsiteY34" fmla="*/ 31882 h 99070"/>
                      <a:gd name="connsiteX35" fmla="*/ 91306 w 94966"/>
                      <a:gd name="connsiteY35" fmla="*/ 34288 h 99070"/>
                      <a:gd name="connsiteX36" fmla="*/ 94596 w 94966"/>
                      <a:gd name="connsiteY36" fmla="*/ 34726 h 99070"/>
                      <a:gd name="connsiteX37" fmla="*/ 98763 w 94966"/>
                      <a:gd name="connsiteY37" fmla="*/ 32539 h 99070"/>
                      <a:gd name="connsiteX38" fmla="*/ 98543 w 94966"/>
                      <a:gd name="connsiteY38" fmla="*/ 30570 h 99070"/>
                      <a:gd name="connsiteX39" fmla="*/ 84068 w 94966"/>
                      <a:gd name="connsiteY39" fmla="*/ 8044 h 99070"/>
                      <a:gd name="connsiteX40" fmla="*/ 62575 w 94966"/>
                      <a:gd name="connsiteY40" fmla="*/ -1141 h 99070"/>
                      <a:gd name="connsiteX41" fmla="*/ 52486 w 94966"/>
                      <a:gd name="connsiteY41" fmla="*/ 2577 h 99070"/>
                      <a:gd name="connsiteX42" fmla="*/ 43932 w 94966"/>
                      <a:gd name="connsiteY42" fmla="*/ 10013 h 99070"/>
                      <a:gd name="connsiteX43" fmla="*/ 35598 w 94966"/>
                      <a:gd name="connsiteY43" fmla="*/ 13731 h 99070"/>
                      <a:gd name="connsiteX44" fmla="*/ 18272 w 94966"/>
                      <a:gd name="connsiteY44" fmla="*/ 609 h 99070"/>
                      <a:gd name="connsiteX45" fmla="*/ 14543 w 94966"/>
                      <a:gd name="connsiteY45" fmla="*/ -1141 h 99070"/>
                      <a:gd name="connsiteX46" fmla="*/ 13447 w 94966"/>
                      <a:gd name="connsiteY46" fmla="*/ -1141 h 99070"/>
                      <a:gd name="connsiteX47" fmla="*/ 10596 w 94966"/>
                      <a:gd name="connsiteY47" fmla="*/ -1141 h 99070"/>
                      <a:gd name="connsiteX48" fmla="*/ 9280 w 94966"/>
                      <a:gd name="connsiteY48" fmla="*/ 827 h 99070"/>
                      <a:gd name="connsiteX49" fmla="*/ 22000 w 94966"/>
                      <a:gd name="connsiteY49" fmla="*/ 19635 h 99070"/>
                      <a:gd name="connsiteX50" fmla="*/ 50951 w 94966"/>
                      <a:gd name="connsiteY50" fmla="*/ 48066 h 99070"/>
                      <a:gd name="connsiteX51" fmla="*/ 76173 w 94966"/>
                      <a:gd name="connsiteY51" fmla="*/ 71686 h 99070"/>
                      <a:gd name="connsiteX52" fmla="*/ 77708 w 94966"/>
                      <a:gd name="connsiteY52" fmla="*/ 75185 h 9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94966" h="99070">
                        <a:moveTo>
                          <a:pt x="77708" y="75185"/>
                        </a:moveTo>
                        <a:cubicBezTo>
                          <a:pt x="76246" y="75185"/>
                          <a:pt x="72371" y="75987"/>
                          <a:pt x="66084" y="77590"/>
                        </a:cubicBezTo>
                        <a:cubicBezTo>
                          <a:pt x="59797" y="79194"/>
                          <a:pt x="55191" y="79996"/>
                          <a:pt x="52267" y="79996"/>
                        </a:cubicBezTo>
                        <a:cubicBezTo>
                          <a:pt x="49342" y="79996"/>
                          <a:pt x="46857" y="79705"/>
                          <a:pt x="44810" y="79121"/>
                        </a:cubicBezTo>
                        <a:cubicBezTo>
                          <a:pt x="42763" y="78538"/>
                          <a:pt x="41081" y="77809"/>
                          <a:pt x="39765" y="76934"/>
                        </a:cubicBezTo>
                        <a:cubicBezTo>
                          <a:pt x="38449" y="76060"/>
                          <a:pt x="37572" y="75258"/>
                          <a:pt x="37133" y="74529"/>
                        </a:cubicBezTo>
                        <a:cubicBezTo>
                          <a:pt x="36695" y="73800"/>
                          <a:pt x="36183" y="72998"/>
                          <a:pt x="35598" y="72123"/>
                        </a:cubicBezTo>
                        <a:lnTo>
                          <a:pt x="35160" y="71248"/>
                        </a:lnTo>
                        <a:cubicBezTo>
                          <a:pt x="34721" y="70811"/>
                          <a:pt x="33624" y="70592"/>
                          <a:pt x="31870" y="70592"/>
                        </a:cubicBezTo>
                        <a:cubicBezTo>
                          <a:pt x="28799" y="70592"/>
                          <a:pt x="27264" y="71175"/>
                          <a:pt x="27264" y="72342"/>
                        </a:cubicBezTo>
                        <a:cubicBezTo>
                          <a:pt x="27264" y="73071"/>
                          <a:pt x="27483" y="74091"/>
                          <a:pt x="27922" y="75404"/>
                        </a:cubicBezTo>
                        <a:cubicBezTo>
                          <a:pt x="29823" y="81090"/>
                          <a:pt x="32966" y="85974"/>
                          <a:pt x="37353" y="90056"/>
                        </a:cubicBezTo>
                        <a:cubicBezTo>
                          <a:pt x="41739" y="94139"/>
                          <a:pt x="46564" y="96617"/>
                          <a:pt x="51828" y="97492"/>
                        </a:cubicBezTo>
                        <a:cubicBezTo>
                          <a:pt x="53583" y="97784"/>
                          <a:pt x="54825" y="97929"/>
                          <a:pt x="55556" y="97929"/>
                        </a:cubicBezTo>
                        <a:cubicBezTo>
                          <a:pt x="59212" y="97929"/>
                          <a:pt x="62502" y="96690"/>
                          <a:pt x="65426" y="94212"/>
                        </a:cubicBezTo>
                        <a:cubicBezTo>
                          <a:pt x="68350" y="91733"/>
                          <a:pt x="71128" y="89327"/>
                          <a:pt x="73760" y="86995"/>
                        </a:cubicBezTo>
                        <a:cubicBezTo>
                          <a:pt x="76392" y="84662"/>
                          <a:pt x="79170" y="83423"/>
                          <a:pt x="82094" y="83277"/>
                        </a:cubicBezTo>
                        <a:cubicBezTo>
                          <a:pt x="85311" y="83277"/>
                          <a:pt x="88528" y="85682"/>
                          <a:pt x="91744" y="90494"/>
                        </a:cubicBezTo>
                        <a:cubicBezTo>
                          <a:pt x="94961" y="95305"/>
                          <a:pt x="96643" y="97711"/>
                          <a:pt x="96789" y="97711"/>
                        </a:cubicBezTo>
                        <a:cubicBezTo>
                          <a:pt x="96935" y="97857"/>
                          <a:pt x="98032" y="97929"/>
                          <a:pt x="100079" y="97929"/>
                        </a:cubicBezTo>
                        <a:lnTo>
                          <a:pt x="102930" y="97929"/>
                        </a:lnTo>
                        <a:cubicBezTo>
                          <a:pt x="103807" y="97055"/>
                          <a:pt x="104246" y="96471"/>
                          <a:pt x="104246" y="96180"/>
                        </a:cubicBezTo>
                        <a:cubicBezTo>
                          <a:pt x="104246" y="95597"/>
                          <a:pt x="103880" y="94576"/>
                          <a:pt x="103149" y="93118"/>
                        </a:cubicBezTo>
                        <a:cubicBezTo>
                          <a:pt x="102418" y="91660"/>
                          <a:pt x="101395" y="90129"/>
                          <a:pt x="100079" y="88525"/>
                        </a:cubicBezTo>
                        <a:cubicBezTo>
                          <a:pt x="98763" y="86922"/>
                          <a:pt x="97520" y="85318"/>
                          <a:pt x="96350" y="83714"/>
                        </a:cubicBezTo>
                        <a:cubicBezTo>
                          <a:pt x="95181" y="82110"/>
                          <a:pt x="94157" y="80725"/>
                          <a:pt x="93280" y="79559"/>
                        </a:cubicBezTo>
                        <a:lnTo>
                          <a:pt x="91744" y="77590"/>
                        </a:lnTo>
                        <a:cubicBezTo>
                          <a:pt x="85457" y="70155"/>
                          <a:pt x="75515" y="60313"/>
                          <a:pt x="61917" y="48066"/>
                        </a:cubicBezTo>
                        <a:cubicBezTo>
                          <a:pt x="48319" y="35819"/>
                          <a:pt x="39912" y="27946"/>
                          <a:pt x="36695" y="24447"/>
                        </a:cubicBezTo>
                        <a:lnTo>
                          <a:pt x="34063" y="21822"/>
                        </a:lnTo>
                        <a:lnTo>
                          <a:pt x="37353" y="21604"/>
                        </a:lnTo>
                        <a:cubicBezTo>
                          <a:pt x="40570" y="21604"/>
                          <a:pt x="45248" y="20802"/>
                          <a:pt x="51389" y="19198"/>
                        </a:cubicBezTo>
                        <a:cubicBezTo>
                          <a:pt x="57530" y="17594"/>
                          <a:pt x="62136" y="16792"/>
                          <a:pt x="65207" y="16792"/>
                        </a:cubicBezTo>
                        <a:cubicBezTo>
                          <a:pt x="70763" y="16792"/>
                          <a:pt x="75880" y="18177"/>
                          <a:pt x="80559" y="20948"/>
                        </a:cubicBezTo>
                        <a:cubicBezTo>
                          <a:pt x="85238" y="23718"/>
                          <a:pt x="88308" y="27363"/>
                          <a:pt x="89771" y="31882"/>
                        </a:cubicBezTo>
                        <a:cubicBezTo>
                          <a:pt x="90356" y="33195"/>
                          <a:pt x="90867" y="33997"/>
                          <a:pt x="91306" y="34288"/>
                        </a:cubicBezTo>
                        <a:cubicBezTo>
                          <a:pt x="91744" y="34580"/>
                          <a:pt x="92841" y="34726"/>
                          <a:pt x="94596" y="34726"/>
                        </a:cubicBezTo>
                        <a:cubicBezTo>
                          <a:pt x="97374" y="34726"/>
                          <a:pt x="98763" y="33997"/>
                          <a:pt x="98763" y="32539"/>
                        </a:cubicBezTo>
                        <a:cubicBezTo>
                          <a:pt x="98763" y="31810"/>
                          <a:pt x="98690" y="31154"/>
                          <a:pt x="98543" y="30570"/>
                        </a:cubicBezTo>
                        <a:cubicBezTo>
                          <a:pt x="96058" y="21531"/>
                          <a:pt x="91233" y="14022"/>
                          <a:pt x="84068" y="8044"/>
                        </a:cubicBezTo>
                        <a:cubicBezTo>
                          <a:pt x="76904" y="2067"/>
                          <a:pt x="69739" y="-995"/>
                          <a:pt x="62575" y="-1141"/>
                        </a:cubicBezTo>
                        <a:cubicBezTo>
                          <a:pt x="58773" y="-1141"/>
                          <a:pt x="55410" y="98"/>
                          <a:pt x="52486" y="2577"/>
                        </a:cubicBezTo>
                        <a:cubicBezTo>
                          <a:pt x="49562" y="5055"/>
                          <a:pt x="46711" y="7534"/>
                          <a:pt x="43932" y="10013"/>
                        </a:cubicBezTo>
                        <a:cubicBezTo>
                          <a:pt x="41154" y="12491"/>
                          <a:pt x="38376" y="13731"/>
                          <a:pt x="35598" y="13731"/>
                        </a:cubicBezTo>
                        <a:cubicBezTo>
                          <a:pt x="29165" y="13731"/>
                          <a:pt x="23389" y="9357"/>
                          <a:pt x="18272" y="609"/>
                        </a:cubicBezTo>
                        <a:cubicBezTo>
                          <a:pt x="17394" y="-558"/>
                          <a:pt x="16152" y="-1141"/>
                          <a:pt x="14543" y="-1141"/>
                        </a:cubicBezTo>
                        <a:lnTo>
                          <a:pt x="13447" y="-1141"/>
                        </a:lnTo>
                        <a:lnTo>
                          <a:pt x="10596" y="-1141"/>
                        </a:lnTo>
                        <a:cubicBezTo>
                          <a:pt x="9718" y="-266"/>
                          <a:pt x="9280" y="390"/>
                          <a:pt x="9280" y="827"/>
                        </a:cubicBezTo>
                        <a:cubicBezTo>
                          <a:pt x="9280" y="3014"/>
                          <a:pt x="13520" y="9284"/>
                          <a:pt x="22000" y="19635"/>
                        </a:cubicBezTo>
                        <a:cubicBezTo>
                          <a:pt x="27703" y="26196"/>
                          <a:pt x="37353" y="35673"/>
                          <a:pt x="50951" y="48066"/>
                        </a:cubicBezTo>
                        <a:cubicBezTo>
                          <a:pt x="64549" y="60459"/>
                          <a:pt x="72956" y="68332"/>
                          <a:pt x="76173" y="71686"/>
                        </a:cubicBezTo>
                        <a:cubicBezTo>
                          <a:pt x="77927" y="74018"/>
                          <a:pt x="78439" y="75185"/>
                          <a:pt x="77708" y="75185"/>
                        </a:cubicBezTo>
                        <a:close/>
                      </a:path>
                    </a:pathLst>
                  </a:custGeom>
                  <a:solidFill>
                    <a:schemeClr val="accent5"/>
                  </a:solidFill>
                  <a:ln w="0"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D8625CB-3AD6-BDF9-928D-6F9B0A59ABA4}"/>
                      </a:ext>
                    </a:extLst>
                  </p:cNvPr>
                  <p:cNvSpPr/>
                  <p:nvPr/>
                </p:nvSpPr>
                <p:spPr>
                  <a:xfrm flipV="1">
                    <a:off x="7015074" y="5498144"/>
                    <a:ext cx="70552" cy="109007"/>
                  </a:xfrm>
                  <a:custGeom>
                    <a:avLst/>
                    <a:gdLst>
                      <a:gd name="connsiteX0" fmla="*/ 21016 w 70552"/>
                      <a:gd name="connsiteY0" fmla="*/ 100597 h 109007"/>
                      <a:gd name="connsiteX1" fmla="*/ 21637 w 70552"/>
                      <a:gd name="connsiteY1" fmla="*/ 104153 h 109007"/>
                      <a:gd name="connsiteX2" fmla="*/ 23497 w 70552"/>
                      <a:gd name="connsiteY2" fmla="*/ 106163 h 109007"/>
                      <a:gd name="connsiteX3" fmla="*/ 34662 w 70552"/>
                      <a:gd name="connsiteY3" fmla="*/ 106936 h 109007"/>
                      <a:gd name="connsiteX4" fmla="*/ 45981 w 70552"/>
                      <a:gd name="connsiteY4" fmla="*/ 107864 h 109007"/>
                      <a:gd name="connsiteX5" fmla="*/ 47842 w 70552"/>
                      <a:gd name="connsiteY5" fmla="*/ 106627 h 109007"/>
                      <a:gd name="connsiteX6" fmla="*/ 40089 w 70552"/>
                      <a:gd name="connsiteY6" fmla="*/ 74312 h 109007"/>
                      <a:gd name="connsiteX7" fmla="*/ 32336 w 70552"/>
                      <a:gd name="connsiteY7" fmla="*/ 42614 h 109007"/>
                      <a:gd name="connsiteX8" fmla="*/ 36832 w 70552"/>
                      <a:gd name="connsiteY8" fmla="*/ 45552 h 109007"/>
                      <a:gd name="connsiteX9" fmla="*/ 47532 w 70552"/>
                      <a:gd name="connsiteY9" fmla="*/ 55293 h 109007"/>
                      <a:gd name="connsiteX10" fmla="*/ 58386 w 70552"/>
                      <a:gd name="connsiteY10" fmla="*/ 64725 h 109007"/>
                      <a:gd name="connsiteX11" fmla="*/ 70170 w 70552"/>
                      <a:gd name="connsiteY11" fmla="*/ 68900 h 109007"/>
                      <a:gd name="connsiteX12" fmla="*/ 77458 w 70552"/>
                      <a:gd name="connsiteY12" fmla="*/ 65962 h 109007"/>
                      <a:gd name="connsiteX13" fmla="*/ 80249 w 70552"/>
                      <a:gd name="connsiteY13" fmla="*/ 57613 h 109007"/>
                      <a:gd name="connsiteX14" fmla="*/ 79164 w 70552"/>
                      <a:gd name="connsiteY14" fmla="*/ 51119 h 109007"/>
                      <a:gd name="connsiteX15" fmla="*/ 76218 w 70552"/>
                      <a:gd name="connsiteY15" fmla="*/ 47253 h 109007"/>
                      <a:gd name="connsiteX16" fmla="*/ 72961 w 70552"/>
                      <a:gd name="connsiteY16" fmla="*/ 45552 h 109007"/>
                      <a:gd name="connsiteX17" fmla="*/ 70170 w 70552"/>
                      <a:gd name="connsiteY17" fmla="*/ 45088 h 109007"/>
                      <a:gd name="connsiteX18" fmla="*/ 65208 w 70552"/>
                      <a:gd name="connsiteY18" fmla="*/ 46789 h 109007"/>
                      <a:gd name="connsiteX19" fmla="*/ 63348 w 70552"/>
                      <a:gd name="connsiteY19" fmla="*/ 51273 h 109007"/>
                      <a:gd name="connsiteX20" fmla="*/ 65829 w 70552"/>
                      <a:gd name="connsiteY20" fmla="*/ 57613 h 109007"/>
                      <a:gd name="connsiteX21" fmla="*/ 70791 w 70552"/>
                      <a:gd name="connsiteY21" fmla="*/ 60860 h 109007"/>
                      <a:gd name="connsiteX22" fmla="*/ 73272 w 70552"/>
                      <a:gd name="connsiteY22" fmla="*/ 61323 h 109007"/>
                      <a:gd name="connsiteX23" fmla="*/ 69550 w 70552"/>
                      <a:gd name="connsiteY23" fmla="*/ 63179 h 109007"/>
                      <a:gd name="connsiteX24" fmla="*/ 68930 w 70552"/>
                      <a:gd name="connsiteY24" fmla="*/ 63179 h 109007"/>
                      <a:gd name="connsiteX25" fmla="*/ 59161 w 70552"/>
                      <a:gd name="connsiteY25" fmla="*/ 59313 h 109007"/>
                      <a:gd name="connsiteX26" fmla="*/ 47842 w 70552"/>
                      <a:gd name="connsiteY26" fmla="*/ 49418 h 109007"/>
                      <a:gd name="connsiteX27" fmla="*/ 37608 w 70552"/>
                      <a:gd name="connsiteY27" fmla="*/ 39986 h 109007"/>
                      <a:gd name="connsiteX28" fmla="*/ 39934 w 70552"/>
                      <a:gd name="connsiteY28" fmla="*/ 39522 h 109007"/>
                      <a:gd name="connsiteX29" fmla="*/ 43655 w 70552"/>
                      <a:gd name="connsiteY29" fmla="*/ 38594 h 109007"/>
                      <a:gd name="connsiteX30" fmla="*/ 47687 w 70552"/>
                      <a:gd name="connsiteY30" fmla="*/ 37357 h 109007"/>
                      <a:gd name="connsiteX31" fmla="*/ 51873 w 70552"/>
                      <a:gd name="connsiteY31" fmla="*/ 35193 h 109007"/>
                      <a:gd name="connsiteX32" fmla="*/ 55285 w 70552"/>
                      <a:gd name="connsiteY32" fmla="*/ 32410 h 109007"/>
                      <a:gd name="connsiteX33" fmla="*/ 57921 w 70552"/>
                      <a:gd name="connsiteY33" fmla="*/ 28389 h 109007"/>
                      <a:gd name="connsiteX34" fmla="*/ 58851 w 70552"/>
                      <a:gd name="connsiteY34" fmla="*/ 23287 h 109007"/>
                      <a:gd name="connsiteX35" fmla="*/ 58076 w 70552"/>
                      <a:gd name="connsiteY35" fmla="*/ 16948 h 109007"/>
                      <a:gd name="connsiteX36" fmla="*/ 57145 w 70552"/>
                      <a:gd name="connsiteY36" fmla="*/ 10763 h 109007"/>
                      <a:gd name="connsiteX37" fmla="*/ 61332 w 70552"/>
                      <a:gd name="connsiteY37" fmla="*/ 4578 h 109007"/>
                      <a:gd name="connsiteX38" fmla="*/ 73427 w 70552"/>
                      <a:gd name="connsiteY38" fmla="*/ 22978 h 109007"/>
                      <a:gd name="connsiteX39" fmla="*/ 76528 w 70552"/>
                      <a:gd name="connsiteY39" fmla="*/ 24215 h 109007"/>
                      <a:gd name="connsiteX40" fmla="*/ 77148 w 70552"/>
                      <a:gd name="connsiteY40" fmla="*/ 24215 h 109007"/>
                      <a:gd name="connsiteX41" fmla="*/ 79629 w 70552"/>
                      <a:gd name="connsiteY41" fmla="*/ 22823 h 109007"/>
                      <a:gd name="connsiteX42" fmla="*/ 79164 w 70552"/>
                      <a:gd name="connsiteY42" fmla="*/ 20658 h 109007"/>
                      <a:gd name="connsiteX43" fmla="*/ 60867 w 70552"/>
                      <a:gd name="connsiteY43" fmla="*/ -1143 h 109007"/>
                      <a:gd name="connsiteX44" fmla="*/ 49547 w 70552"/>
                      <a:gd name="connsiteY44" fmla="*/ 2877 h 109007"/>
                      <a:gd name="connsiteX45" fmla="*/ 45206 w 70552"/>
                      <a:gd name="connsiteY45" fmla="*/ 14474 h 109007"/>
                      <a:gd name="connsiteX46" fmla="*/ 45671 w 70552"/>
                      <a:gd name="connsiteY46" fmla="*/ 19267 h 109007"/>
                      <a:gd name="connsiteX47" fmla="*/ 46136 w 70552"/>
                      <a:gd name="connsiteY47" fmla="*/ 22978 h 109007"/>
                      <a:gd name="connsiteX48" fmla="*/ 43965 w 70552"/>
                      <a:gd name="connsiteY48" fmla="*/ 28853 h 109007"/>
                      <a:gd name="connsiteX49" fmla="*/ 38538 w 70552"/>
                      <a:gd name="connsiteY49" fmla="*/ 32410 h 109007"/>
                      <a:gd name="connsiteX50" fmla="*/ 33266 w 70552"/>
                      <a:gd name="connsiteY50" fmla="*/ 34110 h 109007"/>
                      <a:gd name="connsiteX51" fmla="*/ 30475 w 70552"/>
                      <a:gd name="connsiteY51" fmla="*/ 34574 h 109007"/>
                      <a:gd name="connsiteX52" fmla="*/ 30165 w 70552"/>
                      <a:gd name="connsiteY52" fmla="*/ 34574 h 109007"/>
                      <a:gd name="connsiteX53" fmla="*/ 26909 w 70552"/>
                      <a:gd name="connsiteY53" fmla="*/ 22050 h 109007"/>
                      <a:gd name="connsiteX54" fmla="*/ 24738 w 70552"/>
                      <a:gd name="connsiteY54" fmla="*/ 13082 h 109007"/>
                      <a:gd name="connsiteX55" fmla="*/ 23342 w 70552"/>
                      <a:gd name="connsiteY55" fmla="*/ 7361 h 109007"/>
                      <a:gd name="connsiteX56" fmla="*/ 22257 w 70552"/>
                      <a:gd name="connsiteY56" fmla="*/ 3650 h 109007"/>
                      <a:gd name="connsiteX57" fmla="*/ 21171 w 70552"/>
                      <a:gd name="connsiteY57" fmla="*/ 1640 h 109007"/>
                      <a:gd name="connsiteX58" fmla="*/ 19466 w 70552"/>
                      <a:gd name="connsiteY58" fmla="*/ 249 h 109007"/>
                      <a:gd name="connsiteX59" fmla="*/ 15124 w 70552"/>
                      <a:gd name="connsiteY59" fmla="*/ -1143 h 109007"/>
                      <a:gd name="connsiteX60" fmla="*/ 11092 w 70552"/>
                      <a:gd name="connsiteY60" fmla="*/ 403 h 109007"/>
                      <a:gd name="connsiteX61" fmla="*/ 9697 w 70552"/>
                      <a:gd name="connsiteY61" fmla="*/ 3032 h 109007"/>
                      <a:gd name="connsiteX62" fmla="*/ 15434 w 70552"/>
                      <a:gd name="connsiteY62" fmla="*/ 27771 h 109007"/>
                      <a:gd name="connsiteX63" fmla="*/ 26754 w 70552"/>
                      <a:gd name="connsiteY63" fmla="*/ 73384 h 109007"/>
                      <a:gd name="connsiteX64" fmla="*/ 32491 w 70552"/>
                      <a:gd name="connsiteY64" fmla="*/ 95804 h 109007"/>
                      <a:gd name="connsiteX65" fmla="*/ 31405 w 70552"/>
                      <a:gd name="connsiteY65" fmla="*/ 98278 h 109007"/>
                      <a:gd name="connsiteX66" fmla="*/ 25358 w 70552"/>
                      <a:gd name="connsiteY66" fmla="*/ 99051 h 109007"/>
                      <a:gd name="connsiteX67" fmla="*/ 24583 w 70552"/>
                      <a:gd name="connsiteY67" fmla="*/ 99051 h 109007"/>
                      <a:gd name="connsiteX68" fmla="*/ 22567 w 70552"/>
                      <a:gd name="connsiteY68" fmla="*/ 99051 h 109007"/>
                      <a:gd name="connsiteX69" fmla="*/ 21481 w 70552"/>
                      <a:gd name="connsiteY69" fmla="*/ 99515 h 109007"/>
                      <a:gd name="connsiteX70" fmla="*/ 21016 w 70552"/>
                      <a:gd name="connsiteY70" fmla="*/ 100597 h 10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0552" h="109007">
                        <a:moveTo>
                          <a:pt x="21016" y="100597"/>
                        </a:moveTo>
                        <a:cubicBezTo>
                          <a:pt x="21016" y="101628"/>
                          <a:pt x="21223" y="102813"/>
                          <a:pt x="21637" y="104153"/>
                        </a:cubicBezTo>
                        <a:cubicBezTo>
                          <a:pt x="22050" y="105493"/>
                          <a:pt x="22670" y="106163"/>
                          <a:pt x="23497" y="106163"/>
                        </a:cubicBezTo>
                        <a:cubicBezTo>
                          <a:pt x="23601" y="106163"/>
                          <a:pt x="27322" y="106421"/>
                          <a:pt x="34662" y="106936"/>
                        </a:cubicBezTo>
                        <a:cubicBezTo>
                          <a:pt x="42001" y="107452"/>
                          <a:pt x="45774" y="107761"/>
                          <a:pt x="45981" y="107864"/>
                        </a:cubicBezTo>
                        <a:cubicBezTo>
                          <a:pt x="47221" y="107864"/>
                          <a:pt x="47842" y="107452"/>
                          <a:pt x="47842" y="106627"/>
                        </a:cubicBezTo>
                        <a:cubicBezTo>
                          <a:pt x="47842" y="105906"/>
                          <a:pt x="45257" y="95134"/>
                          <a:pt x="40089" y="74312"/>
                        </a:cubicBezTo>
                        <a:cubicBezTo>
                          <a:pt x="34920" y="53902"/>
                          <a:pt x="32336" y="43336"/>
                          <a:pt x="32336" y="42614"/>
                        </a:cubicBezTo>
                        <a:cubicBezTo>
                          <a:pt x="34300" y="43645"/>
                          <a:pt x="35799" y="44625"/>
                          <a:pt x="36832" y="45552"/>
                        </a:cubicBezTo>
                        <a:cubicBezTo>
                          <a:pt x="39313" y="47408"/>
                          <a:pt x="42880" y="50655"/>
                          <a:pt x="47532" y="55293"/>
                        </a:cubicBezTo>
                        <a:cubicBezTo>
                          <a:pt x="52183" y="59932"/>
                          <a:pt x="55801" y="63076"/>
                          <a:pt x="58386" y="64725"/>
                        </a:cubicBezTo>
                        <a:cubicBezTo>
                          <a:pt x="62521" y="67508"/>
                          <a:pt x="66449" y="68900"/>
                          <a:pt x="70170" y="68900"/>
                        </a:cubicBezTo>
                        <a:cubicBezTo>
                          <a:pt x="73272" y="68900"/>
                          <a:pt x="75701" y="67921"/>
                          <a:pt x="77458" y="65962"/>
                        </a:cubicBezTo>
                        <a:cubicBezTo>
                          <a:pt x="79216" y="64004"/>
                          <a:pt x="80146" y="61220"/>
                          <a:pt x="80249" y="57613"/>
                        </a:cubicBezTo>
                        <a:cubicBezTo>
                          <a:pt x="80249" y="55036"/>
                          <a:pt x="79888" y="52871"/>
                          <a:pt x="79164" y="51119"/>
                        </a:cubicBezTo>
                        <a:cubicBezTo>
                          <a:pt x="78440" y="49366"/>
                          <a:pt x="77458" y="48078"/>
                          <a:pt x="76218" y="47253"/>
                        </a:cubicBezTo>
                        <a:cubicBezTo>
                          <a:pt x="74977" y="46428"/>
                          <a:pt x="73892" y="45862"/>
                          <a:pt x="72961" y="45552"/>
                        </a:cubicBezTo>
                        <a:cubicBezTo>
                          <a:pt x="72031" y="45243"/>
                          <a:pt x="71101" y="45088"/>
                          <a:pt x="70170" y="45088"/>
                        </a:cubicBezTo>
                        <a:cubicBezTo>
                          <a:pt x="68103" y="45088"/>
                          <a:pt x="66449" y="45655"/>
                          <a:pt x="65208" y="46789"/>
                        </a:cubicBezTo>
                        <a:cubicBezTo>
                          <a:pt x="63968" y="47923"/>
                          <a:pt x="63348" y="49418"/>
                          <a:pt x="63348" y="51273"/>
                        </a:cubicBezTo>
                        <a:cubicBezTo>
                          <a:pt x="63348" y="53850"/>
                          <a:pt x="64175" y="55963"/>
                          <a:pt x="65829" y="57613"/>
                        </a:cubicBezTo>
                        <a:cubicBezTo>
                          <a:pt x="67483" y="59262"/>
                          <a:pt x="69137" y="60344"/>
                          <a:pt x="70791" y="60860"/>
                        </a:cubicBezTo>
                        <a:lnTo>
                          <a:pt x="73272" y="61323"/>
                        </a:lnTo>
                        <a:cubicBezTo>
                          <a:pt x="72031" y="62560"/>
                          <a:pt x="70791" y="63179"/>
                          <a:pt x="69550" y="63179"/>
                        </a:cubicBezTo>
                        <a:lnTo>
                          <a:pt x="68930" y="63179"/>
                        </a:lnTo>
                        <a:cubicBezTo>
                          <a:pt x="65622" y="62870"/>
                          <a:pt x="62366" y="61581"/>
                          <a:pt x="59161" y="59313"/>
                        </a:cubicBezTo>
                        <a:cubicBezTo>
                          <a:pt x="55956" y="57046"/>
                          <a:pt x="52183" y="53747"/>
                          <a:pt x="47842" y="49418"/>
                        </a:cubicBezTo>
                        <a:cubicBezTo>
                          <a:pt x="43500" y="45088"/>
                          <a:pt x="40089" y="41945"/>
                          <a:pt x="37608" y="39986"/>
                        </a:cubicBezTo>
                        <a:cubicBezTo>
                          <a:pt x="37814" y="39883"/>
                          <a:pt x="38590" y="39728"/>
                          <a:pt x="39934" y="39522"/>
                        </a:cubicBezTo>
                        <a:cubicBezTo>
                          <a:pt x="41278" y="39316"/>
                          <a:pt x="42518" y="39007"/>
                          <a:pt x="43655" y="38594"/>
                        </a:cubicBezTo>
                        <a:cubicBezTo>
                          <a:pt x="44792" y="38182"/>
                          <a:pt x="46136" y="37770"/>
                          <a:pt x="47687" y="37357"/>
                        </a:cubicBezTo>
                        <a:cubicBezTo>
                          <a:pt x="49237" y="36945"/>
                          <a:pt x="50633" y="36224"/>
                          <a:pt x="51873" y="35193"/>
                        </a:cubicBezTo>
                        <a:cubicBezTo>
                          <a:pt x="53114" y="34162"/>
                          <a:pt x="54251" y="33234"/>
                          <a:pt x="55285" y="32410"/>
                        </a:cubicBezTo>
                        <a:cubicBezTo>
                          <a:pt x="56318" y="31585"/>
                          <a:pt x="57197" y="30245"/>
                          <a:pt x="57921" y="28389"/>
                        </a:cubicBezTo>
                        <a:cubicBezTo>
                          <a:pt x="58644" y="26534"/>
                          <a:pt x="58954" y="24833"/>
                          <a:pt x="58851" y="23287"/>
                        </a:cubicBezTo>
                        <a:cubicBezTo>
                          <a:pt x="58851" y="21535"/>
                          <a:pt x="58593" y="19422"/>
                          <a:pt x="58076" y="16948"/>
                        </a:cubicBezTo>
                        <a:cubicBezTo>
                          <a:pt x="57559" y="14474"/>
                          <a:pt x="57249" y="12412"/>
                          <a:pt x="57145" y="10763"/>
                        </a:cubicBezTo>
                        <a:cubicBezTo>
                          <a:pt x="57145" y="6640"/>
                          <a:pt x="58541" y="4578"/>
                          <a:pt x="61332" y="4578"/>
                        </a:cubicBezTo>
                        <a:cubicBezTo>
                          <a:pt x="66294" y="4578"/>
                          <a:pt x="70325" y="10711"/>
                          <a:pt x="73427" y="22978"/>
                        </a:cubicBezTo>
                        <a:cubicBezTo>
                          <a:pt x="73633" y="23802"/>
                          <a:pt x="74667" y="24215"/>
                          <a:pt x="76528" y="24215"/>
                        </a:cubicBezTo>
                        <a:lnTo>
                          <a:pt x="77148" y="24215"/>
                        </a:lnTo>
                        <a:cubicBezTo>
                          <a:pt x="78802" y="24215"/>
                          <a:pt x="79629" y="23751"/>
                          <a:pt x="79629" y="22823"/>
                        </a:cubicBezTo>
                        <a:cubicBezTo>
                          <a:pt x="79629" y="22308"/>
                          <a:pt x="79474" y="21586"/>
                          <a:pt x="79164" y="20658"/>
                        </a:cubicBezTo>
                        <a:cubicBezTo>
                          <a:pt x="74926" y="6124"/>
                          <a:pt x="68826" y="-1143"/>
                          <a:pt x="60867" y="-1143"/>
                        </a:cubicBezTo>
                        <a:cubicBezTo>
                          <a:pt x="56215" y="-1143"/>
                          <a:pt x="52442" y="197"/>
                          <a:pt x="49547" y="2877"/>
                        </a:cubicBezTo>
                        <a:cubicBezTo>
                          <a:pt x="46653" y="5557"/>
                          <a:pt x="45206" y="9423"/>
                          <a:pt x="45206" y="14474"/>
                        </a:cubicBezTo>
                        <a:cubicBezTo>
                          <a:pt x="45206" y="16329"/>
                          <a:pt x="45361" y="17927"/>
                          <a:pt x="45671" y="19267"/>
                        </a:cubicBezTo>
                        <a:cubicBezTo>
                          <a:pt x="45981" y="20607"/>
                          <a:pt x="46136" y="21844"/>
                          <a:pt x="46136" y="22978"/>
                        </a:cubicBezTo>
                        <a:cubicBezTo>
                          <a:pt x="46136" y="25246"/>
                          <a:pt x="45412" y="27204"/>
                          <a:pt x="43965" y="28853"/>
                        </a:cubicBezTo>
                        <a:cubicBezTo>
                          <a:pt x="42518" y="30503"/>
                          <a:pt x="40709" y="31688"/>
                          <a:pt x="38538" y="32410"/>
                        </a:cubicBezTo>
                        <a:cubicBezTo>
                          <a:pt x="36367" y="33131"/>
                          <a:pt x="34610" y="33698"/>
                          <a:pt x="33266" y="34110"/>
                        </a:cubicBezTo>
                        <a:cubicBezTo>
                          <a:pt x="31922" y="34523"/>
                          <a:pt x="30992" y="34677"/>
                          <a:pt x="30475" y="34574"/>
                        </a:cubicBezTo>
                        <a:lnTo>
                          <a:pt x="30165" y="34574"/>
                        </a:lnTo>
                        <a:cubicBezTo>
                          <a:pt x="28924" y="30245"/>
                          <a:pt x="27839" y="26070"/>
                          <a:pt x="26909" y="22050"/>
                        </a:cubicBezTo>
                        <a:cubicBezTo>
                          <a:pt x="25978" y="18030"/>
                          <a:pt x="25255" y="15041"/>
                          <a:pt x="24738" y="13082"/>
                        </a:cubicBezTo>
                        <a:cubicBezTo>
                          <a:pt x="24221" y="11124"/>
                          <a:pt x="23756" y="9217"/>
                          <a:pt x="23342" y="7361"/>
                        </a:cubicBezTo>
                        <a:cubicBezTo>
                          <a:pt x="22929" y="5506"/>
                          <a:pt x="22567" y="4269"/>
                          <a:pt x="22257" y="3650"/>
                        </a:cubicBezTo>
                        <a:cubicBezTo>
                          <a:pt x="21947" y="3032"/>
                          <a:pt x="21585" y="2362"/>
                          <a:pt x="21171" y="1640"/>
                        </a:cubicBezTo>
                        <a:cubicBezTo>
                          <a:pt x="20758" y="919"/>
                          <a:pt x="20189" y="455"/>
                          <a:pt x="19466" y="249"/>
                        </a:cubicBezTo>
                        <a:cubicBezTo>
                          <a:pt x="18122" y="-679"/>
                          <a:pt x="16675" y="-1143"/>
                          <a:pt x="15124" y="-1143"/>
                        </a:cubicBezTo>
                        <a:cubicBezTo>
                          <a:pt x="13367" y="-1143"/>
                          <a:pt x="12023" y="-628"/>
                          <a:pt x="11092" y="403"/>
                        </a:cubicBezTo>
                        <a:cubicBezTo>
                          <a:pt x="10162" y="1434"/>
                          <a:pt x="9697" y="2310"/>
                          <a:pt x="9697" y="3032"/>
                        </a:cubicBezTo>
                        <a:cubicBezTo>
                          <a:pt x="9697" y="4063"/>
                          <a:pt x="11609" y="12309"/>
                          <a:pt x="15434" y="27771"/>
                        </a:cubicBezTo>
                        <a:cubicBezTo>
                          <a:pt x="19259" y="43233"/>
                          <a:pt x="23032" y="58437"/>
                          <a:pt x="26754" y="73384"/>
                        </a:cubicBezTo>
                        <a:lnTo>
                          <a:pt x="32491" y="95804"/>
                        </a:lnTo>
                        <a:cubicBezTo>
                          <a:pt x="32594" y="97144"/>
                          <a:pt x="32232" y="97968"/>
                          <a:pt x="31405" y="98278"/>
                        </a:cubicBezTo>
                        <a:cubicBezTo>
                          <a:pt x="30578" y="98587"/>
                          <a:pt x="28563" y="98845"/>
                          <a:pt x="25358" y="99051"/>
                        </a:cubicBezTo>
                        <a:lnTo>
                          <a:pt x="24583" y="99051"/>
                        </a:lnTo>
                        <a:cubicBezTo>
                          <a:pt x="23549" y="99051"/>
                          <a:pt x="22877" y="99051"/>
                          <a:pt x="22567" y="99051"/>
                        </a:cubicBezTo>
                        <a:cubicBezTo>
                          <a:pt x="22257" y="99051"/>
                          <a:pt x="21895" y="99205"/>
                          <a:pt x="21481" y="99515"/>
                        </a:cubicBezTo>
                        <a:cubicBezTo>
                          <a:pt x="21068" y="99824"/>
                          <a:pt x="20913" y="100185"/>
                          <a:pt x="21016" y="100597"/>
                        </a:cubicBezTo>
                        <a:close/>
                      </a:path>
                    </a:pathLst>
                  </a:custGeom>
                  <a:solidFill>
                    <a:schemeClr val="accent5"/>
                  </a:solidFill>
                  <a:ln w="0" cap="flat">
                    <a:noFill/>
                    <a:prstDash val="solid"/>
                    <a:miter/>
                  </a:ln>
                </p:spPr>
                <p:txBody>
                  <a:bodyPr rtlCol="0" anchor="ctr"/>
                  <a:lstStyle/>
                  <a:p>
                    <a:endParaRPr lang="en-US"/>
                  </a:p>
                </p:txBody>
              </p:sp>
            </p:grpSp>
            <p:grpSp>
              <p:nvGrpSpPr>
                <p:cNvPr id="125" name="Graphic 50">
                  <a:extLst>
                    <a:ext uri="{FF2B5EF4-FFF2-40B4-BE49-F238E27FC236}">
                      <a16:creationId xmlns:a16="http://schemas.microsoft.com/office/drawing/2014/main" id="{B0CAE05D-C47E-655C-19B3-DB1984288B16}"/>
                    </a:ext>
                  </a:extLst>
                </p:cNvPr>
                <p:cNvGrpSpPr/>
                <p:nvPr/>
              </p:nvGrpSpPr>
              <p:grpSpPr>
                <a:xfrm>
                  <a:off x="7111458" y="5390281"/>
                  <a:ext cx="150113" cy="237039"/>
                  <a:chOff x="7111458" y="5390281"/>
                  <a:chExt cx="150113" cy="237039"/>
                </a:xfrm>
                <a:solidFill>
                  <a:schemeClr val="bg1"/>
                </a:solidFill>
              </p:grpSpPr>
              <p:sp>
                <p:nvSpPr>
                  <p:cNvPr id="126" name="Freeform: Shape 125">
                    <a:extLst>
                      <a:ext uri="{FF2B5EF4-FFF2-40B4-BE49-F238E27FC236}">
                        <a16:creationId xmlns:a16="http://schemas.microsoft.com/office/drawing/2014/main" id="{B3C859C7-EC2D-29B0-505C-A886FE6A47BD}"/>
                      </a:ext>
                    </a:extLst>
                  </p:cNvPr>
                  <p:cNvSpPr/>
                  <p:nvPr/>
                </p:nvSpPr>
                <p:spPr>
                  <a:xfrm flipV="1">
                    <a:off x="7111458" y="5408622"/>
                    <a:ext cx="52417" cy="218698"/>
                  </a:xfrm>
                  <a:custGeom>
                    <a:avLst/>
                    <a:gdLst>
                      <a:gd name="connsiteX0" fmla="*/ 11293 w 52417"/>
                      <a:gd name="connsiteY0" fmla="*/ 217270 h 218698"/>
                      <a:gd name="connsiteX1" fmla="*/ 12170 w 52417"/>
                      <a:gd name="connsiteY1" fmla="*/ 217489 h 218698"/>
                      <a:gd name="connsiteX2" fmla="*/ 14363 w 52417"/>
                      <a:gd name="connsiteY2" fmla="*/ 217489 h 218698"/>
                      <a:gd name="connsiteX3" fmla="*/ 16995 w 52417"/>
                      <a:gd name="connsiteY3" fmla="*/ 217489 h 218698"/>
                      <a:gd name="connsiteX4" fmla="*/ 23136 w 52417"/>
                      <a:gd name="connsiteY4" fmla="*/ 212240 h 218698"/>
                      <a:gd name="connsiteX5" fmla="*/ 53183 w 52417"/>
                      <a:gd name="connsiteY5" fmla="*/ 165876 h 218698"/>
                      <a:gd name="connsiteX6" fmla="*/ 62614 w 52417"/>
                      <a:gd name="connsiteY6" fmla="*/ 108139 h 218698"/>
                      <a:gd name="connsiteX7" fmla="*/ 60421 w 52417"/>
                      <a:gd name="connsiteY7" fmla="*/ 79490 h 218698"/>
                      <a:gd name="connsiteX8" fmla="*/ 55376 w 52417"/>
                      <a:gd name="connsiteY8" fmla="*/ 56089 h 218698"/>
                      <a:gd name="connsiteX9" fmla="*/ 47261 w 52417"/>
                      <a:gd name="connsiteY9" fmla="*/ 36844 h 218698"/>
                      <a:gd name="connsiteX10" fmla="*/ 38927 w 52417"/>
                      <a:gd name="connsiteY10" fmla="*/ 22191 h 218698"/>
                      <a:gd name="connsiteX11" fmla="*/ 29935 w 52417"/>
                      <a:gd name="connsiteY11" fmla="*/ 11037 h 218698"/>
                      <a:gd name="connsiteX12" fmla="*/ 22917 w 52417"/>
                      <a:gd name="connsiteY12" fmla="*/ 3820 h 218698"/>
                      <a:gd name="connsiteX13" fmla="*/ 17872 w 52417"/>
                      <a:gd name="connsiteY13" fmla="*/ -335 h 218698"/>
                      <a:gd name="connsiteX14" fmla="*/ 16995 w 52417"/>
                      <a:gd name="connsiteY14" fmla="*/ -1210 h 218698"/>
                      <a:gd name="connsiteX15" fmla="*/ 14363 w 52417"/>
                      <a:gd name="connsiteY15" fmla="*/ -1210 h 218698"/>
                      <a:gd name="connsiteX16" fmla="*/ 11951 w 52417"/>
                      <a:gd name="connsiteY16" fmla="*/ -1210 h 218698"/>
                      <a:gd name="connsiteX17" fmla="*/ 10854 w 52417"/>
                      <a:gd name="connsiteY17" fmla="*/ -554 h 218698"/>
                      <a:gd name="connsiteX18" fmla="*/ 10196 w 52417"/>
                      <a:gd name="connsiteY18" fmla="*/ 1414 h 218698"/>
                      <a:gd name="connsiteX19" fmla="*/ 12609 w 52417"/>
                      <a:gd name="connsiteY19" fmla="*/ 4257 h 218698"/>
                      <a:gd name="connsiteX20" fmla="*/ 46603 w 52417"/>
                      <a:gd name="connsiteY20" fmla="*/ 108139 h 218698"/>
                      <a:gd name="connsiteX21" fmla="*/ 12609 w 52417"/>
                      <a:gd name="connsiteY21" fmla="*/ 212021 h 218698"/>
                      <a:gd name="connsiteX22" fmla="*/ 10196 w 52417"/>
                      <a:gd name="connsiteY22" fmla="*/ 214864 h 218698"/>
                      <a:gd name="connsiteX23" fmla="*/ 11293 w 52417"/>
                      <a:gd name="connsiteY23" fmla="*/ 217270 h 21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417" h="218698">
                        <a:moveTo>
                          <a:pt x="11293" y="217270"/>
                        </a:moveTo>
                        <a:lnTo>
                          <a:pt x="12170" y="217489"/>
                        </a:lnTo>
                        <a:cubicBezTo>
                          <a:pt x="12901" y="217489"/>
                          <a:pt x="13632" y="217489"/>
                          <a:pt x="14363" y="217489"/>
                        </a:cubicBezTo>
                        <a:lnTo>
                          <a:pt x="16995" y="217489"/>
                        </a:lnTo>
                        <a:lnTo>
                          <a:pt x="23136" y="212240"/>
                        </a:lnTo>
                        <a:cubicBezTo>
                          <a:pt x="36880" y="199847"/>
                          <a:pt x="46896" y="184392"/>
                          <a:pt x="53183" y="165876"/>
                        </a:cubicBezTo>
                        <a:cubicBezTo>
                          <a:pt x="59470" y="147359"/>
                          <a:pt x="62614" y="128114"/>
                          <a:pt x="62614" y="108139"/>
                        </a:cubicBezTo>
                        <a:cubicBezTo>
                          <a:pt x="62614" y="98225"/>
                          <a:pt x="61883" y="88675"/>
                          <a:pt x="60421" y="79490"/>
                        </a:cubicBezTo>
                        <a:cubicBezTo>
                          <a:pt x="58958" y="70304"/>
                          <a:pt x="57277" y="62504"/>
                          <a:pt x="55376" y="56089"/>
                        </a:cubicBezTo>
                        <a:cubicBezTo>
                          <a:pt x="53475" y="49674"/>
                          <a:pt x="50770" y="43259"/>
                          <a:pt x="47261" y="36844"/>
                        </a:cubicBezTo>
                        <a:cubicBezTo>
                          <a:pt x="43752" y="30428"/>
                          <a:pt x="40974" y="25544"/>
                          <a:pt x="38927" y="22191"/>
                        </a:cubicBezTo>
                        <a:cubicBezTo>
                          <a:pt x="36880" y="18837"/>
                          <a:pt x="33883" y="15120"/>
                          <a:pt x="29935" y="11037"/>
                        </a:cubicBezTo>
                        <a:cubicBezTo>
                          <a:pt x="25987" y="6955"/>
                          <a:pt x="23648" y="4549"/>
                          <a:pt x="22917" y="3820"/>
                        </a:cubicBezTo>
                        <a:cubicBezTo>
                          <a:pt x="22186" y="3091"/>
                          <a:pt x="20504" y="1706"/>
                          <a:pt x="17872" y="-335"/>
                        </a:cubicBezTo>
                        <a:cubicBezTo>
                          <a:pt x="17434" y="-773"/>
                          <a:pt x="17141" y="-1064"/>
                          <a:pt x="16995" y="-1210"/>
                        </a:cubicBezTo>
                        <a:lnTo>
                          <a:pt x="14363" y="-1210"/>
                        </a:lnTo>
                        <a:cubicBezTo>
                          <a:pt x="13193" y="-1210"/>
                          <a:pt x="12389" y="-1210"/>
                          <a:pt x="11951" y="-1210"/>
                        </a:cubicBezTo>
                        <a:cubicBezTo>
                          <a:pt x="11512" y="-1210"/>
                          <a:pt x="11146" y="-991"/>
                          <a:pt x="10854" y="-554"/>
                        </a:cubicBezTo>
                        <a:cubicBezTo>
                          <a:pt x="10562" y="-117"/>
                          <a:pt x="10342" y="540"/>
                          <a:pt x="10196" y="1414"/>
                        </a:cubicBezTo>
                        <a:cubicBezTo>
                          <a:pt x="10342" y="1560"/>
                          <a:pt x="11146" y="2508"/>
                          <a:pt x="12609" y="4257"/>
                        </a:cubicBezTo>
                        <a:cubicBezTo>
                          <a:pt x="35272" y="27731"/>
                          <a:pt x="46603" y="62358"/>
                          <a:pt x="46603" y="108139"/>
                        </a:cubicBezTo>
                        <a:cubicBezTo>
                          <a:pt x="46603" y="153920"/>
                          <a:pt x="35272" y="188548"/>
                          <a:pt x="12609" y="212021"/>
                        </a:cubicBezTo>
                        <a:cubicBezTo>
                          <a:pt x="11146" y="213771"/>
                          <a:pt x="10342" y="214718"/>
                          <a:pt x="10196" y="214864"/>
                        </a:cubicBezTo>
                        <a:cubicBezTo>
                          <a:pt x="10196" y="216031"/>
                          <a:pt x="10562" y="216832"/>
                          <a:pt x="11293" y="217270"/>
                        </a:cubicBezTo>
                        <a:close/>
                      </a:path>
                    </a:pathLst>
                  </a:custGeom>
                  <a:solidFill>
                    <a:schemeClr val="bg1"/>
                  </a:solidFill>
                  <a:ln w="0"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EDEF9AAE-74C5-AA6E-8BE1-5DA2466EBF16}"/>
                      </a:ext>
                    </a:extLst>
                  </p:cNvPr>
                  <p:cNvSpPr/>
                  <p:nvPr/>
                </p:nvSpPr>
                <p:spPr>
                  <a:xfrm flipV="1">
                    <a:off x="7199702" y="5390281"/>
                    <a:ext cx="61869" cy="102976"/>
                  </a:xfrm>
                  <a:custGeom>
                    <a:avLst/>
                    <a:gdLst>
                      <a:gd name="connsiteX0" fmla="*/ 19693 w 61869"/>
                      <a:gd name="connsiteY0" fmla="*/ 64691 h 102976"/>
                      <a:gd name="connsiteX1" fmla="*/ 13026 w 61869"/>
                      <a:gd name="connsiteY1" fmla="*/ 67474 h 102976"/>
                      <a:gd name="connsiteX2" fmla="*/ 10545 w 61869"/>
                      <a:gd name="connsiteY2" fmla="*/ 74277 h 102976"/>
                      <a:gd name="connsiteX3" fmla="*/ 18763 w 61869"/>
                      <a:gd name="connsiteY3" fmla="*/ 93295 h 102976"/>
                      <a:gd name="connsiteX4" fmla="*/ 39231 w 61869"/>
                      <a:gd name="connsiteY4" fmla="*/ 101335 h 102976"/>
                      <a:gd name="connsiteX5" fmla="*/ 62800 w 61869"/>
                      <a:gd name="connsiteY5" fmla="*/ 92677 h 102976"/>
                      <a:gd name="connsiteX6" fmla="*/ 72414 w 61869"/>
                      <a:gd name="connsiteY6" fmla="*/ 70257 h 102976"/>
                      <a:gd name="connsiteX7" fmla="*/ 69313 w 61869"/>
                      <a:gd name="connsiteY7" fmla="*/ 57578 h 102976"/>
                      <a:gd name="connsiteX8" fmla="*/ 61870 w 61869"/>
                      <a:gd name="connsiteY8" fmla="*/ 47064 h 102976"/>
                      <a:gd name="connsiteX9" fmla="*/ 49465 w 61869"/>
                      <a:gd name="connsiteY9" fmla="*/ 35622 h 102976"/>
                      <a:gd name="connsiteX10" fmla="*/ 33959 w 61869"/>
                      <a:gd name="connsiteY10" fmla="*/ 21397 h 102976"/>
                      <a:gd name="connsiteX11" fmla="*/ 24810 w 61869"/>
                      <a:gd name="connsiteY11" fmla="*/ 12738 h 102976"/>
                      <a:gd name="connsiteX12" fmla="*/ 36595 w 61869"/>
                      <a:gd name="connsiteY12" fmla="*/ 12584 h 102976"/>
                      <a:gd name="connsiteX13" fmla="*/ 62490 w 61869"/>
                      <a:gd name="connsiteY13" fmla="*/ 13357 h 102976"/>
                      <a:gd name="connsiteX14" fmla="*/ 66212 w 61869"/>
                      <a:gd name="connsiteY14" fmla="*/ 27118 h 102976"/>
                      <a:gd name="connsiteX15" fmla="*/ 66212 w 61869"/>
                      <a:gd name="connsiteY15" fmla="*/ 27582 h 102976"/>
                      <a:gd name="connsiteX16" fmla="*/ 72414 w 61869"/>
                      <a:gd name="connsiteY16" fmla="*/ 27582 h 102976"/>
                      <a:gd name="connsiteX17" fmla="*/ 72414 w 61869"/>
                      <a:gd name="connsiteY17" fmla="*/ 27118 h 102976"/>
                      <a:gd name="connsiteX18" fmla="*/ 70398 w 61869"/>
                      <a:gd name="connsiteY18" fmla="*/ 13047 h 102976"/>
                      <a:gd name="connsiteX19" fmla="*/ 68072 w 61869"/>
                      <a:gd name="connsiteY19" fmla="*/ -1178 h 102976"/>
                      <a:gd name="connsiteX20" fmla="*/ 68072 w 61869"/>
                      <a:gd name="connsiteY20" fmla="*/ -1641 h 102976"/>
                      <a:gd name="connsiteX21" fmla="*/ 10545 w 61869"/>
                      <a:gd name="connsiteY21" fmla="*/ -1641 h 102976"/>
                      <a:gd name="connsiteX22" fmla="*/ 10545 w 61869"/>
                      <a:gd name="connsiteY22" fmla="*/ 1296 h 102976"/>
                      <a:gd name="connsiteX23" fmla="*/ 10545 w 61869"/>
                      <a:gd name="connsiteY23" fmla="*/ 3152 h 102976"/>
                      <a:gd name="connsiteX24" fmla="*/ 11475 w 61869"/>
                      <a:gd name="connsiteY24" fmla="*/ 5471 h 102976"/>
                      <a:gd name="connsiteX25" fmla="*/ 16127 w 61869"/>
                      <a:gd name="connsiteY25" fmla="*/ 10883 h 102976"/>
                      <a:gd name="connsiteX26" fmla="*/ 23880 w 61869"/>
                      <a:gd name="connsiteY26" fmla="*/ 19541 h 102976"/>
                      <a:gd name="connsiteX27" fmla="*/ 29152 w 61869"/>
                      <a:gd name="connsiteY27" fmla="*/ 25262 h 102976"/>
                      <a:gd name="connsiteX28" fmla="*/ 34424 w 61869"/>
                      <a:gd name="connsiteY28" fmla="*/ 30983 h 102976"/>
                      <a:gd name="connsiteX29" fmla="*/ 38921 w 61869"/>
                      <a:gd name="connsiteY29" fmla="*/ 36086 h 102976"/>
                      <a:gd name="connsiteX30" fmla="*/ 43263 w 61869"/>
                      <a:gd name="connsiteY30" fmla="*/ 41343 h 102976"/>
                      <a:gd name="connsiteX31" fmla="*/ 46829 w 61869"/>
                      <a:gd name="connsiteY31" fmla="*/ 45981 h 102976"/>
                      <a:gd name="connsiteX32" fmla="*/ 50085 w 61869"/>
                      <a:gd name="connsiteY32" fmla="*/ 50929 h 102976"/>
                      <a:gd name="connsiteX33" fmla="*/ 52411 w 61869"/>
                      <a:gd name="connsiteY33" fmla="*/ 55413 h 102976"/>
                      <a:gd name="connsiteX34" fmla="*/ 54427 w 61869"/>
                      <a:gd name="connsiteY34" fmla="*/ 60361 h 102976"/>
                      <a:gd name="connsiteX35" fmla="*/ 55512 w 61869"/>
                      <a:gd name="connsiteY35" fmla="*/ 65000 h 102976"/>
                      <a:gd name="connsiteX36" fmla="*/ 55978 w 61869"/>
                      <a:gd name="connsiteY36" fmla="*/ 70102 h 102976"/>
                      <a:gd name="connsiteX37" fmla="*/ 50706 w 61869"/>
                      <a:gd name="connsiteY37" fmla="*/ 86956 h 102976"/>
                      <a:gd name="connsiteX38" fmla="*/ 35665 w 61869"/>
                      <a:gd name="connsiteY38" fmla="*/ 94068 h 102976"/>
                      <a:gd name="connsiteX39" fmla="*/ 26671 w 61869"/>
                      <a:gd name="connsiteY39" fmla="*/ 91440 h 102976"/>
                      <a:gd name="connsiteX40" fmla="*/ 21244 w 61869"/>
                      <a:gd name="connsiteY40" fmla="*/ 86337 h 102976"/>
                      <a:gd name="connsiteX41" fmla="*/ 19693 w 61869"/>
                      <a:gd name="connsiteY41" fmla="*/ 83400 h 102976"/>
                      <a:gd name="connsiteX42" fmla="*/ 20469 w 61869"/>
                      <a:gd name="connsiteY42" fmla="*/ 83245 h 102976"/>
                      <a:gd name="connsiteX43" fmla="*/ 26206 w 61869"/>
                      <a:gd name="connsiteY43" fmla="*/ 81080 h 102976"/>
                      <a:gd name="connsiteX44" fmla="*/ 29152 w 61869"/>
                      <a:gd name="connsiteY44" fmla="*/ 73968 h 102976"/>
                      <a:gd name="connsiteX45" fmla="*/ 26671 w 61869"/>
                      <a:gd name="connsiteY45" fmla="*/ 67474 h 102976"/>
                      <a:gd name="connsiteX46" fmla="*/ 19693 w 61869"/>
                      <a:gd name="connsiteY46" fmla="*/ 64691 h 10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1869" h="102976">
                        <a:moveTo>
                          <a:pt x="19693" y="64691"/>
                        </a:moveTo>
                        <a:cubicBezTo>
                          <a:pt x="16902" y="64691"/>
                          <a:pt x="14680" y="65618"/>
                          <a:pt x="13026" y="67474"/>
                        </a:cubicBezTo>
                        <a:cubicBezTo>
                          <a:pt x="11372" y="69329"/>
                          <a:pt x="10545" y="71597"/>
                          <a:pt x="10545" y="74277"/>
                        </a:cubicBezTo>
                        <a:cubicBezTo>
                          <a:pt x="10545" y="81596"/>
                          <a:pt x="13284" y="87935"/>
                          <a:pt x="18763" y="93295"/>
                        </a:cubicBezTo>
                        <a:cubicBezTo>
                          <a:pt x="24242" y="98655"/>
                          <a:pt x="31064" y="101335"/>
                          <a:pt x="39231" y="101335"/>
                        </a:cubicBezTo>
                        <a:cubicBezTo>
                          <a:pt x="48638" y="101335"/>
                          <a:pt x="56494" y="98449"/>
                          <a:pt x="62800" y="92677"/>
                        </a:cubicBezTo>
                        <a:cubicBezTo>
                          <a:pt x="69106" y="86904"/>
                          <a:pt x="72311" y="79431"/>
                          <a:pt x="72414" y="70257"/>
                        </a:cubicBezTo>
                        <a:cubicBezTo>
                          <a:pt x="72414" y="65824"/>
                          <a:pt x="71380" y="61598"/>
                          <a:pt x="69313" y="57578"/>
                        </a:cubicBezTo>
                        <a:cubicBezTo>
                          <a:pt x="67245" y="53558"/>
                          <a:pt x="64764" y="50053"/>
                          <a:pt x="61870" y="47064"/>
                        </a:cubicBezTo>
                        <a:cubicBezTo>
                          <a:pt x="58975" y="44075"/>
                          <a:pt x="54841" y="40261"/>
                          <a:pt x="49465" y="35622"/>
                        </a:cubicBezTo>
                        <a:cubicBezTo>
                          <a:pt x="45744" y="32426"/>
                          <a:pt x="40575" y="27685"/>
                          <a:pt x="33959" y="21397"/>
                        </a:cubicBezTo>
                        <a:lnTo>
                          <a:pt x="24810" y="12738"/>
                        </a:lnTo>
                        <a:lnTo>
                          <a:pt x="36595" y="12584"/>
                        </a:lnTo>
                        <a:cubicBezTo>
                          <a:pt x="52825" y="12584"/>
                          <a:pt x="61456" y="12841"/>
                          <a:pt x="62490" y="13357"/>
                        </a:cubicBezTo>
                        <a:cubicBezTo>
                          <a:pt x="63214" y="13563"/>
                          <a:pt x="64454" y="18150"/>
                          <a:pt x="66212" y="27118"/>
                        </a:cubicBezTo>
                        <a:lnTo>
                          <a:pt x="66212" y="27582"/>
                        </a:lnTo>
                        <a:lnTo>
                          <a:pt x="72414" y="27582"/>
                        </a:lnTo>
                        <a:lnTo>
                          <a:pt x="72414" y="27118"/>
                        </a:lnTo>
                        <a:cubicBezTo>
                          <a:pt x="72311" y="26809"/>
                          <a:pt x="71639" y="22119"/>
                          <a:pt x="70398" y="13047"/>
                        </a:cubicBezTo>
                        <a:cubicBezTo>
                          <a:pt x="69158" y="3976"/>
                          <a:pt x="68382" y="-765"/>
                          <a:pt x="68072" y="-1178"/>
                        </a:cubicBezTo>
                        <a:lnTo>
                          <a:pt x="68072" y="-1641"/>
                        </a:lnTo>
                        <a:lnTo>
                          <a:pt x="10545" y="-1641"/>
                        </a:lnTo>
                        <a:lnTo>
                          <a:pt x="10545" y="1296"/>
                        </a:lnTo>
                        <a:lnTo>
                          <a:pt x="10545" y="3152"/>
                        </a:lnTo>
                        <a:cubicBezTo>
                          <a:pt x="10545" y="3873"/>
                          <a:pt x="10855" y="4646"/>
                          <a:pt x="11475" y="5471"/>
                        </a:cubicBezTo>
                        <a:cubicBezTo>
                          <a:pt x="12095" y="6296"/>
                          <a:pt x="13646" y="8100"/>
                          <a:pt x="16127" y="10883"/>
                        </a:cubicBezTo>
                        <a:cubicBezTo>
                          <a:pt x="19125" y="14181"/>
                          <a:pt x="21709" y="17068"/>
                          <a:pt x="23880" y="19541"/>
                        </a:cubicBezTo>
                        <a:cubicBezTo>
                          <a:pt x="24810" y="20572"/>
                          <a:pt x="26568" y="22479"/>
                          <a:pt x="29152" y="25262"/>
                        </a:cubicBezTo>
                        <a:cubicBezTo>
                          <a:pt x="31737" y="28046"/>
                          <a:pt x="33494" y="29953"/>
                          <a:pt x="34424" y="30983"/>
                        </a:cubicBezTo>
                        <a:cubicBezTo>
                          <a:pt x="35355" y="32014"/>
                          <a:pt x="36854" y="33715"/>
                          <a:pt x="38921" y="36086"/>
                        </a:cubicBezTo>
                        <a:cubicBezTo>
                          <a:pt x="40988" y="38457"/>
                          <a:pt x="42436" y="40209"/>
                          <a:pt x="43263" y="41343"/>
                        </a:cubicBezTo>
                        <a:cubicBezTo>
                          <a:pt x="44090" y="42477"/>
                          <a:pt x="45278" y="44023"/>
                          <a:pt x="46829" y="45981"/>
                        </a:cubicBezTo>
                        <a:cubicBezTo>
                          <a:pt x="48380" y="47940"/>
                          <a:pt x="49465" y="49589"/>
                          <a:pt x="50085" y="50929"/>
                        </a:cubicBezTo>
                        <a:cubicBezTo>
                          <a:pt x="50706" y="52269"/>
                          <a:pt x="51481" y="53764"/>
                          <a:pt x="52411" y="55413"/>
                        </a:cubicBezTo>
                        <a:cubicBezTo>
                          <a:pt x="53342" y="57063"/>
                          <a:pt x="54013" y="58712"/>
                          <a:pt x="54427" y="60361"/>
                        </a:cubicBezTo>
                        <a:cubicBezTo>
                          <a:pt x="54841" y="62010"/>
                          <a:pt x="55202" y="63557"/>
                          <a:pt x="55512" y="65000"/>
                        </a:cubicBezTo>
                        <a:cubicBezTo>
                          <a:pt x="55823" y="66443"/>
                          <a:pt x="55978" y="68144"/>
                          <a:pt x="55978" y="70102"/>
                        </a:cubicBezTo>
                        <a:cubicBezTo>
                          <a:pt x="55978" y="76596"/>
                          <a:pt x="54220" y="82214"/>
                          <a:pt x="50706" y="86956"/>
                        </a:cubicBezTo>
                        <a:cubicBezTo>
                          <a:pt x="47191" y="91697"/>
                          <a:pt x="42177" y="94068"/>
                          <a:pt x="35665" y="94068"/>
                        </a:cubicBezTo>
                        <a:cubicBezTo>
                          <a:pt x="32253" y="94068"/>
                          <a:pt x="29256" y="93192"/>
                          <a:pt x="26671" y="91440"/>
                        </a:cubicBezTo>
                        <a:cubicBezTo>
                          <a:pt x="24087" y="89687"/>
                          <a:pt x="22278" y="87987"/>
                          <a:pt x="21244" y="86337"/>
                        </a:cubicBezTo>
                        <a:cubicBezTo>
                          <a:pt x="20210" y="84688"/>
                          <a:pt x="19693" y="83709"/>
                          <a:pt x="19693" y="83400"/>
                        </a:cubicBezTo>
                        <a:cubicBezTo>
                          <a:pt x="19693" y="83296"/>
                          <a:pt x="19952" y="83245"/>
                          <a:pt x="20469" y="83245"/>
                        </a:cubicBezTo>
                        <a:cubicBezTo>
                          <a:pt x="22329" y="83245"/>
                          <a:pt x="24242" y="82523"/>
                          <a:pt x="26206" y="81080"/>
                        </a:cubicBezTo>
                        <a:cubicBezTo>
                          <a:pt x="28170" y="79637"/>
                          <a:pt x="29152" y="77266"/>
                          <a:pt x="29152" y="73968"/>
                        </a:cubicBezTo>
                        <a:cubicBezTo>
                          <a:pt x="29152" y="71391"/>
                          <a:pt x="28325" y="69226"/>
                          <a:pt x="26671" y="67474"/>
                        </a:cubicBezTo>
                        <a:cubicBezTo>
                          <a:pt x="25017" y="65721"/>
                          <a:pt x="22691" y="64794"/>
                          <a:pt x="19693" y="64691"/>
                        </a:cubicBezTo>
                        <a:close/>
                      </a:path>
                    </a:pathLst>
                  </a:custGeom>
                  <a:solidFill>
                    <a:schemeClr val="bg1"/>
                  </a:solidFill>
                  <a:ln w="0" cap="flat">
                    <a:noFill/>
                    <a:prstDash val="solid"/>
                    <a:miter/>
                  </a:ln>
                </p:spPr>
                <p:txBody>
                  <a:bodyPr rtlCol="0" anchor="ctr"/>
                  <a:lstStyle/>
                  <a:p>
                    <a:endParaRPr lang="en-US"/>
                  </a:p>
                </p:txBody>
              </p:sp>
            </p:grpSp>
          </p:grpSp>
          <p:grpSp>
            <p:nvGrpSpPr>
              <p:cNvPr id="128" name="Graphic 50">
                <a:extLst>
                  <a:ext uri="{FF2B5EF4-FFF2-40B4-BE49-F238E27FC236}">
                    <a16:creationId xmlns:a16="http://schemas.microsoft.com/office/drawing/2014/main" id="{262C523A-AED9-87D9-A634-AA390FDE59DE}"/>
                  </a:ext>
                </a:extLst>
              </p:cNvPr>
              <p:cNvGrpSpPr/>
              <p:nvPr/>
            </p:nvGrpSpPr>
            <p:grpSpPr>
              <a:xfrm>
                <a:off x="6722184" y="5719182"/>
                <a:ext cx="195293" cy="246263"/>
                <a:chOff x="6722184" y="5719182"/>
                <a:chExt cx="195293" cy="246263"/>
              </a:xfrm>
              <a:solidFill>
                <a:schemeClr val="bg1"/>
              </a:solidFill>
            </p:grpSpPr>
            <p:sp>
              <p:nvSpPr>
                <p:cNvPr id="129" name="Freeform: Shape 128">
                  <a:extLst>
                    <a:ext uri="{FF2B5EF4-FFF2-40B4-BE49-F238E27FC236}">
                      <a16:creationId xmlns:a16="http://schemas.microsoft.com/office/drawing/2014/main" id="{749C0496-22F6-1C47-6211-BC5721072DF7}"/>
                    </a:ext>
                  </a:extLst>
                </p:cNvPr>
                <p:cNvSpPr/>
                <p:nvPr/>
              </p:nvSpPr>
              <p:spPr>
                <a:xfrm flipV="1">
                  <a:off x="6722184" y="5805231"/>
                  <a:ext cx="118726" cy="96664"/>
                </a:xfrm>
                <a:custGeom>
                  <a:avLst/>
                  <a:gdLst>
                    <a:gd name="connsiteX0" fmla="*/ 42001 w 118726"/>
                    <a:gd name="connsiteY0" fmla="*/ 365 h 96664"/>
                    <a:gd name="connsiteX1" fmla="*/ 17876 w 118726"/>
                    <a:gd name="connsiteY1" fmla="*/ 10206 h 96664"/>
                    <a:gd name="connsiteX2" fmla="*/ 8445 w 118726"/>
                    <a:gd name="connsiteY2" fmla="*/ 34919 h 96664"/>
                    <a:gd name="connsiteX3" fmla="*/ 24456 w 118726"/>
                    <a:gd name="connsiteY3" fmla="*/ 75597 h 96664"/>
                    <a:gd name="connsiteX4" fmla="*/ 61740 w 118726"/>
                    <a:gd name="connsiteY4" fmla="*/ 96811 h 96664"/>
                    <a:gd name="connsiteX5" fmla="*/ 92445 w 118726"/>
                    <a:gd name="connsiteY5" fmla="*/ 97029 h 96664"/>
                    <a:gd name="connsiteX6" fmla="*/ 122712 w 118726"/>
                    <a:gd name="connsiteY6" fmla="*/ 97029 h 96664"/>
                    <a:gd name="connsiteX7" fmla="*/ 123370 w 118726"/>
                    <a:gd name="connsiteY7" fmla="*/ 96592 h 96664"/>
                    <a:gd name="connsiteX8" fmla="*/ 124247 w 118726"/>
                    <a:gd name="connsiteY8" fmla="*/ 96154 h 96664"/>
                    <a:gd name="connsiteX9" fmla="*/ 124905 w 118726"/>
                    <a:gd name="connsiteY9" fmla="*/ 95717 h 96664"/>
                    <a:gd name="connsiteX10" fmla="*/ 125563 w 118726"/>
                    <a:gd name="connsiteY10" fmla="*/ 95061 h 96664"/>
                    <a:gd name="connsiteX11" fmla="*/ 126001 w 118726"/>
                    <a:gd name="connsiteY11" fmla="*/ 94624 h 96664"/>
                    <a:gd name="connsiteX12" fmla="*/ 126440 w 118726"/>
                    <a:gd name="connsiteY12" fmla="*/ 93749 h 96664"/>
                    <a:gd name="connsiteX13" fmla="*/ 126659 w 118726"/>
                    <a:gd name="connsiteY13" fmla="*/ 92874 h 96664"/>
                    <a:gd name="connsiteX14" fmla="*/ 126879 w 118726"/>
                    <a:gd name="connsiteY14" fmla="*/ 91781 h 96664"/>
                    <a:gd name="connsiteX15" fmla="*/ 127098 w 118726"/>
                    <a:gd name="connsiteY15" fmla="*/ 90468 h 96664"/>
                    <a:gd name="connsiteX16" fmla="*/ 112842 w 118726"/>
                    <a:gd name="connsiteY16" fmla="*/ 80846 h 96664"/>
                    <a:gd name="connsiteX17" fmla="*/ 109114 w 118726"/>
                    <a:gd name="connsiteY17" fmla="*/ 80846 h 96664"/>
                    <a:gd name="connsiteX18" fmla="*/ 106043 w 118726"/>
                    <a:gd name="connsiteY18" fmla="*/ 81064 h 96664"/>
                    <a:gd name="connsiteX19" fmla="*/ 92884 w 118726"/>
                    <a:gd name="connsiteY19" fmla="*/ 81064 h 96664"/>
                    <a:gd name="connsiteX20" fmla="*/ 93980 w 118726"/>
                    <a:gd name="connsiteY20" fmla="*/ 78877 h 96664"/>
                    <a:gd name="connsiteX21" fmla="*/ 97928 w 118726"/>
                    <a:gd name="connsiteY21" fmla="*/ 60288 h 96664"/>
                    <a:gd name="connsiteX22" fmla="*/ 80383 w 118726"/>
                    <a:gd name="connsiteY22" fmla="*/ 18298 h 96664"/>
                    <a:gd name="connsiteX23" fmla="*/ 42001 w 118726"/>
                    <a:gd name="connsiteY23" fmla="*/ 365 h 96664"/>
                    <a:gd name="connsiteX24" fmla="*/ 80821 w 118726"/>
                    <a:gd name="connsiteY24" fmla="*/ 63568 h 96664"/>
                    <a:gd name="connsiteX25" fmla="*/ 62179 w 118726"/>
                    <a:gd name="connsiteY25" fmla="*/ 81064 h 96664"/>
                    <a:gd name="connsiteX26" fmla="*/ 26868 w 118726"/>
                    <a:gd name="connsiteY26" fmla="*/ 43011 h 96664"/>
                    <a:gd name="connsiteX27" fmla="*/ 26649 w 118726"/>
                    <a:gd name="connsiteY27" fmla="*/ 41699 h 96664"/>
                    <a:gd name="connsiteX28" fmla="*/ 24894 w 118726"/>
                    <a:gd name="connsiteY28" fmla="*/ 28358 h 96664"/>
                    <a:gd name="connsiteX29" fmla="*/ 30377 w 118726"/>
                    <a:gd name="connsiteY29" fmla="*/ 13049 h 96664"/>
                    <a:gd name="connsiteX30" fmla="*/ 42879 w 118726"/>
                    <a:gd name="connsiteY30" fmla="*/ 8456 h 96664"/>
                    <a:gd name="connsiteX31" fmla="*/ 64591 w 118726"/>
                    <a:gd name="connsiteY31" fmla="*/ 18735 h 96664"/>
                    <a:gd name="connsiteX32" fmla="*/ 74900 w 118726"/>
                    <a:gd name="connsiteY32" fmla="*/ 36231 h 96664"/>
                    <a:gd name="connsiteX33" fmla="*/ 79725 w 118726"/>
                    <a:gd name="connsiteY33" fmla="*/ 53727 h 96664"/>
                    <a:gd name="connsiteX34" fmla="*/ 80821 w 118726"/>
                    <a:gd name="connsiteY34" fmla="*/ 63568 h 9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8726" h="96664">
                      <a:moveTo>
                        <a:pt x="42001" y="365"/>
                      </a:moveTo>
                      <a:cubicBezTo>
                        <a:pt x="32059" y="365"/>
                        <a:pt x="24017" y="3645"/>
                        <a:pt x="17876" y="10206"/>
                      </a:cubicBezTo>
                      <a:cubicBezTo>
                        <a:pt x="11735" y="16767"/>
                        <a:pt x="8591" y="25005"/>
                        <a:pt x="8445" y="34919"/>
                      </a:cubicBezTo>
                      <a:cubicBezTo>
                        <a:pt x="8445" y="49499"/>
                        <a:pt x="13782" y="63058"/>
                        <a:pt x="24456" y="75597"/>
                      </a:cubicBezTo>
                      <a:cubicBezTo>
                        <a:pt x="35129" y="88135"/>
                        <a:pt x="47557" y="95207"/>
                        <a:pt x="61740" y="96811"/>
                      </a:cubicBezTo>
                      <a:cubicBezTo>
                        <a:pt x="61887" y="96956"/>
                        <a:pt x="72121" y="97029"/>
                        <a:pt x="92445" y="97029"/>
                      </a:cubicBezTo>
                      <a:lnTo>
                        <a:pt x="122712" y="97029"/>
                      </a:lnTo>
                      <a:cubicBezTo>
                        <a:pt x="122858" y="96883"/>
                        <a:pt x="123077" y="96738"/>
                        <a:pt x="123370" y="96592"/>
                      </a:cubicBezTo>
                      <a:cubicBezTo>
                        <a:pt x="123662" y="96446"/>
                        <a:pt x="123954" y="96300"/>
                        <a:pt x="124247" y="96154"/>
                      </a:cubicBezTo>
                      <a:cubicBezTo>
                        <a:pt x="124539" y="96009"/>
                        <a:pt x="124759" y="95863"/>
                        <a:pt x="124905" y="95717"/>
                      </a:cubicBezTo>
                      <a:cubicBezTo>
                        <a:pt x="125051" y="95571"/>
                        <a:pt x="125270" y="95353"/>
                        <a:pt x="125563" y="95061"/>
                      </a:cubicBezTo>
                      <a:cubicBezTo>
                        <a:pt x="125855" y="94769"/>
                        <a:pt x="126001" y="94624"/>
                        <a:pt x="126001" y="94624"/>
                      </a:cubicBezTo>
                      <a:cubicBezTo>
                        <a:pt x="126001" y="94624"/>
                        <a:pt x="126148" y="94332"/>
                        <a:pt x="126440" y="93749"/>
                      </a:cubicBezTo>
                      <a:cubicBezTo>
                        <a:pt x="126732" y="93166"/>
                        <a:pt x="126806" y="92874"/>
                        <a:pt x="126659" y="92874"/>
                      </a:cubicBezTo>
                      <a:cubicBezTo>
                        <a:pt x="126513" y="92874"/>
                        <a:pt x="126586" y="92509"/>
                        <a:pt x="126879" y="91781"/>
                      </a:cubicBezTo>
                      <a:cubicBezTo>
                        <a:pt x="127171" y="91052"/>
                        <a:pt x="127244" y="90614"/>
                        <a:pt x="127098" y="90468"/>
                      </a:cubicBezTo>
                      <a:cubicBezTo>
                        <a:pt x="127098" y="84053"/>
                        <a:pt x="122346" y="80846"/>
                        <a:pt x="112842" y="80846"/>
                      </a:cubicBezTo>
                      <a:cubicBezTo>
                        <a:pt x="111819" y="80846"/>
                        <a:pt x="110576" y="80846"/>
                        <a:pt x="109114" y="80846"/>
                      </a:cubicBezTo>
                      <a:cubicBezTo>
                        <a:pt x="107651" y="80846"/>
                        <a:pt x="106628" y="80918"/>
                        <a:pt x="106043" y="81064"/>
                      </a:cubicBezTo>
                      <a:lnTo>
                        <a:pt x="92884" y="81064"/>
                      </a:lnTo>
                      <a:lnTo>
                        <a:pt x="93980" y="78877"/>
                      </a:lnTo>
                      <a:cubicBezTo>
                        <a:pt x="96612" y="73337"/>
                        <a:pt x="97928" y="67140"/>
                        <a:pt x="97928" y="60288"/>
                      </a:cubicBezTo>
                      <a:cubicBezTo>
                        <a:pt x="97928" y="44250"/>
                        <a:pt x="92080" y="30253"/>
                        <a:pt x="80383" y="18298"/>
                      </a:cubicBezTo>
                      <a:cubicBezTo>
                        <a:pt x="68685" y="6342"/>
                        <a:pt x="55892" y="365"/>
                        <a:pt x="42001" y="365"/>
                      </a:cubicBezTo>
                      <a:close/>
                      <a:moveTo>
                        <a:pt x="80821" y="63568"/>
                      </a:moveTo>
                      <a:cubicBezTo>
                        <a:pt x="80821" y="75232"/>
                        <a:pt x="74607" y="81064"/>
                        <a:pt x="62179" y="81064"/>
                      </a:cubicBezTo>
                      <a:cubicBezTo>
                        <a:pt x="44048" y="81064"/>
                        <a:pt x="32278" y="68380"/>
                        <a:pt x="26868" y="43011"/>
                      </a:cubicBezTo>
                      <a:cubicBezTo>
                        <a:pt x="26722" y="42427"/>
                        <a:pt x="26649" y="41990"/>
                        <a:pt x="26649" y="41699"/>
                      </a:cubicBezTo>
                      <a:cubicBezTo>
                        <a:pt x="25479" y="36304"/>
                        <a:pt x="24894" y="31857"/>
                        <a:pt x="24894" y="28358"/>
                      </a:cubicBezTo>
                      <a:cubicBezTo>
                        <a:pt x="24894" y="21068"/>
                        <a:pt x="26722" y="15965"/>
                        <a:pt x="30377" y="13049"/>
                      </a:cubicBezTo>
                      <a:cubicBezTo>
                        <a:pt x="34033" y="10133"/>
                        <a:pt x="38200" y="8602"/>
                        <a:pt x="42879" y="8456"/>
                      </a:cubicBezTo>
                      <a:cubicBezTo>
                        <a:pt x="50774" y="8456"/>
                        <a:pt x="58012" y="11883"/>
                        <a:pt x="64591" y="18735"/>
                      </a:cubicBezTo>
                      <a:cubicBezTo>
                        <a:pt x="68832" y="23109"/>
                        <a:pt x="72268" y="28941"/>
                        <a:pt x="74900" y="36231"/>
                      </a:cubicBezTo>
                      <a:cubicBezTo>
                        <a:pt x="77531" y="43521"/>
                        <a:pt x="79140" y="49353"/>
                        <a:pt x="79725" y="53727"/>
                      </a:cubicBezTo>
                      <a:cubicBezTo>
                        <a:pt x="80310" y="58101"/>
                        <a:pt x="80675" y="61381"/>
                        <a:pt x="80821" y="63568"/>
                      </a:cubicBezTo>
                      <a:close/>
                    </a:path>
                  </a:pathLst>
                </a:custGeom>
                <a:solidFill>
                  <a:schemeClr val="accent1">
                    <a:lumMod val="60000"/>
                    <a:lumOff val="40000"/>
                  </a:schemeClr>
                </a:solidFill>
                <a:ln w="0"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26FD7D6-A14A-F232-333D-B1FC144DA11C}"/>
                    </a:ext>
                  </a:extLst>
                </p:cNvPr>
                <p:cNvSpPr/>
                <p:nvPr/>
              </p:nvSpPr>
              <p:spPr>
                <a:xfrm flipV="1">
                  <a:off x="6855608" y="5719182"/>
                  <a:ext cx="61869" cy="102976"/>
                </a:xfrm>
                <a:custGeom>
                  <a:avLst/>
                  <a:gdLst>
                    <a:gd name="connsiteX0" fmla="*/ 18125 w 61869"/>
                    <a:gd name="connsiteY0" fmla="*/ 66194 h 102976"/>
                    <a:gd name="connsiteX1" fmla="*/ 11457 w 61869"/>
                    <a:gd name="connsiteY1" fmla="*/ 68978 h 102976"/>
                    <a:gd name="connsiteX2" fmla="*/ 8976 w 61869"/>
                    <a:gd name="connsiteY2" fmla="*/ 75781 h 102976"/>
                    <a:gd name="connsiteX3" fmla="*/ 17194 w 61869"/>
                    <a:gd name="connsiteY3" fmla="*/ 94799 h 102976"/>
                    <a:gd name="connsiteX4" fmla="*/ 37662 w 61869"/>
                    <a:gd name="connsiteY4" fmla="*/ 102839 h 102976"/>
                    <a:gd name="connsiteX5" fmla="*/ 61231 w 61869"/>
                    <a:gd name="connsiteY5" fmla="*/ 94181 h 102976"/>
                    <a:gd name="connsiteX6" fmla="*/ 70845 w 61869"/>
                    <a:gd name="connsiteY6" fmla="*/ 71761 h 102976"/>
                    <a:gd name="connsiteX7" fmla="*/ 67744 w 61869"/>
                    <a:gd name="connsiteY7" fmla="*/ 59082 h 102976"/>
                    <a:gd name="connsiteX8" fmla="*/ 60301 w 61869"/>
                    <a:gd name="connsiteY8" fmla="*/ 48568 h 102976"/>
                    <a:gd name="connsiteX9" fmla="*/ 47896 w 61869"/>
                    <a:gd name="connsiteY9" fmla="*/ 37126 h 102976"/>
                    <a:gd name="connsiteX10" fmla="*/ 32390 w 61869"/>
                    <a:gd name="connsiteY10" fmla="*/ 22901 h 102976"/>
                    <a:gd name="connsiteX11" fmla="*/ 23242 w 61869"/>
                    <a:gd name="connsiteY11" fmla="*/ 14242 h 102976"/>
                    <a:gd name="connsiteX12" fmla="*/ 35026 w 61869"/>
                    <a:gd name="connsiteY12" fmla="*/ 14087 h 102976"/>
                    <a:gd name="connsiteX13" fmla="*/ 60921 w 61869"/>
                    <a:gd name="connsiteY13" fmla="*/ 14861 h 102976"/>
                    <a:gd name="connsiteX14" fmla="*/ 64643 w 61869"/>
                    <a:gd name="connsiteY14" fmla="*/ 28622 h 102976"/>
                    <a:gd name="connsiteX15" fmla="*/ 64643 w 61869"/>
                    <a:gd name="connsiteY15" fmla="*/ 29086 h 102976"/>
                    <a:gd name="connsiteX16" fmla="*/ 70845 w 61869"/>
                    <a:gd name="connsiteY16" fmla="*/ 29086 h 102976"/>
                    <a:gd name="connsiteX17" fmla="*/ 70845 w 61869"/>
                    <a:gd name="connsiteY17" fmla="*/ 28622 h 102976"/>
                    <a:gd name="connsiteX18" fmla="*/ 68829 w 61869"/>
                    <a:gd name="connsiteY18" fmla="*/ 14551 h 102976"/>
                    <a:gd name="connsiteX19" fmla="*/ 66503 w 61869"/>
                    <a:gd name="connsiteY19" fmla="*/ 326 h 102976"/>
                    <a:gd name="connsiteX20" fmla="*/ 66503 w 61869"/>
                    <a:gd name="connsiteY20" fmla="*/ -138 h 102976"/>
                    <a:gd name="connsiteX21" fmla="*/ 8976 w 61869"/>
                    <a:gd name="connsiteY21" fmla="*/ -138 h 102976"/>
                    <a:gd name="connsiteX22" fmla="*/ 8976 w 61869"/>
                    <a:gd name="connsiteY22" fmla="*/ 2800 h 102976"/>
                    <a:gd name="connsiteX23" fmla="*/ 8976 w 61869"/>
                    <a:gd name="connsiteY23" fmla="*/ 4656 h 102976"/>
                    <a:gd name="connsiteX24" fmla="*/ 9906 w 61869"/>
                    <a:gd name="connsiteY24" fmla="*/ 6975 h 102976"/>
                    <a:gd name="connsiteX25" fmla="*/ 14558 w 61869"/>
                    <a:gd name="connsiteY25" fmla="*/ 12387 h 102976"/>
                    <a:gd name="connsiteX26" fmla="*/ 22311 w 61869"/>
                    <a:gd name="connsiteY26" fmla="*/ 21045 h 102976"/>
                    <a:gd name="connsiteX27" fmla="*/ 27583 w 61869"/>
                    <a:gd name="connsiteY27" fmla="*/ 26766 h 102976"/>
                    <a:gd name="connsiteX28" fmla="*/ 32855 w 61869"/>
                    <a:gd name="connsiteY28" fmla="*/ 32487 h 102976"/>
                    <a:gd name="connsiteX29" fmla="*/ 37352 w 61869"/>
                    <a:gd name="connsiteY29" fmla="*/ 37590 h 102976"/>
                    <a:gd name="connsiteX30" fmla="*/ 41694 w 61869"/>
                    <a:gd name="connsiteY30" fmla="*/ 42847 h 102976"/>
                    <a:gd name="connsiteX31" fmla="*/ 45260 w 61869"/>
                    <a:gd name="connsiteY31" fmla="*/ 47485 h 102976"/>
                    <a:gd name="connsiteX32" fmla="*/ 48516 w 61869"/>
                    <a:gd name="connsiteY32" fmla="*/ 52433 h 102976"/>
                    <a:gd name="connsiteX33" fmla="*/ 50842 w 61869"/>
                    <a:gd name="connsiteY33" fmla="*/ 56917 h 102976"/>
                    <a:gd name="connsiteX34" fmla="*/ 52858 w 61869"/>
                    <a:gd name="connsiteY34" fmla="*/ 61865 h 102976"/>
                    <a:gd name="connsiteX35" fmla="*/ 53943 w 61869"/>
                    <a:gd name="connsiteY35" fmla="*/ 66504 h 102976"/>
                    <a:gd name="connsiteX36" fmla="*/ 54409 w 61869"/>
                    <a:gd name="connsiteY36" fmla="*/ 71606 h 102976"/>
                    <a:gd name="connsiteX37" fmla="*/ 49137 w 61869"/>
                    <a:gd name="connsiteY37" fmla="*/ 88460 h 102976"/>
                    <a:gd name="connsiteX38" fmla="*/ 34096 w 61869"/>
                    <a:gd name="connsiteY38" fmla="*/ 95572 h 102976"/>
                    <a:gd name="connsiteX39" fmla="*/ 25102 w 61869"/>
                    <a:gd name="connsiteY39" fmla="*/ 92944 h 102976"/>
                    <a:gd name="connsiteX40" fmla="*/ 19675 w 61869"/>
                    <a:gd name="connsiteY40" fmla="*/ 87841 h 102976"/>
                    <a:gd name="connsiteX41" fmla="*/ 18125 w 61869"/>
                    <a:gd name="connsiteY41" fmla="*/ 84903 h 102976"/>
                    <a:gd name="connsiteX42" fmla="*/ 18900 w 61869"/>
                    <a:gd name="connsiteY42" fmla="*/ 84749 h 102976"/>
                    <a:gd name="connsiteX43" fmla="*/ 24637 w 61869"/>
                    <a:gd name="connsiteY43" fmla="*/ 82584 h 102976"/>
                    <a:gd name="connsiteX44" fmla="*/ 27583 w 61869"/>
                    <a:gd name="connsiteY44" fmla="*/ 75472 h 102976"/>
                    <a:gd name="connsiteX45" fmla="*/ 25102 w 61869"/>
                    <a:gd name="connsiteY45" fmla="*/ 68978 h 102976"/>
                    <a:gd name="connsiteX46" fmla="*/ 18125 w 61869"/>
                    <a:gd name="connsiteY46" fmla="*/ 66194 h 10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1869" h="102976">
                      <a:moveTo>
                        <a:pt x="18125" y="66194"/>
                      </a:moveTo>
                      <a:cubicBezTo>
                        <a:pt x="15333" y="66194"/>
                        <a:pt x="13111" y="67122"/>
                        <a:pt x="11457" y="68978"/>
                      </a:cubicBezTo>
                      <a:cubicBezTo>
                        <a:pt x="9803" y="70833"/>
                        <a:pt x="8976" y="73101"/>
                        <a:pt x="8976" y="75781"/>
                      </a:cubicBezTo>
                      <a:cubicBezTo>
                        <a:pt x="8976" y="83099"/>
                        <a:pt x="11715" y="89439"/>
                        <a:pt x="17194" y="94799"/>
                      </a:cubicBezTo>
                      <a:cubicBezTo>
                        <a:pt x="22673" y="100159"/>
                        <a:pt x="29496" y="102839"/>
                        <a:pt x="37662" y="102839"/>
                      </a:cubicBezTo>
                      <a:cubicBezTo>
                        <a:pt x="47069" y="102839"/>
                        <a:pt x="54925" y="99953"/>
                        <a:pt x="61231" y="94181"/>
                      </a:cubicBezTo>
                      <a:cubicBezTo>
                        <a:pt x="67537" y="88408"/>
                        <a:pt x="70742" y="80935"/>
                        <a:pt x="70845" y="71761"/>
                      </a:cubicBezTo>
                      <a:cubicBezTo>
                        <a:pt x="70845" y="67328"/>
                        <a:pt x="69811" y="63102"/>
                        <a:pt x="67744" y="59082"/>
                      </a:cubicBezTo>
                      <a:cubicBezTo>
                        <a:pt x="65676" y="55062"/>
                        <a:pt x="63195" y="51557"/>
                        <a:pt x="60301" y="48568"/>
                      </a:cubicBezTo>
                      <a:cubicBezTo>
                        <a:pt x="57406" y="45578"/>
                        <a:pt x="53272" y="41764"/>
                        <a:pt x="47896" y="37126"/>
                      </a:cubicBezTo>
                      <a:cubicBezTo>
                        <a:pt x="44175" y="33930"/>
                        <a:pt x="39006" y="29189"/>
                        <a:pt x="32390" y="22901"/>
                      </a:cubicBezTo>
                      <a:lnTo>
                        <a:pt x="23242" y="14242"/>
                      </a:lnTo>
                      <a:lnTo>
                        <a:pt x="35026" y="14087"/>
                      </a:lnTo>
                      <a:cubicBezTo>
                        <a:pt x="51256" y="14087"/>
                        <a:pt x="59887" y="14345"/>
                        <a:pt x="60921" y="14861"/>
                      </a:cubicBezTo>
                      <a:cubicBezTo>
                        <a:pt x="61645" y="15067"/>
                        <a:pt x="62885" y="19654"/>
                        <a:pt x="64643" y="28622"/>
                      </a:cubicBezTo>
                      <a:lnTo>
                        <a:pt x="64643" y="29086"/>
                      </a:lnTo>
                      <a:lnTo>
                        <a:pt x="70845" y="29086"/>
                      </a:lnTo>
                      <a:lnTo>
                        <a:pt x="70845" y="28622"/>
                      </a:lnTo>
                      <a:cubicBezTo>
                        <a:pt x="70742" y="28313"/>
                        <a:pt x="70070" y="23622"/>
                        <a:pt x="68829" y="14551"/>
                      </a:cubicBezTo>
                      <a:cubicBezTo>
                        <a:pt x="67589" y="5480"/>
                        <a:pt x="66813" y="739"/>
                        <a:pt x="66503" y="326"/>
                      </a:cubicBezTo>
                      <a:lnTo>
                        <a:pt x="66503" y="-138"/>
                      </a:lnTo>
                      <a:lnTo>
                        <a:pt x="8976" y="-138"/>
                      </a:lnTo>
                      <a:lnTo>
                        <a:pt x="8976" y="2800"/>
                      </a:lnTo>
                      <a:lnTo>
                        <a:pt x="8976" y="4656"/>
                      </a:lnTo>
                      <a:cubicBezTo>
                        <a:pt x="8976" y="5377"/>
                        <a:pt x="9286" y="6150"/>
                        <a:pt x="9906" y="6975"/>
                      </a:cubicBezTo>
                      <a:cubicBezTo>
                        <a:pt x="10527" y="7800"/>
                        <a:pt x="12077" y="9604"/>
                        <a:pt x="14558" y="12387"/>
                      </a:cubicBezTo>
                      <a:cubicBezTo>
                        <a:pt x="17556" y="15685"/>
                        <a:pt x="20140" y="18571"/>
                        <a:pt x="22311" y="21045"/>
                      </a:cubicBezTo>
                      <a:cubicBezTo>
                        <a:pt x="23242" y="22076"/>
                        <a:pt x="24999" y="23983"/>
                        <a:pt x="27583" y="26766"/>
                      </a:cubicBezTo>
                      <a:cubicBezTo>
                        <a:pt x="30168" y="29549"/>
                        <a:pt x="31925" y="31456"/>
                        <a:pt x="32855" y="32487"/>
                      </a:cubicBezTo>
                      <a:cubicBezTo>
                        <a:pt x="33786" y="33518"/>
                        <a:pt x="35285" y="35219"/>
                        <a:pt x="37352" y="37590"/>
                      </a:cubicBezTo>
                      <a:cubicBezTo>
                        <a:pt x="39419" y="39961"/>
                        <a:pt x="40867" y="41713"/>
                        <a:pt x="41694" y="42847"/>
                      </a:cubicBezTo>
                      <a:cubicBezTo>
                        <a:pt x="42521" y="43981"/>
                        <a:pt x="43710" y="45527"/>
                        <a:pt x="45260" y="47485"/>
                      </a:cubicBezTo>
                      <a:cubicBezTo>
                        <a:pt x="46811" y="49444"/>
                        <a:pt x="47896" y="51093"/>
                        <a:pt x="48516" y="52433"/>
                      </a:cubicBezTo>
                      <a:cubicBezTo>
                        <a:pt x="49137" y="53773"/>
                        <a:pt x="49912" y="55268"/>
                        <a:pt x="50842" y="56917"/>
                      </a:cubicBezTo>
                      <a:cubicBezTo>
                        <a:pt x="51773" y="58567"/>
                        <a:pt x="52445" y="60216"/>
                        <a:pt x="52858" y="61865"/>
                      </a:cubicBezTo>
                      <a:cubicBezTo>
                        <a:pt x="53272" y="63514"/>
                        <a:pt x="53633" y="65061"/>
                        <a:pt x="53943" y="66504"/>
                      </a:cubicBezTo>
                      <a:cubicBezTo>
                        <a:pt x="54254" y="67947"/>
                        <a:pt x="54409" y="69648"/>
                        <a:pt x="54409" y="71606"/>
                      </a:cubicBezTo>
                      <a:cubicBezTo>
                        <a:pt x="54409" y="78100"/>
                        <a:pt x="52651" y="83718"/>
                        <a:pt x="49137" y="88460"/>
                      </a:cubicBezTo>
                      <a:cubicBezTo>
                        <a:pt x="45622" y="93201"/>
                        <a:pt x="40608" y="95572"/>
                        <a:pt x="34096" y="95572"/>
                      </a:cubicBezTo>
                      <a:cubicBezTo>
                        <a:pt x="30684" y="95572"/>
                        <a:pt x="27687" y="94696"/>
                        <a:pt x="25102" y="92944"/>
                      </a:cubicBezTo>
                      <a:cubicBezTo>
                        <a:pt x="22518" y="91191"/>
                        <a:pt x="20709" y="89491"/>
                        <a:pt x="19675" y="87841"/>
                      </a:cubicBezTo>
                      <a:cubicBezTo>
                        <a:pt x="18641" y="86192"/>
                        <a:pt x="18125" y="85213"/>
                        <a:pt x="18125" y="84903"/>
                      </a:cubicBezTo>
                      <a:cubicBezTo>
                        <a:pt x="18125" y="84800"/>
                        <a:pt x="18383" y="84749"/>
                        <a:pt x="18900" y="84749"/>
                      </a:cubicBezTo>
                      <a:cubicBezTo>
                        <a:pt x="20761" y="84749"/>
                        <a:pt x="22673" y="84027"/>
                        <a:pt x="24637" y="82584"/>
                      </a:cubicBezTo>
                      <a:cubicBezTo>
                        <a:pt x="26601" y="81141"/>
                        <a:pt x="27583" y="78770"/>
                        <a:pt x="27583" y="75472"/>
                      </a:cubicBezTo>
                      <a:cubicBezTo>
                        <a:pt x="27583" y="72895"/>
                        <a:pt x="26756" y="70730"/>
                        <a:pt x="25102" y="68978"/>
                      </a:cubicBezTo>
                      <a:cubicBezTo>
                        <a:pt x="23448" y="67225"/>
                        <a:pt x="21122" y="66298"/>
                        <a:pt x="18125" y="66194"/>
                      </a:cubicBezTo>
                      <a:close/>
                    </a:path>
                  </a:pathLst>
                </a:custGeom>
                <a:solidFill>
                  <a:schemeClr val="accent1">
                    <a:lumMod val="60000"/>
                    <a:lumOff val="40000"/>
                  </a:schemeClr>
                </a:solidFill>
                <a:ln w="0"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4B7CD8A-3EE2-B708-E846-51221BD6657E}"/>
                    </a:ext>
                  </a:extLst>
                </p:cNvPr>
                <p:cNvSpPr/>
                <p:nvPr/>
              </p:nvSpPr>
              <p:spPr>
                <a:xfrm flipV="1">
                  <a:off x="6851112" y="5861540"/>
                  <a:ext cx="43571" cy="103904"/>
                </a:xfrm>
                <a:custGeom>
                  <a:avLst/>
                  <a:gdLst>
                    <a:gd name="connsiteX0" fmla="*/ 34277 w 43571"/>
                    <a:gd name="connsiteY0" fmla="*/ 94996 h 103904"/>
                    <a:gd name="connsiteX1" fmla="*/ 37223 w 43571"/>
                    <a:gd name="connsiteY1" fmla="*/ 101490 h 103904"/>
                    <a:gd name="connsiteX2" fmla="*/ 44045 w 43571"/>
                    <a:gd name="connsiteY2" fmla="*/ 104428 h 103904"/>
                    <a:gd name="connsiteX3" fmla="*/ 48697 w 43571"/>
                    <a:gd name="connsiteY3" fmla="*/ 102573 h 103904"/>
                    <a:gd name="connsiteX4" fmla="*/ 50713 w 43571"/>
                    <a:gd name="connsiteY4" fmla="*/ 97934 h 103904"/>
                    <a:gd name="connsiteX5" fmla="*/ 47612 w 43571"/>
                    <a:gd name="connsiteY5" fmla="*/ 91440 h 103904"/>
                    <a:gd name="connsiteX6" fmla="*/ 40789 w 43571"/>
                    <a:gd name="connsiteY6" fmla="*/ 88348 h 103904"/>
                    <a:gd name="connsiteX7" fmla="*/ 36447 w 43571"/>
                    <a:gd name="connsiteY7" fmla="*/ 89894 h 103904"/>
                    <a:gd name="connsiteX8" fmla="*/ 34277 w 43571"/>
                    <a:gd name="connsiteY8" fmla="*/ 94996 h 103904"/>
                    <a:gd name="connsiteX9" fmla="*/ 9002 w 43571"/>
                    <a:gd name="connsiteY9" fmla="*/ 46600 h 103904"/>
                    <a:gd name="connsiteX10" fmla="*/ 10397 w 43571"/>
                    <a:gd name="connsiteY10" fmla="*/ 51393 h 103904"/>
                    <a:gd name="connsiteX11" fmla="*/ 14119 w 43571"/>
                    <a:gd name="connsiteY11" fmla="*/ 59279 h 103904"/>
                    <a:gd name="connsiteX12" fmla="*/ 20941 w 43571"/>
                    <a:gd name="connsiteY12" fmla="*/ 67165 h 103904"/>
                    <a:gd name="connsiteX13" fmla="*/ 30245 w 43571"/>
                    <a:gd name="connsiteY13" fmla="*/ 70566 h 103904"/>
                    <a:gd name="connsiteX14" fmla="*/ 40324 w 43571"/>
                    <a:gd name="connsiteY14" fmla="*/ 67010 h 103904"/>
                    <a:gd name="connsiteX15" fmla="*/ 44511 w 43571"/>
                    <a:gd name="connsiteY15" fmla="*/ 57424 h 103904"/>
                    <a:gd name="connsiteX16" fmla="*/ 42340 w 43571"/>
                    <a:gd name="connsiteY16" fmla="*/ 48765 h 103904"/>
                    <a:gd name="connsiteX17" fmla="*/ 36137 w 43571"/>
                    <a:gd name="connsiteY17" fmla="*/ 32530 h 103904"/>
                    <a:gd name="connsiteX18" fmla="*/ 29625 w 43571"/>
                    <a:gd name="connsiteY18" fmla="*/ 15058 h 103904"/>
                    <a:gd name="connsiteX19" fmla="*/ 28849 w 43571"/>
                    <a:gd name="connsiteY19" fmla="*/ 10110 h 103904"/>
                    <a:gd name="connsiteX20" fmla="*/ 31486 w 43571"/>
                    <a:gd name="connsiteY20" fmla="*/ 6244 h 103904"/>
                    <a:gd name="connsiteX21" fmla="*/ 34432 w 43571"/>
                    <a:gd name="connsiteY21" fmla="*/ 6708 h 103904"/>
                    <a:gd name="connsiteX22" fmla="*/ 37998 w 43571"/>
                    <a:gd name="connsiteY22" fmla="*/ 8873 h 103904"/>
                    <a:gd name="connsiteX23" fmla="*/ 42185 w 43571"/>
                    <a:gd name="connsiteY23" fmla="*/ 14285 h 103904"/>
                    <a:gd name="connsiteX24" fmla="*/ 46061 w 43571"/>
                    <a:gd name="connsiteY24" fmla="*/ 23407 h 103904"/>
                    <a:gd name="connsiteX25" fmla="*/ 46836 w 43571"/>
                    <a:gd name="connsiteY25" fmla="*/ 25572 h 103904"/>
                    <a:gd name="connsiteX26" fmla="*/ 49473 w 43571"/>
                    <a:gd name="connsiteY26" fmla="*/ 25881 h 103904"/>
                    <a:gd name="connsiteX27" fmla="*/ 52574 w 43571"/>
                    <a:gd name="connsiteY27" fmla="*/ 24335 h 103904"/>
                    <a:gd name="connsiteX28" fmla="*/ 51178 w 43571"/>
                    <a:gd name="connsiteY28" fmla="*/ 19542 h 103904"/>
                    <a:gd name="connsiteX29" fmla="*/ 47302 w 43571"/>
                    <a:gd name="connsiteY29" fmla="*/ 11656 h 103904"/>
                    <a:gd name="connsiteX30" fmla="*/ 40324 w 43571"/>
                    <a:gd name="connsiteY30" fmla="*/ 3925 h 103904"/>
                    <a:gd name="connsiteX31" fmla="*/ 30710 w 43571"/>
                    <a:gd name="connsiteY31" fmla="*/ 524 h 103904"/>
                    <a:gd name="connsiteX32" fmla="*/ 21562 w 43571"/>
                    <a:gd name="connsiteY32" fmla="*/ 3771 h 103904"/>
                    <a:gd name="connsiteX33" fmla="*/ 17220 w 43571"/>
                    <a:gd name="connsiteY33" fmla="*/ 13666 h 103904"/>
                    <a:gd name="connsiteX34" fmla="*/ 17995 w 43571"/>
                    <a:gd name="connsiteY34" fmla="*/ 18614 h 103904"/>
                    <a:gd name="connsiteX35" fmla="*/ 24663 w 43571"/>
                    <a:gd name="connsiteY35" fmla="*/ 36241 h 103904"/>
                    <a:gd name="connsiteX36" fmla="*/ 31486 w 43571"/>
                    <a:gd name="connsiteY36" fmla="*/ 54950 h 103904"/>
                    <a:gd name="connsiteX37" fmla="*/ 32571 w 43571"/>
                    <a:gd name="connsiteY37" fmla="*/ 60980 h 103904"/>
                    <a:gd name="connsiteX38" fmla="*/ 29935 w 43571"/>
                    <a:gd name="connsiteY38" fmla="*/ 64691 h 103904"/>
                    <a:gd name="connsiteX39" fmla="*/ 29625 w 43571"/>
                    <a:gd name="connsiteY39" fmla="*/ 64691 h 103904"/>
                    <a:gd name="connsiteX40" fmla="*/ 21096 w 43571"/>
                    <a:gd name="connsiteY40" fmla="*/ 59588 h 103904"/>
                    <a:gd name="connsiteX41" fmla="*/ 15204 w 43571"/>
                    <a:gd name="connsiteY41" fmla="*/ 46600 h 103904"/>
                    <a:gd name="connsiteX42" fmla="*/ 14894 w 43571"/>
                    <a:gd name="connsiteY42" fmla="*/ 46136 h 103904"/>
                    <a:gd name="connsiteX43" fmla="*/ 14739 w 43571"/>
                    <a:gd name="connsiteY43" fmla="*/ 45673 h 103904"/>
                    <a:gd name="connsiteX44" fmla="*/ 14429 w 43571"/>
                    <a:gd name="connsiteY44" fmla="*/ 45363 h 103904"/>
                    <a:gd name="connsiteX45" fmla="*/ 13964 w 43571"/>
                    <a:gd name="connsiteY45" fmla="*/ 45209 h 103904"/>
                    <a:gd name="connsiteX46" fmla="*/ 13343 w 43571"/>
                    <a:gd name="connsiteY46" fmla="*/ 45209 h 103904"/>
                    <a:gd name="connsiteX47" fmla="*/ 12103 w 43571"/>
                    <a:gd name="connsiteY47" fmla="*/ 45209 h 103904"/>
                    <a:gd name="connsiteX48" fmla="*/ 9932 w 43571"/>
                    <a:gd name="connsiteY48" fmla="*/ 45209 h 103904"/>
                    <a:gd name="connsiteX49" fmla="*/ 9002 w 43571"/>
                    <a:gd name="connsiteY49" fmla="*/ 46600 h 10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571" h="103904">
                      <a:moveTo>
                        <a:pt x="34277" y="94996"/>
                      </a:moveTo>
                      <a:cubicBezTo>
                        <a:pt x="34277" y="97470"/>
                        <a:pt x="35259" y="99635"/>
                        <a:pt x="37223" y="101490"/>
                      </a:cubicBezTo>
                      <a:cubicBezTo>
                        <a:pt x="39187" y="103346"/>
                        <a:pt x="41461" y="104325"/>
                        <a:pt x="44045" y="104428"/>
                      </a:cubicBezTo>
                      <a:cubicBezTo>
                        <a:pt x="45906" y="104428"/>
                        <a:pt x="47457" y="103810"/>
                        <a:pt x="48697" y="102573"/>
                      </a:cubicBezTo>
                      <a:cubicBezTo>
                        <a:pt x="49938" y="101336"/>
                        <a:pt x="50610" y="99789"/>
                        <a:pt x="50713" y="97934"/>
                      </a:cubicBezTo>
                      <a:cubicBezTo>
                        <a:pt x="50713" y="95563"/>
                        <a:pt x="49679" y="93399"/>
                        <a:pt x="47612" y="91440"/>
                      </a:cubicBezTo>
                      <a:cubicBezTo>
                        <a:pt x="45544" y="89481"/>
                        <a:pt x="43270" y="88451"/>
                        <a:pt x="40789" y="88348"/>
                      </a:cubicBezTo>
                      <a:cubicBezTo>
                        <a:pt x="39239" y="88348"/>
                        <a:pt x="37791" y="88863"/>
                        <a:pt x="36447" y="89894"/>
                      </a:cubicBezTo>
                      <a:cubicBezTo>
                        <a:pt x="35104" y="90925"/>
                        <a:pt x="34380" y="92625"/>
                        <a:pt x="34277" y="94996"/>
                      </a:cubicBezTo>
                      <a:close/>
                      <a:moveTo>
                        <a:pt x="9002" y="46600"/>
                      </a:moveTo>
                      <a:cubicBezTo>
                        <a:pt x="9002" y="47425"/>
                        <a:pt x="9467" y="49023"/>
                        <a:pt x="10397" y="51393"/>
                      </a:cubicBezTo>
                      <a:cubicBezTo>
                        <a:pt x="11328" y="53764"/>
                        <a:pt x="12568" y="56393"/>
                        <a:pt x="14119" y="59279"/>
                      </a:cubicBezTo>
                      <a:cubicBezTo>
                        <a:pt x="15669" y="62165"/>
                        <a:pt x="17944" y="64794"/>
                        <a:pt x="20941" y="67165"/>
                      </a:cubicBezTo>
                      <a:cubicBezTo>
                        <a:pt x="23939" y="69535"/>
                        <a:pt x="27040" y="70669"/>
                        <a:pt x="30245" y="70566"/>
                      </a:cubicBezTo>
                      <a:cubicBezTo>
                        <a:pt x="34277" y="70566"/>
                        <a:pt x="37636" y="69381"/>
                        <a:pt x="40324" y="67010"/>
                      </a:cubicBezTo>
                      <a:cubicBezTo>
                        <a:pt x="43012" y="64639"/>
                        <a:pt x="44407" y="61444"/>
                        <a:pt x="44511" y="57424"/>
                      </a:cubicBezTo>
                      <a:cubicBezTo>
                        <a:pt x="44511" y="55671"/>
                        <a:pt x="43787" y="52785"/>
                        <a:pt x="42340" y="48765"/>
                      </a:cubicBezTo>
                      <a:cubicBezTo>
                        <a:pt x="40893" y="44745"/>
                        <a:pt x="38825" y="39333"/>
                        <a:pt x="36137" y="32530"/>
                      </a:cubicBezTo>
                      <a:cubicBezTo>
                        <a:pt x="33450" y="25727"/>
                        <a:pt x="31279" y="19903"/>
                        <a:pt x="29625" y="15058"/>
                      </a:cubicBezTo>
                      <a:cubicBezTo>
                        <a:pt x="29108" y="12790"/>
                        <a:pt x="28849" y="11141"/>
                        <a:pt x="28849" y="10110"/>
                      </a:cubicBezTo>
                      <a:cubicBezTo>
                        <a:pt x="28849" y="7533"/>
                        <a:pt x="29728" y="6244"/>
                        <a:pt x="31486" y="6244"/>
                      </a:cubicBezTo>
                      <a:cubicBezTo>
                        <a:pt x="32416" y="6244"/>
                        <a:pt x="33398" y="6399"/>
                        <a:pt x="34432" y="6708"/>
                      </a:cubicBezTo>
                      <a:cubicBezTo>
                        <a:pt x="35465" y="7018"/>
                        <a:pt x="36654" y="7739"/>
                        <a:pt x="37998" y="8873"/>
                      </a:cubicBezTo>
                      <a:cubicBezTo>
                        <a:pt x="39342" y="10007"/>
                        <a:pt x="40738" y="11811"/>
                        <a:pt x="42185" y="14285"/>
                      </a:cubicBezTo>
                      <a:cubicBezTo>
                        <a:pt x="43632" y="16759"/>
                        <a:pt x="44924" y="19800"/>
                        <a:pt x="46061" y="23407"/>
                      </a:cubicBezTo>
                      <a:cubicBezTo>
                        <a:pt x="46371" y="24644"/>
                        <a:pt x="46630" y="25366"/>
                        <a:pt x="46836" y="25572"/>
                      </a:cubicBezTo>
                      <a:cubicBezTo>
                        <a:pt x="47043" y="25778"/>
                        <a:pt x="47922" y="25881"/>
                        <a:pt x="49473" y="25881"/>
                      </a:cubicBezTo>
                      <a:cubicBezTo>
                        <a:pt x="51540" y="25881"/>
                        <a:pt x="52574" y="25366"/>
                        <a:pt x="52574" y="24335"/>
                      </a:cubicBezTo>
                      <a:cubicBezTo>
                        <a:pt x="52574" y="23510"/>
                        <a:pt x="52109" y="21913"/>
                        <a:pt x="51178" y="19542"/>
                      </a:cubicBezTo>
                      <a:cubicBezTo>
                        <a:pt x="50248" y="17171"/>
                        <a:pt x="48956" y="14542"/>
                        <a:pt x="47302" y="11656"/>
                      </a:cubicBezTo>
                      <a:cubicBezTo>
                        <a:pt x="45648" y="8770"/>
                        <a:pt x="43322" y="6193"/>
                        <a:pt x="40324" y="3925"/>
                      </a:cubicBezTo>
                      <a:cubicBezTo>
                        <a:pt x="37326" y="1657"/>
                        <a:pt x="34122" y="524"/>
                        <a:pt x="30710" y="524"/>
                      </a:cubicBezTo>
                      <a:cubicBezTo>
                        <a:pt x="27402" y="524"/>
                        <a:pt x="24353" y="1606"/>
                        <a:pt x="21562" y="3771"/>
                      </a:cubicBezTo>
                      <a:cubicBezTo>
                        <a:pt x="18771" y="5935"/>
                        <a:pt x="17323" y="9234"/>
                        <a:pt x="17220" y="13666"/>
                      </a:cubicBezTo>
                      <a:cubicBezTo>
                        <a:pt x="17220" y="15419"/>
                        <a:pt x="17478" y="17068"/>
                        <a:pt x="17995" y="18614"/>
                      </a:cubicBezTo>
                      <a:cubicBezTo>
                        <a:pt x="18512" y="20160"/>
                        <a:pt x="20735" y="26036"/>
                        <a:pt x="24663" y="36241"/>
                      </a:cubicBezTo>
                      <a:cubicBezTo>
                        <a:pt x="28591" y="46652"/>
                        <a:pt x="30865" y="52888"/>
                        <a:pt x="31486" y="54950"/>
                      </a:cubicBezTo>
                      <a:cubicBezTo>
                        <a:pt x="32106" y="57011"/>
                        <a:pt x="32468" y="59021"/>
                        <a:pt x="32571" y="60980"/>
                      </a:cubicBezTo>
                      <a:cubicBezTo>
                        <a:pt x="32571" y="63454"/>
                        <a:pt x="31692" y="64691"/>
                        <a:pt x="29935" y="64691"/>
                      </a:cubicBezTo>
                      <a:lnTo>
                        <a:pt x="29625" y="64691"/>
                      </a:lnTo>
                      <a:cubicBezTo>
                        <a:pt x="26524" y="64691"/>
                        <a:pt x="23681" y="62990"/>
                        <a:pt x="21096" y="59588"/>
                      </a:cubicBezTo>
                      <a:cubicBezTo>
                        <a:pt x="18512" y="56187"/>
                        <a:pt x="16548" y="51857"/>
                        <a:pt x="15204" y="46600"/>
                      </a:cubicBezTo>
                      <a:cubicBezTo>
                        <a:pt x="15101" y="46497"/>
                        <a:pt x="14997" y="46343"/>
                        <a:pt x="14894" y="46136"/>
                      </a:cubicBezTo>
                      <a:cubicBezTo>
                        <a:pt x="14791" y="45930"/>
                        <a:pt x="14739" y="45776"/>
                        <a:pt x="14739" y="45673"/>
                      </a:cubicBezTo>
                      <a:cubicBezTo>
                        <a:pt x="14739" y="45569"/>
                        <a:pt x="14636" y="45466"/>
                        <a:pt x="14429" y="45363"/>
                      </a:cubicBezTo>
                      <a:cubicBezTo>
                        <a:pt x="14222" y="45260"/>
                        <a:pt x="14067" y="45209"/>
                        <a:pt x="13964" y="45209"/>
                      </a:cubicBezTo>
                      <a:cubicBezTo>
                        <a:pt x="13860" y="45209"/>
                        <a:pt x="13654" y="45209"/>
                        <a:pt x="13343" y="45209"/>
                      </a:cubicBezTo>
                      <a:cubicBezTo>
                        <a:pt x="13033" y="45209"/>
                        <a:pt x="12620" y="45209"/>
                        <a:pt x="12103" y="45209"/>
                      </a:cubicBezTo>
                      <a:lnTo>
                        <a:pt x="9932" y="45209"/>
                      </a:lnTo>
                      <a:cubicBezTo>
                        <a:pt x="9312" y="45827"/>
                        <a:pt x="9002" y="46291"/>
                        <a:pt x="9002" y="46600"/>
                      </a:cubicBezTo>
                      <a:close/>
                    </a:path>
                  </a:pathLst>
                </a:custGeom>
                <a:solidFill>
                  <a:schemeClr val="accent1">
                    <a:lumMod val="60000"/>
                    <a:lumOff val="40000"/>
                  </a:schemeClr>
                </a:solidFill>
                <a:ln w="0" cap="flat">
                  <a:noFill/>
                  <a:prstDash val="solid"/>
                  <a:miter/>
                </a:ln>
              </p:spPr>
              <p:txBody>
                <a:bodyPr rtlCol="0" anchor="ctr"/>
                <a:lstStyle/>
                <a:p>
                  <a:endParaRPr lang="en-US"/>
                </a:p>
              </p:txBody>
            </p:sp>
          </p:grpSp>
          <p:sp>
            <p:nvSpPr>
              <p:cNvPr id="132" name="Freeform: Shape 131">
                <a:extLst>
                  <a:ext uri="{FF2B5EF4-FFF2-40B4-BE49-F238E27FC236}">
                    <a16:creationId xmlns:a16="http://schemas.microsoft.com/office/drawing/2014/main" id="{A2BCE691-242F-AB57-05C4-6FB1BFA62970}"/>
                  </a:ext>
                </a:extLst>
              </p:cNvPr>
              <p:cNvSpPr/>
              <p:nvPr/>
            </p:nvSpPr>
            <p:spPr>
              <a:xfrm flipV="1">
                <a:off x="6349360" y="5666686"/>
                <a:ext cx="953039" cy="13121"/>
              </a:xfrm>
              <a:custGeom>
                <a:avLst/>
                <a:gdLst>
                  <a:gd name="connsiteX0" fmla="*/ 6656 w 953039"/>
                  <a:gd name="connsiteY0" fmla="*/ -500 h 13121"/>
                  <a:gd name="connsiteX1" fmla="*/ 959696 w 953039"/>
                  <a:gd name="connsiteY1" fmla="*/ -500 h 13121"/>
                  <a:gd name="connsiteX2" fmla="*/ 959696 w 953039"/>
                  <a:gd name="connsiteY2" fmla="*/ 12622 h 13121"/>
                  <a:gd name="connsiteX3" fmla="*/ 6656 w 953039"/>
                  <a:gd name="connsiteY3" fmla="*/ 12622 h 13121"/>
                </a:gdLst>
                <a:ahLst/>
                <a:cxnLst>
                  <a:cxn ang="0">
                    <a:pos x="connsiteX0" y="connsiteY0"/>
                  </a:cxn>
                  <a:cxn ang="0">
                    <a:pos x="connsiteX1" y="connsiteY1"/>
                  </a:cxn>
                  <a:cxn ang="0">
                    <a:pos x="connsiteX2" y="connsiteY2"/>
                  </a:cxn>
                  <a:cxn ang="0">
                    <a:pos x="connsiteX3" y="connsiteY3"/>
                  </a:cxn>
                </a:cxnLst>
                <a:rect l="l" t="t" r="r" b="b"/>
                <a:pathLst>
                  <a:path w="953039" h="13121">
                    <a:moveTo>
                      <a:pt x="6656" y="-500"/>
                    </a:moveTo>
                    <a:lnTo>
                      <a:pt x="959696" y="-500"/>
                    </a:lnTo>
                    <a:lnTo>
                      <a:pt x="959696" y="12622"/>
                    </a:lnTo>
                    <a:lnTo>
                      <a:pt x="6656" y="12622"/>
                    </a:lnTo>
                    <a:close/>
                  </a:path>
                </a:pathLst>
              </a:custGeom>
              <a:solidFill>
                <a:schemeClr val="bg1"/>
              </a:solidFill>
              <a:ln w="0"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27715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DCE68-E886-61D1-CE67-CCAA52A6BD6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7B78855-29DC-F4D2-908E-5D07F5588302}"/>
              </a:ext>
            </a:extLst>
          </p:cNvPr>
          <p:cNvSpPr txBox="1"/>
          <p:nvPr/>
        </p:nvSpPr>
        <p:spPr>
          <a:xfrm>
            <a:off x="506538" y="518912"/>
            <a:ext cx="11222779" cy="646331"/>
          </a:xfrm>
          <a:prstGeom prst="rect">
            <a:avLst/>
          </a:prstGeom>
          <a:noFill/>
        </p:spPr>
        <p:txBody>
          <a:bodyPr wrap="square" rtlCol="0">
            <a:spAutoFit/>
          </a:bodyPr>
          <a:lstStyle/>
          <a:p>
            <a:pPr algn="ctr"/>
            <a:r>
              <a:rPr lang="en-US" sz="3600" b="1" dirty="0">
                <a:solidFill>
                  <a:schemeClr val="bg1"/>
                </a:solidFill>
                <a:latin typeface="CMU Serif" panose="02000603000000000000" pitchFamily="2" charset="0"/>
                <a:ea typeface="CMU Serif" panose="02000603000000000000" pitchFamily="2" charset="0"/>
                <a:cs typeface="CMU Serif" panose="02000603000000000000" pitchFamily="2" charset="0"/>
              </a:rPr>
              <a:t>Deterministic Annealing</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5746639-0734-D416-210A-A4082C89F092}"/>
                  </a:ext>
                </a:extLst>
              </p:cNvPr>
              <p:cNvSpPr txBox="1"/>
              <p:nvPr/>
            </p:nvSpPr>
            <p:spPr>
              <a:xfrm>
                <a:off x="512888" y="1487585"/>
                <a:ext cx="11222779" cy="707886"/>
              </a:xfrm>
              <a:prstGeom prst="rect">
                <a:avLst/>
              </a:prstGeom>
              <a:noFill/>
            </p:spPr>
            <p:txBody>
              <a:bodyPr wrap="square" rtlCol="0">
                <a:spAutoFit/>
              </a:bodyPr>
              <a:lstStyle/>
              <a:p>
                <a:pPr algn="just"/>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The hard assignment of vertices to clusters becomes a fuzzy one, </a:t>
                </a:r>
                <a:r>
                  <a:rPr lang="en-US" sz="2000" i="1" dirty="0">
                    <a:solidFill>
                      <a:schemeClr val="bg1"/>
                    </a:solidFill>
                    <a:latin typeface="CMU Serif" panose="02000603000000000000" pitchFamily="2" charset="0"/>
                    <a:ea typeface="CMU Serif" panose="02000603000000000000" pitchFamily="2" charset="0"/>
                    <a:cs typeface="CMU Serif" panose="02000603000000000000" pitchFamily="2" charset="0"/>
                  </a:rPr>
                  <a:t>i.e.</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 </a:t>
                </a:r>
                <a:r>
                  <a:rPr lang="en-US" sz="2000" i="1" dirty="0">
                    <a:solidFill>
                      <a:schemeClr val="accent2"/>
                    </a:solidFill>
                    <a:latin typeface="CMU Serif" panose="02000603000000000000" pitchFamily="2" charset="0"/>
                    <a:ea typeface="CMU Serif" panose="02000603000000000000" pitchFamily="2" charset="0"/>
                    <a:cs typeface="CMU Serif" panose="02000603000000000000" pitchFamily="2" charset="0"/>
                  </a:rPr>
                  <a:t>P</a:t>
                </a:r>
                <a:r>
                  <a:rPr lang="en-US" sz="2000" i="1" baseline="-25000" dirty="0">
                    <a:solidFill>
                      <a:schemeClr val="accent2"/>
                    </a:solidFill>
                    <a:latin typeface="CMU Serif" panose="02000603000000000000" pitchFamily="2" charset="0"/>
                    <a:ea typeface="CMU Serif" panose="02000603000000000000" pitchFamily="2" charset="0"/>
                    <a:cs typeface="CMU Serif" panose="02000603000000000000" pitchFamily="2" charset="0"/>
                  </a:rPr>
                  <a:t>ik</a:t>
                </a:r>
                <a:r>
                  <a:rPr lang="en-US" sz="2000" dirty="0">
                    <a:solidFill>
                      <a:schemeClr val="accent2"/>
                    </a:solidFill>
                    <a:latin typeface="CMU Serif" panose="02000603000000000000" pitchFamily="2" charset="0"/>
                    <a:ea typeface="CMU Serif" panose="02000603000000000000" pitchFamily="2" charset="0"/>
                    <a:cs typeface="CMU Serif" panose="02000603000000000000" pitchFamily="2" charset="0"/>
                  </a:rPr>
                  <a:t> </a:t>
                </a:r>
                <a14:m>
                  <m:oMath xmlns:m="http://schemas.openxmlformats.org/officeDocument/2006/math">
                    <m:r>
                      <a:rPr lang="en-US" sz="2000" i="1" smtClean="0">
                        <a:solidFill>
                          <a:schemeClr val="accent2"/>
                        </a:solidFill>
                        <a:latin typeface="Cambria Math" panose="02040503050406030204" pitchFamily="18" charset="0"/>
                        <a:ea typeface="Cambria Math" panose="02040503050406030204" pitchFamily="18" charset="0"/>
                        <a:cs typeface="CMU Serif" panose="02000603000000000000" pitchFamily="2" charset="0"/>
                      </a:rPr>
                      <m:t>≠</m:t>
                    </m:r>
                  </m:oMath>
                </a14:m>
                <a:r>
                  <a:rPr lang="en-US" sz="2000" dirty="0">
                    <a:solidFill>
                      <a:schemeClr val="accent2"/>
                    </a:solidFill>
                    <a:latin typeface="CMU Serif" panose="02000603000000000000" pitchFamily="2" charset="0"/>
                    <a:ea typeface="CMU Serif" panose="02000603000000000000" pitchFamily="2" charset="0"/>
                    <a:cs typeface="CMU Serif" panose="02000603000000000000" pitchFamily="2" charset="0"/>
                  </a:rPr>
                  <a:t> 0, 1</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 Additionally, a term is added to the minimization acting as an entropy regulated by a temperature </a:t>
                </a:r>
                <a:r>
                  <a:rPr lang="en-US" sz="2000" i="1" dirty="0">
                    <a:solidFill>
                      <a:srgbClr val="C00000"/>
                    </a:solidFill>
                    <a:latin typeface="CMU Serif" panose="02000603000000000000" pitchFamily="2" charset="0"/>
                    <a:ea typeface="CMU Serif" panose="02000603000000000000" pitchFamily="2" charset="0"/>
                    <a:cs typeface="CMU Serif" panose="02000603000000000000" pitchFamily="2" charset="0"/>
                  </a:rPr>
                  <a:t>T</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a:t>
                </a:r>
                <a:endParaRPr lang="en-US" sz="2000" i="1" dirty="0">
                  <a:solidFill>
                    <a:schemeClr val="bg1"/>
                  </a:solidFill>
                  <a:latin typeface="CMU Serif" panose="02000603000000000000" pitchFamily="2" charset="0"/>
                  <a:ea typeface="CMU Serif" panose="02000603000000000000" pitchFamily="2" charset="0"/>
                  <a:cs typeface="CMU Serif" panose="02000603000000000000" pitchFamily="2" charset="0"/>
                </a:endParaRPr>
              </a:p>
            </p:txBody>
          </p:sp>
        </mc:Choice>
        <mc:Fallback xmlns="">
          <p:sp>
            <p:nvSpPr>
              <p:cNvPr id="2" name="TextBox 1">
                <a:extLst>
                  <a:ext uri="{FF2B5EF4-FFF2-40B4-BE49-F238E27FC236}">
                    <a16:creationId xmlns:a16="http://schemas.microsoft.com/office/drawing/2014/main" id="{D5746639-0734-D416-210A-A4082C89F092}"/>
                  </a:ext>
                </a:extLst>
              </p:cNvPr>
              <p:cNvSpPr txBox="1">
                <a:spLocks noRot="1" noChangeAspect="1" noMove="1" noResize="1" noEditPoints="1" noAdjustHandles="1" noChangeArrowheads="1" noChangeShapeType="1" noTextEdit="1"/>
              </p:cNvSpPr>
              <p:nvPr/>
            </p:nvSpPr>
            <p:spPr>
              <a:xfrm>
                <a:off x="512888" y="1487585"/>
                <a:ext cx="11222779" cy="707886"/>
              </a:xfrm>
              <a:prstGeom prst="rect">
                <a:avLst/>
              </a:prstGeom>
              <a:blipFill>
                <a:blip r:embed="rId3"/>
                <a:stretch>
                  <a:fillRect l="-543" t="-2586" r="-598" b="-15517"/>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6AE4FDFB-5B2D-5FA7-9571-F66D2026ED59}"/>
              </a:ext>
            </a:extLst>
          </p:cNvPr>
          <p:cNvSpPr txBox="1"/>
          <p:nvPr/>
        </p:nvSpPr>
        <p:spPr>
          <a:xfrm>
            <a:off x="506538" y="3652407"/>
            <a:ext cx="11222779" cy="2554545"/>
          </a:xfrm>
          <a:prstGeom prst="rect">
            <a:avLst/>
          </a:prstGeom>
          <a:noFill/>
        </p:spPr>
        <p:txBody>
          <a:bodyPr wrap="square" rtlCol="0">
            <a:spAutoFit/>
          </a:bodyPr>
          <a:lstStyle/>
          <a:p>
            <a:pPr algn="just"/>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The idea is that, for high </a:t>
            </a:r>
            <a:r>
              <a:rPr lang="en-US" sz="2000" i="1" dirty="0">
                <a:solidFill>
                  <a:srgbClr val="C00000"/>
                </a:solidFill>
                <a:latin typeface="CMU Serif" panose="02000603000000000000" pitchFamily="2" charset="0"/>
                <a:ea typeface="CMU Serif" panose="02000603000000000000" pitchFamily="2" charset="0"/>
                <a:cs typeface="CMU Serif" panose="02000603000000000000" pitchFamily="2" charset="0"/>
              </a:rPr>
              <a:t>T</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 the assignment becomes fuzzier which leads to overall broader clusters, and for low </a:t>
            </a:r>
            <a:r>
              <a:rPr lang="en-US" sz="2000" i="1" dirty="0">
                <a:solidFill>
                  <a:srgbClr val="C00000"/>
                </a:solidFill>
                <a:latin typeface="CMU Serif" panose="02000603000000000000" pitchFamily="2" charset="0"/>
                <a:ea typeface="CMU Serif" panose="02000603000000000000" pitchFamily="2" charset="0"/>
                <a:cs typeface="CMU Serif" panose="02000603000000000000" pitchFamily="2" charset="0"/>
              </a:rPr>
              <a:t>T</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 the opposite is true.</a:t>
            </a:r>
            <a:endParaRPr lang="en-US" sz="2000" i="1"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gn="just"/>
            <a:endParaRPr lang="en-US" sz="2000" i="1"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gn="just"/>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Known solutions for deterministic annealing exist. </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hlinkClick r:id="rId4"/>
              </a:rPr>
              <a:t>This</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 is one solution, done specifically for vertex finding at CMS.</a:t>
            </a:r>
          </a:p>
          <a:p>
            <a:pPr algn="just"/>
            <a:endPar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pPr algn="just"/>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We will use deterministic annealing to compare our machine learning model to. The algorithm we will use is a modified version of </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hlinkClick r:id="rId5"/>
              </a:rPr>
              <a:t>Jung’s research group’s deterministic annealer</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a:t>
            </a:r>
          </a:p>
        </p:txBody>
      </p:sp>
      <p:grpSp>
        <p:nvGrpSpPr>
          <p:cNvPr id="48" name="Graphic 46">
            <a:extLst>
              <a:ext uri="{FF2B5EF4-FFF2-40B4-BE49-F238E27FC236}">
                <a16:creationId xmlns:a16="http://schemas.microsoft.com/office/drawing/2014/main" id="{AB05DF7B-3787-6F78-FC3C-EC86433A6181}"/>
              </a:ext>
            </a:extLst>
          </p:cNvPr>
          <p:cNvGrpSpPr/>
          <p:nvPr/>
        </p:nvGrpSpPr>
        <p:grpSpPr>
          <a:xfrm>
            <a:off x="2866718" y="2517813"/>
            <a:ext cx="6441286" cy="736647"/>
            <a:chOff x="2866718" y="2259827"/>
            <a:chExt cx="6441286" cy="736647"/>
          </a:xfrm>
          <a:solidFill>
            <a:schemeClr val="bg1"/>
          </a:solidFill>
        </p:grpSpPr>
        <p:sp>
          <p:nvSpPr>
            <p:cNvPr id="49" name="Freeform: Shape 48">
              <a:extLst>
                <a:ext uri="{FF2B5EF4-FFF2-40B4-BE49-F238E27FC236}">
                  <a16:creationId xmlns:a16="http://schemas.microsoft.com/office/drawing/2014/main" id="{7CBA0D39-F936-54DF-235F-76AD5EC60C9F}"/>
                </a:ext>
              </a:extLst>
            </p:cNvPr>
            <p:cNvSpPr/>
            <p:nvPr/>
          </p:nvSpPr>
          <p:spPr>
            <a:xfrm flipV="1">
              <a:off x="2866718" y="2515229"/>
              <a:ext cx="197559" cy="182261"/>
            </a:xfrm>
            <a:custGeom>
              <a:avLst/>
              <a:gdLst>
                <a:gd name="connsiteX0" fmla="*/ 124250 w 197559"/>
                <a:gd name="connsiteY0" fmla="*/ 56411 h 182261"/>
                <a:gd name="connsiteX1" fmla="*/ 118859 w 197559"/>
                <a:gd name="connsiteY1" fmla="*/ 59895 h 182261"/>
                <a:gd name="connsiteX2" fmla="*/ 120207 w 197559"/>
                <a:gd name="connsiteY2" fmla="*/ 66328 h 182261"/>
                <a:gd name="connsiteX3" fmla="*/ 121555 w 197559"/>
                <a:gd name="connsiteY3" fmla="*/ 75709 h 182261"/>
                <a:gd name="connsiteX4" fmla="*/ 115895 w 197559"/>
                <a:gd name="connsiteY4" fmla="*/ 85894 h 182261"/>
                <a:gd name="connsiteX5" fmla="*/ 89751 w 197559"/>
                <a:gd name="connsiteY5" fmla="*/ 87770 h 182261"/>
                <a:gd name="connsiteX6" fmla="*/ 75736 w 197559"/>
                <a:gd name="connsiteY6" fmla="*/ 87770 h 182261"/>
                <a:gd name="connsiteX7" fmla="*/ 66302 w 197559"/>
                <a:gd name="connsiteY7" fmla="*/ 50782 h 182261"/>
                <a:gd name="connsiteX8" fmla="*/ 57139 w 197559"/>
                <a:gd name="connsiteY8" fmla="*/ 13258 h 182261"/>
                <a:gd name="connsiteX9" fmla="*/ 60103 w 197559"/>
                <a:gd name="connsiteY9" fmla="*/ 12186 h 182261"/>
                <a:gd name="connsiteX10" fmla="*/ 81665 w 197559"/>
                <a:gd name="connsiteY10" fmla="*/ 11649 h 182261"/>
                <a:gd name="connsiteX11" fmla="*/ 115086 w 197559"/>
                <a:gd name="connsiteY11" fmla="*/ 12186 h 182261"/>
                <a:gd name="connsiteX12" fmla="*/ 131257 w 197559"/>
                <a:gd name="connsiteY12" fmla="*/ 15670 h 182261"/>
                <a:gd name="connsiteX13" fmla="*/ 153089 w 197559"/>
                <a:gd name="connsiteY13" fmla="*/ 30680 h 182261"/>
                <a:gd name="connsiteX14" fmla="*/ 172225 w 197559"/>
                <a:gd name="connsiteY14" fmla="*/ 65792 h 182261"/>
                <a:gd name="connsiteX15" fmla="*/ 175729 w 197559"/>
                <a:gd name="connsiteY15" fmla="*/ 72225 h 182261"/>
                <a:gd name="connsiteX16" fmla="*/ 179771 w 197559"/>
                <a:gd name="connsiteY16" fmla="*/ 72761 h 182261"/>
                <a:gd name="connsiteX17" fmla="*/ 185162 w 197559"/>
                <a:gd name="connsiteY17" fmla="*/ 69276 h 182261"/>
                <a:gd name="connsiteX18" fmla="*/ 155514 w 197559"/>
                <a:gd name="connsiteY18" fmla="*/ -144 h 182261"/>
                <a:gd name="connsiteX19" fmla="*/ 78431 w 197559"/>
                <a:gd name="connsiteY19" fmla="*/ -680 h 182261"/>
                <a:gd name="connsiteX20" fmla="*/ 27491 w 197559"/>
                <a:gd name="connsiteY20" fmla="*/ -680 h 182261"/>
                <a:gd name="connsiteX21" fmla="*/ 0 w 197559"/>
                <a:gd name="connsiteY21" fmla="*/ 2268 h 182261"/>
                <a:gd name="connsiteX22" fmla="*/ 809 w 197559"/>
                <a:gd name="connsiteY22" fmla="*/ 6021 h 182261"/>
                <a:gd name="connsiteX23" fmla="*/ 2965 w 197559"/>
                <a:gd name="connsiteY23" fmla="*/ 10845 h 182261"/>
                <a:gd name="connsiteX24" fmla="*/ 9164 w 197559"/>
                <a:gd name="connsiteY24" fmla="*/ 11649 h 182261"/>
                <a:gd name="connsiteX25" fmla="*/ 25335 w 197559"/>
                <a:gd name="connsiteY25" fmla="*/ 12454 h 182261"/>
                <a:gd name="connsiteX26" fmla="*/ 30456 w 197559"/>
                <a:gd name="connsiteY26" fmla="*/ 15670 h 182261"/>
                <a:gd name="connsiteX27" fmla="*/ 49592 w 197559"/>
                <a:gd name="connsiteY27" fmla="*/ 90987 h 182261"/>
                <a:gd name="connsiteX28" fmla="*/ 68459 w 197559"/>
                <a:gd name="connsiteY28" fmla="*/ 166036 h 182261"/>
                <a:gd name="connsiteX29" fmla="*/ 67381 w 197559"/>
                <a:gd name="connsiteY29" fmla="*/ 167912 h 182261"/>
                <a:gd name="connsiteX30" fmla="*/ 53096 w 197559"/>
                <a:gd name="connsiteY30" fmla="*/ 169252 h 182261"/>
                <a:gd name="connsiteX31" fmla="*/ 44741 w 197559"/>
                <a:gd name="connsiteY31" fmla="*/ 169252 h 182261"/>
                <a:gd name="connsiteX32" fmla="*/ 43124 w 197559"/>
                <a:gd name="connsiteY32" fmla="*/ 171396 h 182261"/>
                <a:gd name="connsiteX33" fmla="*/ 43663 w 197559"/>
                <a:gd name="connsiteY33" fmla="*/ 175953 h 182261"/>
                <a:gd name="connsiteX34" fmla="*/ 46358 w 197559"/>
                <a:gd name="connsiteY34" fmla="*/ 181582 h 182261"/>
                <a:gd name="connsiteX35" fmla="*/ 195673 w 197559"/>
                <a:gd name="connsiteY35" fmla="*/ 181582 h 182261"/>
                <a:gd name="connsiteX36" fmla="*/ 197560 w 197559"/>
                <a:gd name="connsiteY36" fmla="*/ 178633 h 182261"/>
                <a:gd name="connsiteX37" fmla="*/ 194056 w 197559"/>
                <a:gd name="connsiteY37" fmla="*/ 148614 h 182261"/>
                <a:gd name="connsiteX38" fmla="*/ 190283 w 197559"/>
                <a:gd name="connsiteY38" fmla="*/ 119130 h 182261"/>
                <a:gd name="connsiteX39" fmla="*/ 184892 w 197559"/>
                <a:gd name="connsiteY39" fmla="*/ 117254 h 182261"/>
                <a:gd name="connsiteX40" fmla="*/ 181658 w 197559"/>
                <a:gd name="connsiteY40" fmla="*/ 117254 h 182261"/>
                <a:gd name="connsiteX41" fmla="*/ 179771 w 197559"/>
                <a:gd name="connsiteY41" fmla="*/ 120738 h 182261"/>
                <a:gd name="connsiteX42" fmla="*/ 180580 w 197559"/>
                <a:gd name="connsiteY42" fmla="*/ 126903 h 182261"/>
                <a:gd name="connsiteX43" fmla="*/ 181389 w 197559"/>
                <a:gd name="connsiteY43" fmla="*/ 140841 h 182261"/>
                <a:gd name="connsiteX44" fmla="*/ 179502 w 197559"/>
                <a:gd name="connsiteY44" fmla="*/ 154242 h 182261"/>
                <a:gd name="connsiteX45" fmla="*/ 174381 w 197559"/>
                <a:gd name="connsiteY45" fmla="*/ 162551 h 182261"/>
                <a:gd name="connsiteX46" fmla="*/ 164948 w 197559"/>
                <a:gd name="connsiteY46" fmla="*/ 166840 h 182261"/>
                <a:gd name="connsiteX47" fmla="*/ 152280 w 197559"/>
                <a:gd name="connsiteY47" fmla="*/ 168716 h 182261"/>
                <a:gd name="connsiteX48" fmla="*/ 135031 w 197559"/>
                <a:gd name="connsiteY48" fmla="*/ 169252 h 182261"/>
                <a:gd name="connsiteX49" fmla="*/ 122363 w 197559"/>
                <a:gd name="connsiteY49" fmla="*/ 169252 h 182261"/>
                <a:gd name="connsiteX50" fmla="*/ 97298 w 197559"/>
                <a:gd name="connsiteY50" fmla="*/ 168448 h 182261"/>
                <a:gd name="connsiteX51" fmla="*/ 95680 w 197559"/>
                <a:gd name="connsiteY51" fmla="*/ 166036 h 182261"/>
                <a:gd name="connsiteX52" fmla="*/ 87325 w 197559"/>
                <a:gd name="connsiteY52" fmla="*/ 133068 h 182261"/>
                <a:gd name="connsiteX53" fmla="*/ 78970 w 197559"/>
                <a:gd name="connsiteY53" fmla="*/ 100368 h 182261"/>
                <a:gd name="connsiteX54" fmla="*/ 91907 w 197559"/>
                <a:gd name="connsiteY54" fmla="*/ 100100 h 182261"/>
                <a:gd name="connsiteX55" fmla="*/ 98915 w 197559"/>
                <a:gd name="connsiteY55" fmla="*/ 100100 h 182261"/>
                <a:gd name="connsiteX56" fmla="*/ 123441 w 197559"/>
                <a:gd name="connsiteY56" fmla="*/ 104120 h 182261"/>
                <a:gd name="connsiteX57" fmla="*/ 135570 w 197559"/>
                <a:gd name="connsiteY57" fmla="*/ 125831 h 182261"/>
                <a:gd name="connsiteX58" fmla="*/ 137187 w 197559"/>
                <a:gd name="connsiteY58" fmla="*/ 130656 h 182261"/>
                <a:gd name="connsiteX59" fmla="*/ 141769 w 197559"/>
                <a:gd name="connsiteY59" fmla="*/ 131460 h 182261"/>
                <a:gd name="connsiteX60" fmla="*/ 143925 w 197559"/>
                <a:gd name="connsiteY60" fmla="*/ 131460 h 182261"/>
                <a:gd name="connsiteX61" fmla="*/ 145273 w 197559"/>
                <a:gd name="connsiteY61" fmla="*/ 131192 h 182261"/>
                <a:gd name="connsiteX62" fmla="*/ 145812 w 197559"/>
                <a:gd name="connsiteY62" fmla="*/ 130924 h 182261"/>
                <a:gd name="connsiteX63" fmla="*/ 146351 w 197559"/>
                <a:gd name="connsiteY63" fmla="*/ 129851 h 182261"/>
                <a:gd name="connsiteX64" fmla="*/ 147159 w 197559"/>
                <a:gd name="connsiteY64" fmla="*/ 128779 h 182261"/>
                <a:gd name="connsiteX65" fmla="*/ 138265 w 197559"/>
                <a:gd name="connsiteY65" fmla="*/ 93399 h 182261"/>
                <a:gd name="connsiteX66" fmla="*/ 128562 w 197559"/>
                <a:gd name="connsiteY66" fmla="*/ 57215 h 182261"/>
                <a:gd name="connsiteX67" fmla="*/ 124250 w 197559"/>
                <a:gd name="connsiteY67" fmla="*/ 56411 h 182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97559" h="182261">
                  <a:moveTo>
                    <a:pt x="124250" y="56411"/>
                  </a:moveTo>
                  <a:cubicBezTo>
                    <a:pt x="120656" y="56411"/>
                    <a:pt x="118859" y="57572"/>
                    <a:pt x="118859" y="59895"/>
                  </a:cubicBezTo>
                  <a:cubicBezTo>
                    <a:pt x="118859" y="60610"/>
                    <a:pt x="119309" y="62754"/>
                    <a:pt x="120207" y="66328"/>
                  </a:cubicBezTo>
                  <a:cubicBezTo>
                    <a:pt x="121105" y="69902"/>
                    <a:pt x="121555" y="73029"/>
                    <a:pt x="121555" y="75709"/>
                  </a:cubicBezTo>
                  <a:cubicBezTo>
                    <a:pt x="121555" y="81248"/>
                    <a:pt x="119668" y="84643"/>
                    <a:pt x="115895" y="85894"/>
                  </a:cubicBezTo>
                  <a:cubicBezTo>
                    <a:pt x="112121" y="87145"/>
                    <a:pt x="103407" y="87770"/>
                    <a:pt x="89751" y="87770"/>
                  </a:cubicBezTo>
                  <a:lnTo>
                    <a:pt x="75736" y="87770"/>
                  </a:lnTo>
                  <a:cubicBezTo>
                    <a:pt x="75556" y="87413"/>
                    <a:pt x="72412" y="75084"/>
                    <a:pt x="66302" y="50782"/>
                  </a:cubicBezTo>
                  <a:cubicBezTo>
                    <a:pt x="60193" y="26480"/>
                    <a:pt x="57139" y="13972"/>
                    <a:pt x="57139" y="13258"/>
                  </a:cubicBezTo>
                  <a:cubicBezTo>
                    <a:pt x="57139" y="12543"/>
                    <a:pt x="58127" y="12186"/>
                    <a:pt x="60103" y="12186"/>
                  </a:cubicBezTo>
                  <a:cubicBezTo>
                    <a:pt x="62080" y="12186"/>
                    <a:pt x="69267" y="12007"/>
                    <a:pt x="81665" y="11649"/>
                  </a:cubicBezTo>
                  <a:cubicBezTo>
                    <a:pt x="98555" y="11649"/>
                    <a:pt x="109696" y="11828"/>
                    <a:pt x="115086" y="12186"/>
                  </a:cubicBezTo>
                  <a:cubicBezTo>
                    <a:pt x="120476" y="12543"/>
                    <a:pt x="125867" y="13704"/>
                    <a:pt x="131257" y="15670"/>
                  </a:cubicBezTo>
                  <a:cubicBezTo>
                    <a:pt x="140062" y="18529"/>
                    <a:pt x="147339" y="23532"/>
                    <a:pt x="153089" y="30680"/>
                  </a:cubicBezTo>
                  <a:cubicBezTo>
                    <a:pt x="158838" y="37827"/>
                    <a:pt x="165217" y="49531"/>
                    <a:pt x="172225" y="65792"/>
                  </a:cubicBezTo>
                  <a:cubicBezTo>
                    <a:pt x="174022" y="69723"/>
                    <a:pt x="175189" y="71867"/>
                    <a:pt x="175729" y="72225"/>
                  </a:cubicBezTo>
                  <a:cubicBezTo>
                    <a:pt x="176986" y="72582"/>
                    <a:pt x="178334" y="72761"/>
                    <a:pt x="179771" y="72761"/>
                  </a:cubicBezTo>
                  <a:cubicBezTo>
                    <a:pt x="183365" y="72761"/>
                    <a:pt x="185162" y="71599"/>
                    <a:pt x="185162" y="69276"/>
                  </a:cubicBezTo>
                  <a:cubicBezTo>
                    <a:pt x="166295" y="23890"/>
                    <a:pt x="156413" y="750"/>
                    <a:pt x="155514" y="-144"/>
                  </a:cubicBezTo>
                  <a:cubicBezTo>
                    <a:pt x="154975" y="-501"/>
                    <a:pt x="129281" y="-680"/>
                    <a:pt x="78431" y="-680"/>
                  </a:cubicBezTo>
                  <a:lnTo>
                    <a:pt x="27491" y="-680"/>
                  </a:lnTo>
                  <a:cubicBezTo>
                    <a:pt x="9164" y="-680"/>
                    <a:pt x="0" y="303"/>
                    <a:pt x="0" y="2268"/>
                  </a:cubicBezTo>
                  <a:cubicBezTo>
                    <a:pt x="0" y="2626"/>
                    <a:pt x="270" y="3877"/>
                    <a:pt x="809" y="6021"/>
                  </a:cubicBezTo>
                  <a:cubicBezTo>
                    <a:pt x="1527" y="8880"/>
                    <a:pt x="2246" y="10488"/>
                    <a:pt x="2965" y="10845"/>
                  </a:cubicBezTo>
                  <a:cubicBezTo>
                    <a:pt x="3683" y="11203"/>
                    <a:pt x="5750" y="11471"/>
                    <a:pt x="9164" y="11649"/>
                  </a:cubicBezTo>
                  <a:cubicBezTo>
                    <a:pt x="14015" y="11649"/>
                    <a:pt x="19406" y="11917"/>
                    <a:pt x="25335" y="12454"/>
                  </a:cubicBezTo>
                  <a:cubicBezTo>
                    <a:pt x="27851" y="12990"/>
                    <a:pt x="29558" y="14062"/>
                    <a:pt x="30456" y="15670"/>
                  </a:cubicBezTo>
                  <a:cubicBezTo>
                    <a:pt x="30815" y="16563"/>
                    <a:pt x="37194" y="41669"/>
                    <a:pt x="49592" y="90987"/>
                  </a:cubicBezTo>
                  <a:cubicBezTo>
                    <a:pt x="61990" y="140305"/>
                    <a:pt x="68279" y="165321"/>
                    <a:pt x="68459" y="166036"/>
                  </a:cubicBezTo>
                  <a:cubicBezTo>
                    <a:pt x="68459" y="167287"/>
                    <a:pt x="68099" y="167912"/>
                    <a:pt x="67381" y="167912"/>
                  </a:cubicBezTo>
                  <a:cubicBezTo>
                    <a:pt x="65943" y="168448"/>
                    <a:pt x="61182" y="168895"/>
                    <a:pt x="53096" y="169252"/>
                  </a:cubicBezTo>
                  <a:lnTo>
                    <a:pt x="44741" y="169252"/>
                  </a:lnTo>
                  <a:cubicBezTo>
                    <a:pt x="43663" y="170324"/>
                    <a:pt x="43124" y="171039"/>
                    <a:pt x="43124" y="171396"/>
                  </a:cubicBezTo>
                  <a:cubicBezTo>
                    <a:pt x="43124" y="171754"/>
                    <a:pt x="43303" y="173273"/>
                    <a:pt x="43663" y="175953"/>
                  </a:cubicBezTo>
                  <a:cubicBezTo>
                    <a:pt x="44381" y="178990"/>
                    <a:pt x="45280" y="180867"/>
                    <a:pt x="46358" y="181582"/>
                  </a:cubicBezTo>
                  <a:lnTo>
                    <a:pt x="195673" y="181582"/>
                  </a:lnTo>
                  <a:cubicBezTo>
                    <a:pt x="196931" y="180867"/>
                    <a:pt x="197560" y="179884"/>
                    <a:pt x="197560" y="178633"/>
                  </a:cubicBezTo>
                  <a:cubicBezTo>
                    <a:pt x="197560" y="177740"/>
                    <a:pt x="196392" y="167733"/>
                    <a:pt x="194056" y="148614"/>
                  </a:cubicBezTo>
                  <a:cubicBezTo>
                    <a:pt x="191720" y="129494"/>
                    <a:pt x="190463" y="119666"/>
                    <a:pt x="190283" y="119130"/>
                  </a:cubicBezTo>
                  <a:cubicBezTo>
                    <a:pt x="189923" y="117879"/>
                    <a:pt x="188127" y="117254"/>
                    <a:pt x="184892" y="117254"/>
                  </a:cubicBezTo>
                  <a:lnTo>
                    <a:pt x="181658" y="117254"/>
                  </a:lnTo>
                  <a:cubicBezTo>
                    <a:pt x="180400" y="118147"/>
                    <a:pt x="179771" y="119309"/>
                    <a:pt x="179771" y="120738"/>
                  </a:cubicBezTo>
                  <a:lnTo>
                    <a:pt x="180580" y="126903"/>
                  </a:lnTo>
                  <a:cubicBezTo>
                    <a:pt x="181119" y="131192"/>
                    <a:pt x="181389" y="135837"/>
                    <a:pt x="181389" y="140841"/>
                  </a:cubicBezTo>
                  <a:cubicBezTo>
                    <a:pt x="181389" y="146201"/>
                    <a:pt x="180760" y="150669"/>
                    <a:pt x="179502" y="154242"/>
                  </a:cubicBezTo>
                  <a:cubicBezTo>
                    <a:pt x="178244" y="157816"/>
                    <a:pt x="176537" y="160586"/>
                    <a:pt x="174381" y="162551"/>
                  </a:cubicBezTo>
                  <a:cubicBezTo>
                    <a:pt x="172225" y="164517"/>
                    <a:pt x="169080" y="165946"/>
                    <a:pt x="164948" y="166840"/>
                  </a:cubicBezTo>
                  <a:cubicBezTo>
                    <a:pt x="160815" y="167733"/>
                    <a:pt x="156592" y="168359"/>
                    <a:pt x="152280" y="168716"/>
                  </a:cubicBezTo>
                  <a:cubicBezTo>
                    <a:pt x="147968" y="169073"/>
                    <a:pt x="142218" y="169252"/>
                    <a:pt x="135031" y="169252"/>
                  </a:cubicBezTo>
                  <a:lnTo>
                    <a:pt x="122363" y="169252"/>
                  </a:lnTo>
                  <a:cubicBezTo>
                    <a:pt x="106551" y="169073"/>
                    <a:pt x="98196" y="168805"/>
                    <a:pt x="97298" y="168448"/>
                  </a:cubicBezTo>
                  <a:cubicBezTo>
                    <a:pt x="96579" y="168091"/>
                    <a:pt x="96040" y="167287"/>
                    <a:pt x="95680" y="166036"/>
                  </a:cubicBezTo>
                  <a:cubicBezTo>
                    <a:pt x="95501" y="165500"/>
                    <a:pt x="92716" y="154510"/>
                    <a:pt x="87325" y="133068"/>
                  </a:cubicBezTo>
                  <a:cubicBezTo>
                    <a:pt x="81935" y="111625"/>
                    <a:pt x="79150" y="100725"/>
                    <a:pt x="78970" y="100368"/>
                  </a:cubicBezTo>
                  <a:cubicBezTo>
                    <a:pt x="83103" y="100189"/>
                    <a:pt x="87415" y="100100"/>
                    <a:pt x="91907" y="100100"/>
                  </a:cubicBezTo>
                  <a:lnTo>
                    <a:pt x="98915" y="100100"/>
                  </a:lnTo>
                  <a:cubicBezTo>
                    <a:pt x="110774" y="100100"/>
                    <a:pt x="118949" y="101440"/>
                    <a:pt x="123441" y="104120"/>
                  </a:cubicBezTo>
                  <a:cubicBezTo>
                    <a:pt x="127933" y="106801"/>
                    <a:pt x="131976" y="114038"/>
                    <a:pt x="135570" y="125831"/>
                  </a:cubicBezTo>
                  <a:cubicBezTo>
                    <a:pt x="136289" y="128690"/>
                    <a:pt x="136828" y="130298"/>
                    <a:pt x="137187" y="130656"/>
                  </a:cubicBezTo>
                  <a:cubicBezTo>
                    <a:pt x="137546" y="131013"/>
                    <a:pt x="139074" y="131281"/>
                    <a:pt x="141769" y="131460"/>
                  </a:cubicBezTo>
                  <a:cubicBezTo>
                    <a:pt x="142667" y="131460"/>
                    <a:pt x="143386" y="131460"/>
                    <a:pt x="143925" y="131460"/>
                  </a:cubicBezTo>
                  <a:cubicBezTo>
                    <a:pt x="144464" y="131460"/>
                    <a:pt x="144913" y="131370"/>
                    <a:pt x="145273" y="131192"/>
                  </a:cubicBezTo>
                  <a:cubicBezTo>
                    <a:pt x="145632" y="131013"/>
                    <a:pt x="145812" y="130924"/>
                    <a:pt x="145812" y="130924"/>
                  </a:cubicBezTo>
                  <a:cubicBezTo>
                    <a:pt x="145812" y="130924"/>
                    <a:pt x="145991" y="130566"/>
                    <a:pt x="146351" y="129851"/>
                  </a:cubicBezTo>
                  <a:cubicBezTo>
                    <a:pt x="146710" y="129137"/>
                    <a:pt x="146979" y="128779"/>
                    <a:pt x="147159" y="128779"/>
                  </a:cubicBezTo>
                  <a:lnTo>
                    <a:pt x="138265" y="93399"/>
                  </a:lnTo>
                  <a:cubicBezTo>
                    <a:pt x="132335" y="69634"/>
                    <a:pt x="129101" y="57572"/>
                    <a:pt x="128562" y="57215"/>
                  </a:cubicBezTo>
                  <a:cubicBezTo>
                    <a:pt x="128023" y="56679"/>
                    <a:pt x="126586" y="56411"/>
                    <a:pt x="124250" y="56411"/>
                  </a:cubicBezTo>
                  <a:close/>
                </a:path>
              </a:pathLst>
            </a:custGeom>
            <a:solidFill>
              <a:schemeClr val="bg1"/>
            </a:solidFill>
            <a:ln w="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E932F36-D09E-4791-B7E4-C78C56268681}"/>
                </a:ext>
              </a:extLst>
            </p:cNvPr>
            <p:cNvSpPr/>
            <p:nvPr/>
          </p:nvSpPr>
          <p:spPr>
            <a:xfrm flipV="1">
              <a:off x="3146805" y="2625122"/>
              <a:ext cx="164408" cy="10721"/>
            </a:xfrm>
            <a:custGeom>
              <a:avLst/>
              <a:gdLst>
                <a:gd name="connsiteX0" fmla="*/ 986 w 164408"/>
                <a:gd name="connsiteY0" fmla="*/ 1376 h 10721"/>
                <a:gd name="connsiteX1" fmla="*/ 986 w 164408"/>
                <a:gd name="connsiteY1" fmla="*/ 4861 h 10721"/>
                <a:gd name="connsiteX2" fmla="*/ 4760 w 164408"/>
                <a:gd name="connsiteY2" fmla="*/ 10221 h 10721"/>
                <a:gd name="connsiteX3" fmla="*/ 161352 w 164408"/>
                <a:gd name="connsiteY3" fmla="*/ 10221 h 10721"/>
                <a:gd name="connsiteX4" fmla="*/ 165395 w 164408"/>
                <a:gd name="connsiteY4" fmla="*/ 4861 h 10721"/>
                <a:gd name="connsiteX5" fmla="*/ 161352 w 164408"/>
                <a:gd name="connsiteY5" fmla="*/ -500 h 10721"/>
                <a:gd name="connsiteX6" fmla="*/ 4760 w 164408"/>
                <a:gd name="connsiteY6" fmla="*/ -500 h 10721"/>
                <a:gd name="connsiteX7" fmla="*/ 986 w 164408"/>
                <a:gd name="connsiteY7" fmla="*/ 4861 h 10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408" h="10721">
                  <a:moveTo>
                    <a:pt x="986" y="1376"/>
                  </a:moveTo>
                  <a:cubicBezTo>
                    <a:pt x="986" y="1376"/>
                    <a:pt x="986" y="2538"/>
                    <a:pt x="986" y="4861"/>
                  </a:cubicBezTo>
                  <a:cubicBezTo>
                    <a:pt x="986" y="7184"/>
                    <a:pt x="2244" y="8970"/>
                    <a:pt x="4760" y="10221"/>
                  </a:cubicBezTo>
                  <a:lnTo>
                    <a:pt x="161352" y="10221"/>
                  </a:lnTo>
                  <a:cubicBezTo>
                    <a:pt x="164047" y="8792"/>
                    <a:pt x="165395" y="7005"/>
                    <a:pt x="165395" y="4861"/>
                  </a:cubicBezTo>
                  <a:cubicBezTo>
                    <a:pt x="165395" y="2716"/>
                    <a:pt x="164047" y="929"/>
                    <a:pt x="161352" y="-500"/>
                  </a:cubicBezTo>
                  <a:lnTo>
                    <a:pt x="4760" y="-500"/>
                  </a:lnTo>
                  <a:cubicBezTo>
                    <a:pt x="2244" y="751"/>
                    <a:pt x="986" y="2538"/>
                    <a:pt x="986" y="4861"/>
                  </a:cubicBezTo>
                  <a:close/>
                </a:path>
              </a:pathLst>
            </a:custGeom>
            <a:solidFill>
              <a:schemeClr val="bg1"/>
            </a:solidFill>
            <a:ln w="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DD1F3B9-BBC3-50D5-767C-DD4F969A98A9}"/>
                </a:ext>
              </a:extLst>
            </p:cNvPr>
            <p:cNvSpPr/>
            <p:nvPr/>
          </p:nvSpPr>
          <p:spPr>
            <a:xfrm flipV="1">
              <a:off x="3399402" y="2516033"/>
              <a:ext cx="184083" cy="181457"/>
            </a:xfrm>
            <a:custGeom>
              <a:avLst/>
              <a:gdLst>
                <a:gd name="connsiteX0" fmla="*/ 7107 w 184083"/>
                <a:gd name="connsiteY0" fmla="*/ 116453 h 181457"/>
                <a:gd name="connsiteX1" fmla="*/ 1986 w 184083"/>
                <a:gd name="connsiteY1" fmla="*/ 118597 h 181457"/>
                <a:gd name="connsiteX2" fmla="*/ 6299 w 184083"/>
                <a:gd name="connsiteY2" fmla="*/ 133607 h 181457"/>
                <a:gd name="connsiteX3" fmla="*/ 15463 w 184083"/>
                <a:gd name="connsiteY3" fmla="*/ 160678 h 181457"/>
                <a:gd name="connsiteX4" fmla="*/ 20044 w 184083"/>
                <a:gd name="connsiteY4" fmla="*/ 173812 h 181457"/>
                <a:gd name="connsiteX5" fmla="*/ 23548 w 184083"/>
                <a:gd name="connsiteY5" fmla="*/ 180780 h 181457"/>
                <a:gd name="connsiteX6" fmla="*/ 149685 w 184083"/>
                <a:gd name="connsiteY6" fmla="*/ 180780 h 181457"/>
                <a:gd name="connsiteX7" fmla="*/ 173942 w 184083"/>
                <a:gd name="connsiteY7" fmla="*/ 180780 h 181457"/>
                <a:gd name="connsiteX8" fmla="*/ 184183 w 184083"/>
                <a:gd name="connsiteY8" fmla="*/ 180512 h 181457"/>
                <a:gd name="connsiteX9" fmla="*/ 186070 w 184083"/>
                <a:gd name="connsiteY9" fmla="*/ 178100 h 181457"/>
                <a:gd name="connsiteX10" fmla="*/ 181488 w 184083"/>
                <a:gd name="connsiteY10" fmla="*/ 147545 h 181457"/>
                <a:gd name="connsiteX11" fmla="*/ 176367 w 184083"/>
                <a:gd name="connsiteY11" fmla="*/ 118329 h 181457"/>
                <a:gd name="connsiteX12" fmla="*/ 171246 w 184083"/>
                <a:gd name="connsiteY12" fmla="*/ 116453 h 181457"/>
                <a:gd name="connsiteX13" fmla="*/ 168012 w 184083"/>
                <a:gd name="connsiteY13" fmla="*/ 116453 h 181457"/>
                <a:gd name="connsiteX14" fmla="*/ 166395 w 184083"/>
                <a:gd name="connsiteY14" fmla="*/ 117793 h 181457"/>
                <a:gd name="connsiteX15" fmla="*/ 165856 w 184083"/>
                <a:gd name="connsiteY15" fmla="*/ 118597 h 181457"/>
                <a:gd name="connsiteX16" fmla="*/ 167473 w 184083"/>
                <a:gd name="connsiteY16" fmla="*/ 130659 h 181457"/>
                <a:gd name="connsiteX17" fmla="*/ 169090 w 184083"/>
                <a:gd name="connsiteY17" fmla="*/ 147008 h 181457"/>
                <a:gd name="connsiteX18" fmla="*/ 165586 w 184083"/>
                <a:gd name="connsiteY18" fmla="*/ 161214 h 181457"/>
                <a:gd name="connsiteX19" fmla="*/ 150763 w 184083"/>
                <a:gd name="connsiteY19" fmla="*/ 167915 h 181457"/>
                <a:gd name="connsiteX20" fmla="*/ 135130 w 184083"/>
                <a:gd name="connsiteY20" fmla="*/ 168451 h 181457"/>
                <a:gd name="connsiteX21" fmla="*/ 119498 w 184083"/>
                <a:gd name="connsiteY21" fmla="*/ 168183 h 181457"/>
                <a:gd name="connsiteX22" fmla="*/ 114647 w 184083"/>
                <a:gd name="connsiteY22" fmla="*/ 166039 h 181457"/>
                <a:gd name="connsiteX23" fmla="*/ 95511 w 184083"/>
                <a:gd name="connsiteY23" fmla="*/ 91258 h 181457"/>
                <a:gd name="connsiteX24" fmla="*/ 76644 w 184083"/>
                <a:gd name="connsiteY24" fmla="*/ 15405 h 181457"/>
                <a:gd name="connsiteX25" fmla="*/ 100362 w 184083"/>
                <a:gd name="connsiteY25" fmla="*/ 11652 h 181457"/>
                <a:gd name="connsiteX26" fmla="*/ 111412 w 184083"/>
                <a:gd name="connsiteY26" fmla="*/ 11384 h 181457"/>
                <a:gd name="connsiteX27" fmla="*/ 113838 w 184083"/>
                <a:gd name="connsiteY27" fmla="*/ 8972 h 181457"/>
                <a:gd name="connsiteX28" fmla="*/ 113030 w 184083"/>
                <a:gd name="connsiteY28" fmla="*/ 5220 h 181457"/>
                <a:gd name="connsiteX29" fmla="*/ 110604 w 184083"/>
                <a:gd name="connsiteY29" fmla="*/ -409 h 181457"/>
                <a:gd name="connsiteX30" fmla="*/ 110065 w 184083"/>
                <a:gd name="connsiteY30" fmla="*/ -677 h 181457"/>
                <a:gd name="connsiteX31" fmla="*/ 108178 w 184083"/>
                <a:gd name="connsiteY31" fmla="*/ -677 h 181457"/>
                <a:gd name="connsiteX32" fmla="*/ 94163 w 184083"/>
                <a:gd name="connsiteY32" fmla="*/ -409 h 181457"/>
                <a:gd name="connsiteX33" fmla="*/ 57778 w 184083"/>
                <a:gd name="connsiteY33" fmla="*/ -141 h 181457"/>
                <a:gd name="connsiteX34" fmla="*/ 13576 w 184083"/>
                <a:gd name="connsiteY34" fmla="*/ -677 h 181457"/>
                <a:gd name="connsiteX35" fmla="*/ 9533 w 184083"/>
                <a:gd name="connsiteY35" fmla="*/ -677 h 181457"/>
                <a:gd name="connsiteX36" fmla="*/ 7916 w 184083"/>
                <a:gd name="connsiteY36" fmla="*/ 1735 h 181457"/>
                <a:gd name="connsiteX37" fmla="*/ 8455 w 184083"/>
                <a:gd name="connsiteY37" fmla="*/ 6560 h 181457"/>
                <a:gd name="connsiteX38" fmla="*/ 11150 w 184083"/>
                <a:gd name="connsiteY38" fmla="*/ 11652 h 181457"/>
                <a:gd name="connsiteX39" fmla="*/ 18697 w 184083"/>
                <a:gd name="connsiteY39" fmla="*/ 11652 h 181457"/>
                <a:gd name="connsiteX40" fmla="*/ 21662 w 184083"/>
                <a:gd name="connsiteY40" fmla="*/ 11652 h 181457"/>
                <a:gd name="connsiteX41" fmla="*/ 47266 w 184083"/>
                <a:gd name="connsiteY41" fmla="*/ 14065 h 181457"/>
                <a:gd name="connsiteX42" fmla="*/ 47805 w 184083"/>
                <a:gd name="connsiteY42" fmla="*/ 14333 h 181457"/>
                <a:gd name="connsiteX43" fmla="*/ 50500 w 184083"/>
                <a:gd name="connsiteY43" fmla="*/ 19693 h 181457"/>
                <a:gd name="connsiteX44" fmla="*/ 61281 w 184083"/>
                <a:gd name="connsiteY44" fmla="*/ 61774 h 181457"/>
                <a:gd name="connsiteX45" fmla="*/ 68828 w 184083"/>
                <a:gd name="connsiteY45" fmla="*/ 91526 h 181457"/>
                <a:gd name="connsiteX46" fmla="*/ 87694 w 184083"/>
                <a:gd name="connsiteY46" fmla="*/ 166843 h 181457"/>
                <a:gd name="connsiteX47" fmla="*/ 79878 w 184083"/>
                <a:gd name="connsiteY47" fmla="*/ 168183 h 181457"/>
                <a:gd name="connsiteX48" fmla="*/ 71523 w 184083"/>
                <a:gd name="connsiteY48" fmla="*/ 168183 h 181457"/>
                <a:gd name="connsiteX49" fmla="*/ 47805 w 184083"/>
                <a:gd name="connsiteY49" fmla="*/ 166575 h 181457"/>
                <a:gd name="connsiteX50" fmla="*/ 28939 w 184083"/>
                <a:gd name="connsiteY50" fmla="*/ 155585 h 181457"/>
                <a:gd name="connsiteX51" fmla="*/ 14384 w 184083"/>
                <a:gd name="connsiteY51" fmla="*/ 124494 h 181457"/>
                <a:gd name="connsiteX52" fmla="*/ 11689 w 184083"/>
                <a:gd name="connsiteY52" fmla="*/ 117525 h 181457"/>
                <a:gd name="connsiteX53" fmla="*/ 7916 w 184083"/>
                <a:gd name="connsiteY53" fmla="*/ 116453 h 181457"/>
                <a:gd name="connsiteX54" fmla="*/ 7107 w 184083"/>
                <a:gd name="connsiteY54" fmla="*/ 116453 h 18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84083" h="181457">
                  <a:moveTo>
                    <a:pt x="7107" y="116453"/>
                  </a:moveTo>
                  <a:cubicBezTo>
                    <a:pt x="3693" y="116453"/>
                    <a:pt x="1986" y="117168"/>
                    <a:pt x="1986" y="118597"/>
                  </a:cubicBezTo>
                  <a:cubicBezTo>
                    <a:pt x="1986" y="119490"/>
                    <a:pt x="3424" y="124494"/>
                    <a:pt x="6299" y="133607"/>
                  </a:cubicBezTo>
                  <a:cubicBezTo>
                    <a:pt x="9174" y="142720"/>
                    <a:pt x="12228" y="151744"/>
                    <a:pt x="15463" y="160678"/>
                  </a:cubicBezTo>
                  <a:lnTo>
                    <a:pt x="20044" y="173812"/>
                  </a:lnTo>
                  <a:cubicBezTo>
                    <a:pt x="20943" y="177028"/>
                    <a:pt x="22111" y="179351"/>
                    <a:pt x="23548" y="180780"/>
                  </a:cubicBezTo>
                  <a:lnTo>
                    <a:pt x="149685" y="180780"/>
                  </a:lnTo>
                  <a:lnTo>
                    <a:pt x="173942" y="180780"/>
                  </a:lnTo>
                  <a:cubicBezTo>
                    <a:pt x="179691" y="180780"/>
                    <a:pt x="183105" y="180691"/>
                    <a:pt x="184183" y="180512"/>
                  </a:cubicBezTo>
                  <a:cubicBezTo>
                    <a:pt x="185262" y="180334"/>
                    <a:pt x="185890" y="179530"/>
                    <a:pt x="186070" y="178100"/>
                  </a:cubicBezTo>
                  <a:cubicBezTo>
                    <a:pt x="186070" y="177028"/>
                    <a:pt x="184543" y="166843"/>
                    <a:pt x="181488" y="147545"/>
                  </a:cubicBezTo>
                  <a:cubicBezTo>
                    <a:pt x="178434" y="128246"/>
                    <a:pt x="176727" y="118508"/>
                    <a:pt x="176367" y="118329"/>
                  </a:cubicBezTo>
                  <a:cubicBezTo>
                    <a:pt x="176367" y="117078"/>
                    <a:pt x="174660" y="116453"/>
                    <a:pt x="171246" y="116453"/>
                  </a:cubicBezTo>
                  <a:cubicBezTo>
                    <a:pt x="169629" y="116453"/>
                    <a:pt x="168551" y="116453"/>
                    <a:pt x="168012" y="116453"/>
                  </a:cubicBezTo>
                  <a:cubicBezTo>
                    <a:pt x="167473" y="116453"/>
                    <a:pt x="166934" y="116900"/>
                    <a:pt x="166395" y="117793"/>
                  </a:cubicBezTo>
                  <a:lnTo>
                    <a:pt x="165856" y="118597"/>
                  </a:lnTo>
                  <a:cubicBezTo>
                    <a:pt x="165856" y="119669"/>
                    <a:pt x="166395" y="123690"/>
                    <a:pt x="167473" y="130659"/>
                  </a:cubicBezTo>
                  <a:cubicBezTo>
                    <a:pt x="168551" y="137627"/>
                    <a:pt x="169090" y="143077"/>
                    <a:pt x="169090" y="147008"/>
                  </a:cubicBezTo>
                  <a:cubicBezTo>
                    <a:pt x="169090" y="153262"/>
                    <a:pt x="167922" y="157998"/>
                    <a:pt x="165586" y="161214"/>
                  </a:cubicBezTo>
                  <a:cubicBezTo>
                    <a:pt x="163250" y="164431"/>
                    <a:pt x="158309" y="166664"/>
                    <a:pt x="150763" y="167915"/>
                  </a:cubicBezTo>
                  <a:cubicBezTo>
                    <a:pt x="149864" y="168094"/>
                    <a:pt x="144653" y="168272"/>
                    <a:pt x="135130" y="168451"/>
                  </a:cubicBezTo>
                  <a:cubicBezTo>
                    <a:pt x="126865" y="168451"/>
                    <a:pt x="121654" y="168362"/>
                    <a:pt x="119498" y="168183"/>
                  </a:cubicBezTo>
                  <a:cubicBezTo>
                    <a:pt x="117342" y="168004"/>
                    <a:pt x="115725" y="167290"/>
                    <a:pt x="114647" y="166039"/>
                  </a:cubicBezTo>
                  <a:cubicBezTo>
                    <a:pt x="114467" y="165860"/>
                    <a:pt x="108088" y="140933"/>
                    <a:pt x="95511" y="91258"/>
                  </a:cubicBezTo>
                  <a:cubicBezTo>
                    <a:pt x="82933" y="41583"/>
                    <a:pt x="76644" y="16298"/>
                    <a:pt x="76644" y="15405"/>
                  </a:cubicBezTo>
                  <a:cubicBezTo>
                    <a:pt x="76644" y="13261"/>
                    <a:pt x="84550" y="12010"/>
                    <a:pt x="100362" y="11652"/>
                  </a:cubicBezTo>
                  <a:cubicBezTo>
                    <a:pt x="106112" y="11652"/>
                    <a:pt x="109795" y="11563"/>
                    <a:pt x="111412" y="11384"/>
                  </a:cubicBezTo>
                  <a:cubicBezTo>
                    <a:pt x="113030" y="11206"/>
                    <a:pt x="113838" y="10402"/>
                    <a:pt x="113838" y="8972"/>
                  </a:cubicBezTo>
                  <a:cubicBezTo>
                    <a:pt x="113838" y="8079"/>
                    <a:pt x="113569" y="6828"/>
                    <a:pt x="113030" y="5220"/>
                  </a:cubicBezTo>
                  <a:cubicBezTo>
                    <a:pt x="112311" y="2003"/>
                    <a:pt x="111502" y="127"/>
                    <a:pt x="110604" y="-409"/>
                  </a:cubicBezTo>
                  <a:lnTo>
                    <a:pt x="110065" y="-677"/>
                  </a:lnTo>
                  <a:cubicBezTo>
                    <a:pt x="109526" y="-677"/>
                    <a:pt x="108897" y="-677"/>
                    <a:pt x="108178" y="-677"/>
                  </a:cubicBezTo>
                  <a:cubicBezTo>
                    <a:pt x="107280" y="-677"/>
                    <a:pt x="102608" y="-588"/>
                    <a:pt x="94163" y="-409"/>
                  </a:cubicBezTo>
                  <a:cubicBezTo>
                    <a:pt x="85718" y="-230"/>
                    <a:pt x="73590" y="-141"/>
                    <a:pt x="57778" y="-141"/>
                  </a:cubicBezTo>
                  <a:cubicBezTo>
                    <a:pt x="34599" y="-141"/>
                    <a:pt x="19865" y="-320"/>
                    <a:pt x="13576" y="-677"/>
                  </a:cubicBezTo>
                  <a:lnTo>
                    <a:pt x="9533" y="-677"/>
                  </a:lnTo>
                  <a:cubicBezTo>
                    <a:pt x="8455" y="395"/>
                    <a:pt x="7916" y="1199"/>
                    <a:pt x="7916" y="1735"/>
                  </a:cubicBezTo>
                  <a:cubicBezTo>
                    <a:pt x="7916" y="2271"/>
                    <a:pt x="8096" y="3880"/>
                    <a:pt x="8455" y="6560"/>
                  </a:cubicBezTo>
                  <a:cubicBezTo>
                    <a:pt x="9174" y="8883"/>
                    <a:pt x="10072" y="10580"/>
                    <a:pt x="11150" y="11652"/>
                  </a:cubicBezTo>
                  <a:lnTo>
                    <a:pt x="18697" y="11652"/>
                  </a:lnTo>
                  <a:lnTo>
                    <a:pt x="21662" y="11652"/>
                  </a:lnTo>
                  <a:cubicBezTo>
                    <a:pt x="36036" y="11652"/>
                    <a:pt x="44571" y="12457"/>
                    <a:pt x="47266" y="14065"/>
                  </a:cubicBezTo>
                  <a:cubicBezTo>
                    <a:pt x="47446" y="14243"/>
                    <a:pt x="47625" y="14333"/>
                    <a:pt x="47805" y="14333"/>
                  </a:cubicBezTo>
                  <a:cubicBezTo>
                    <a:pt x="48704" y="14869"/>
                    <a:pt x="49602" y="16656"/>
                    <a:pt x="50500" y="19693"/>
                  </a:cubicBezTo>
                  <a:cubicBezTo>
                    <a:pt x="51399" y="22731"/>
                    <a:pt x="54993" y="36758"/>
                    <a:pt x="61281" y="61774"/>
                  </a:cubicBezTo>
                  <a:cubicBezTo>
                    <a:pt x="64336" y="73925"/>
                    <a:pt x="66852" y="83842"/>
                    <a:pt x="68828" y="91526"/>
                  </a:cubicBezTo>
                  <a:cubicBezTo>
                    <a:pt x="81406" y="140665"/>
                    <a:pt x="87694" y="165771"/>
                    <a:pt x="87694" y="166843"/>
                  </a:cubicBezTo>
                  <a:cubicBezTo>
                    <a:pt x="87694" y="167736"/>
                    <a:pt x="85089" y="168183"/>
                    <a:pt x="79878" y="168183"/>
                  </a:cubicBezTo>
                  <a:lnTo>
                    <a:pt x="71523" y="168183"/>
                  </a:lnTo>
                  <a:cubicBezTo>
                    <a:pt x="59484" y="168183"/>
                    <a:pt x="51579" y="167647"/>
                    <a:pt x="47805" y="166575"/>
                  </a:cubicBezTo>
                  <a:cubicBezTo>
                    <a:pt x="39720" y="164788"/>
                    <a:pt x="33431" y="161125"/>
                    <a:pt x="28939" y="155585"/>
                  </a:cubicBezTo>
                  <a:cubicBezTo>
                    <a:pt x="24447" y="150046"/>
                    <a:pt x="19595" y="139682"/>
                    <a:pt x="14384" y="124494"/>
                  </a:cubicBezTo>
                  <a:cubicBezTo>
                    <a:pt x="13127" y="120563"/>
                    <a:pt x="12228" y="118240"/>
                    <a:pt x="11689" y="117525"/>
                  </a:cubicBezTo>
                  <a:cubicBezTo>
                    <a:pt x="11150" y="116810"/>
                    <a:pt x="9892" y="116453"/>
                    <a:pt x="7916" y="116453"/>
                  </a:cubicBezTo>
                  <a:lnTo>
                    <a:pt x="7107" y="116453"/>
                  </a:lnTo>
                  <a:close/>
                </a:path>
              </a:pathLst>
            </a:custGeom>
            <a:solidFill>
              <a:srgbClr val="C00000"/>
            </a:solidFill>
            <a:ln w="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411197CF-92E9-E6D9-E5A9-A990A0BB2390}"/>
                </a:ext>
              </a:extLst>
            </p:cNvPr>
            <p:cNvSpPr/>
            <p:nvPr/>
          </p:nvSpPr>
          <p:spPr>
            <a:xfrm flipV="1">
              <a:off x="3597500" y="2508528"/>
              <a:ext cx="159826" cy="194859"/>
            </a:xfrm>
            <a:custGeom>
              <a:avLst/>
              <a:gdLst>
                <a:gd name="connsiteX0" fmla="*/ 71688 w 159826"/>
                <a:gd name="connsiteY0" fmla="*/ 11646 h 194859"/>
                <a:gd name="connsiteX1" fmla="*/ 100797 w 159826"/>
                <a:gd name="connsiteY1" fmla="*/ 25584 h 194859"/>
                <a:gd name="connsiteX2" fmla="*/ 114273 w 159826"/>
                <a:gd name="connsiteY2" fmla="*/ 58016 h 194859"/>
                <a:gd name="connsiteX3" fmla="*/ 100257 w 159826"/>
                <a:gd name="connsiteY3" fmla="*/ 81335 h 194859"/>
                <a:gd name="connsiteX4" fmla="*/ 63602 w 159826"/>
                <a:gd name="connsiteY4" fmla="*/ 91252 h 194859"/>
                <a:gd name="connsiteX5" fmla="*/ 52283 w 159826"/>
                <a:gd name="connsiteY5" fmla="*/ 96613 h 194859"/>
                <a:gd name="connsiteX6" fmla="*/ 36111 w 159826"/>
                <a:gd name="connsiteY6" fmla="*/ 129044 h 194859"/>
                <a:gd name="connsiteX7" fmla="*/ 44736 w 159826"/>
                <a:gd name="connsiteY7" fmla="*/ 158796 h 194859"/>
                <a:gd name="connsiteX8" fmla="*/ 62255 w 159826"/>
                <a:gd name="connsiteY8" fmla="*/ 178898 h 194859"/>
                <a:gd name="connsiteX9" fmla="*/ 81121 w 159826"/>
                <a:gd name="connsiteY9" fmla="*/ 189619 h 194859"/>
                <a:gd name="connsiteX10" fmla="*/ 98371 w 159826"/>
                <a:gd name="connsiteY10" fmla="*/ 193908 h 194859"/>
                <a:gd name="connsiteX11" fmla="*/ 101336 w 159826"/>
                <a:gd name="connsiteY11" fmla="*/ 193908 h 194859"/>
                <a:gd name="connsiteX12" fmla="*/ 103222 w 159826"/>
                <a:gd name="connsiteY12" fmla="*/ 193908 h 194859"/>
                <a:gd name="connsiteX13" fmla="*/ 140686 w 159826"/>
                <a:gd name="connsiteY13" fmla="*/ 176754 h 194859"/>
                <a:gd name="connsiteX14" fmla="*/ 144190 w 159826"/>
                <a:gd name="connsiteY14" fmla="*/ 180238 h 194859"/>
                <a:gd name="connsiteX15" fmla="*/ 151197 w 159826"/>
                <a:gd name="connsiteY15" fmla="*/ 188011 h 194859"/>
                <a:gd name="connsiteX16" fmla="*/ 156588 w 159826"/>
                <a:gd name="connsiteY16" fmla="*/ 193908 h 194859"/>
                <a:gd name="connsiteX17" fmla="*/ 157666 w 159826"/>
                <a:gd name="connsiteY17" fmla="*/ 193908 h 194859"/>
                <a:gd name="connsiteX18" fmla="*/ 159013 w 159826"/>
                <a:gd name="connsiteY18" fmla="*/ 194176 h 194859"/>
                <a:gd name="connsiteX19" fmla="*/ 162517 w 159826"/>
                <a:gd name="connsiteY19" fmla="*/ 192300 h 194859"/>
                <a:gd name="connsiteX20" fmla="*/ 154971 w 159826"/>
                <a:gd name="connsiteY20" fmla="*/ 159868 h 194859"/>
                <a:gd name="connsiteX21" fmla="*/ 146346 w 159826"/>
                <a:gd name="connsiteY21" fmla="*/ 128240 h 194859"/>
                <a:gd name="connsiteX22" fmla="*/ 142033 w 159826"/>
                <a:gd name="connsiteY22" fmla="*/ 127436 h 194859"/>
                <a:gd name="connsiteX23" fmla="*/ 136643 w 159826"/>
                <a:gd name="connsiteY23" fmla="*/ 129848 h 194859"/>
                <a:gd name="connsiteX24" fmla="*/ 136913 w 159826"/>
                <a:gd name="connsiteY24" fmla="*/ 132529 h 194859"/>
                <a:gd name="connsiteX25" fmla="*/ 137182 w 159826"/>
                <a:gd name="connsiteY25" fmla="*/ 137621 h 194859"/>
                <a:gd name="connsiteX26" fmla="*/ 137721 w 159826"/>
                <a:gd name="connsiteY26" fmla="*/ 144590 h 194859"/>
                <a:gd name="connsiteX27" fmla="*/ 135295 w 159826"/>
                <a:gd name="connsiteY27" fmla="*/ 160404 h 194859"/>
                <a:gd name="connsiteX28" fmla="*/ 130444 w 159826"/>
                <a:gd name="connsiteY28" fmla="*/ 170321 h 194859"/>
                <a:gd name="connsiteX29" fmla="*/ 123706 w 159826"/>
                <a:gd name="connsiteY29" fmla="*/ 177022 h 194859"/>
                <a:gd name="connsiteX30" fmla="*/ 101605 w 159826"/>
                <a:gd name="connsiteY30" fmla="*/ 182651 h 194859"/>
                <a:gd name="connsiteX31" fmla="*/ 73036 w 159826"/>
                <a:gd name="connsiteY31" fmla="*/ 170321 h 194859"/>
                <a:gd name="connsiteX32" fmla="*/ 59560 w 159826"/>
                <a:gd name="connsiteY32" fmla="*/ 141910 h 194859"/>
                <a:gd name="connsiteX33" fmla="*/ 63602 w 159826"/>
                <a:gd name="connsiteY33" fmla="*/ 127972 h 194859"/>
                <a:gd name="connsiteX34" fmla="*/ 74653 w 159826"/>
                <a:gd name="connsiteY34" fmla="*/ 119663 h 194859"/>
                <a:gd name="connsiteX35" fmla="*/ 93519 w 159826"/>
                <a:gd name="connsiteY35" fmla="*/ 114571 h 194859"/>
                <a:gd name="connsiteX36" fmla="*/ 111577 w 159826"/>
                <a:gd name="connsiteY36" fmla="*/ 109746 h 194859"/>
                <a:gd name="connsiteX37" fmla="*/ 129366 w 159826"/>
                <a:gd name="connsiteY37" fmla="*/ 96881 h 194859"/>
                <a:gd name="connsiteX38" fmla="*/ 137991 w 159826"/>
                <a:gd name="connsiteY38" fmla="*/ 70077 h 194859"/>
                <a:gd name="connsiteX39" fmla="*/ 135834 w 159826"/>
                <a:gd name="connsiteY39" fmla="*/ 55068 h 194859"/>
                <a:gd name="connsiteX40" fmla="*/ 130983 w 159826"/>
                <a:gd name="connsiteY40" fmla="*/ 41934 h 194859"/>
                <a:gd name="connsiteX41" fmla="*/ 121280 w 159826"/>
                <a:gd name="connsiteY41" fmla="*/ 26120 h 194859"/>
                <a:gd name="connsiteX42" fmla="*/ 103492 w 159826"/>
                <a:gd name="connsiteY42" fmla="*/ 10038 h 194859"/>
                <a:gd name="connsiteX43" fmla="*/ 78157 w 159826"/>
                <a:gd name="connsiteY43" fmla="*/ -147 h 194859"/>
                <a:gd name="connsiteX44" fmla="*/ 68993 w 159826"/>
                <a:gd name="connsiteY44" fmla="*/ -683 h 194859"/>
                <a:gd name="connsiteX45" fmla="*/ 27486 w 159826"/>
                <a:gd name="connsiteY45" fmla="*/ 14059 h 194859"/>
                <a:gd name="connsiteX46" fmla="*/ 24791 w 159826"/>
                <a:gd name="connsiteY46" fmla="*/ 17007 h 194859"/>
                <a:gd name="connsiteX47" fmla="*/ 17245 w 159826"/>
                <a:gd name="connsiteY47" fmla="*/ 8698 h 194859"/>
                <a:gd name="connsiteX48" fmla="*/ 9698 w 159826"/>
                <a:gd name="connsiteY48" fmla="*/ 389 h 194859"/>
                <a:gd name="connsiteX49" fmla="*/ 6194 w 159826"/>
                <a:gd name="connsiteY49" fmla="*/ -683 h 194859"/>
                <a:gd name="connsiteX50" fmla="*/ 2690 w 159826"/>
                <a:gd name="connsiteY50" fmla="*/ 1461 h 194859"/>
                <a:gd name="connsiteX51" fmla="*/ 18323 w 159826"/>
                <a:gd name="connsiteY51" fmla="*/ 64449 h 194859"/>
                <a:gd name="connsiteX52" fmla="*/ 23713 w 159826"/>
                <a:gd name="connsiteY52" fmla="*/ 66057 h 194859"/>
                <a:gd name="connsiteX53" fmla="*/ 27217 w 159826"/>
                <a:gd name="connsiteY53" fmla="*/ 66057 h 194859"/>
                <a:gd name="connsiteX54" fmla="*/ 28834 w 159826"/>
                <a:gd name="connsiteY54" fmla="*/ 63109 h 194859"/>
                <a:gd name="connsiteX55" fmla="*/ 28565 w 159826"/>
                <a:gd name="connsiteY55" fmla="*/ 60696 h 194859"/>
                <a:gd name="connsiteX56" fmla="*/ 27486 w 159826"/>
                <a:gd name="connsiteY56" fmla="*/ 55068 h 194859"/>
                <a:gd name="connsiteX57" fmla="*/ 26947 w 159826"/>
                <a:gd name="connsiteY57" fmla="*/ 46223 h 194859"/>
                <a:gd name="connsiteX58" fmla="*/ 31799 w 159826"/>
                <a:gd name="connsiteY58" fmla="*/ 28532 h 194859"/>
                <a:gd name="connsiteX59" fmla="*/ 43388 w 159826"/>
                <a:gd name="connsiteY59" fmla="*/ 17811 h 194859"/>
                <a:gd name="connsiteX60" fmla="*/ 57403 w 159826"/>
                <a:gd name="connsiteY60" fmla="*/ 12987 h 194859"/>
                <a:gd name="connsiteX61" fmla="*/ 71688 w 159826"/>
                <a:gd name="connsiteY61" fmla="*/ 11646 h 194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59826" h="194859">
                  <a:moveTo>
                    <a:pt x="71688" y="11646"/>
                  </a:moveTo>
                  <a:cubicBezTo>
                    <a:pt x="82289" y="11646"/>
                    <a:pt x="91992" y="16292"/>
                    <a:pt x="100797" y="25584"/>
                  </a:cubicBezTo>
                  <a:cubicBezTo>
                    <a:pt x="109601" y="34876"/>
                    <a:pt x="114093" y="45686"/>
                    <a:pt x="114273" y="58016"/>
                  </a:cubicBezTo>
                  <a:cubicBezTo>
                    <a:pt x="114273" y="69273"/>
                    <a:pt x="109601" y="77046"/>
                    <a:pt x="100257" y="81335"/>
                  </a:cubicBezTo>
                  <a:cubicBezTo>
                    <a:pt x="81211" y="86159"/>
                    <a:pt x="68993" y="89465"/>
                    <a:pt x="63602" y="91252"/>
                  </a:cubicBezTo>
                  <a:cubicBezTo>
                    <a:pt x="58212" y="93039"/>
                    <a:pt x="54439" y="94826"/>
                    <a:pt x="52283" y="96613"/>
                  </a:cubicBezTo>
                  <a:cubicBezTo>
                    <a:pt x="41502" y="104117"/>
                    <a:pt x="36111" y="114928"/>
                    <a:pt x="36111" y="129044"/>
                  </a:cubicBezTo>
                  <a:cubicBezTo>
                    <a:pt x="36111" y="139944"/>
                    <a:pt x="38986" y="149862"/>
                    <a:pt x="44736" y="158796"/>
                  </a:cubicBezTo>
                  <a:cubicBezTo>
                    <a:pt x="50486" y="167730"/>
                    <a:pt x="56325" y="174431"/>
                    <a:pt x="62255" y="178898"/>
                  </a:cubicBezTo>
                  <a:cubicBezTo>
                    <a:pt x="67466" y="183366"/>
                    <a:pt x="73755" y="186939"/>
                    <a:pt x="81121" y="189619"/>
                  </a:cubicBezTo>
                  <a:cubicBezTo>
                    <a:pt x="88488" y="192300"/>
                    <a:pt x="94238" y="193729"/>
                    <a:pt x="98371" y="193908"/>
                  </a:cubicBezTo>
                  <a:lnTo>
                    <a:pt x="101336" y="193908"/>
                  </a:lnTo>
                  <a:lnTo>
                    <a:pt x="103222" y="193908"/>
                  </a:lnTo>
                  <a:cubicBezTo>
                    <a:pt x="120472" y="193908"/>
                    <a:pt x="132959" y="188190"/>
                    <a:pt x="140686" y="176754"/>
                  </a:cubicBezTo>
                  <a:cubicBezTo>
                    <a:pt x="140866" y="176754"/>
                    <a:pt x="142033" y="177915"/>
                    <a:pt x="144190" y="180238"/>
                  </a:cubicBezTo>
                  <a:cubicBezTo>
                    <a:pt x="146346" y="182561"/>
                    <a:pt x="148682" y="185152"/>
                    <a:pt x="151197" y="188011"/>
                  </a:cubicBezTo>
                  <a:cubicBezTo>
                    <a:pt x="153713" y="190870"/>
                    <a:pt x="155510" y="192836"/>
                    <a:pt x="156588" y="193908"/>
                  </a:cubicBezTo>
                  <a:cubicBezTo>
                    <a:pt x="156767" y="193908"/>
                    <a:pt x="157127" y="193908"/>
                    <a:pt x="157666" y="193908"/>
                  </a:cubicBezTo>
                  <a:cubicBezTo>
                    <a:pt x="158205" y="193908"/>
                    <a:pt x="158654" y="193997"/>
                    <a:pt x="159013" y="194176"/>
                  </a:cubicBezTo>
                  <a:cubicBezTo>
                    <a:pt x="161349" y="194176"/>
                    <a:pt x="162517" y="193551"/>
                    <a:pt x="162517" y="192300"/>
                  </a:cubicBezTo>
                  <a:cubicBezTo>
                    <a:pt x="162517" y="191049"/>
                    <a:pt x="160002" y="180238"/>
                    <a:pt x="154971" y="159868"/>
                  </a:cubicBezTo>
                  <a:cubicBezTo>
                    <a:pt x="149939" y="139498"/>
                    <a:pt x="147065" y="128955"/>
                    <a:pt x="146346" y="128240"/>
                  </a:cubicBezTo>
                  <a:cubicBezTo>
                    <a:pt x="145627" y="127525"/>
                    <a:pt x="144190" y="127257"/>
                    <a:pt x="142033" y="127436"/>
                  </a:cubicBezTo>
                  <a:cubicBezTo>
                    <a:pt x="138440" y="127436"/>
                    <a:pt x="136643" y="128240"/>
                    <a:pt x="136643" y="129848"/>
                  </a:cubicBezTo>
                  <a:cubicBezTo>
                    <a:pt x="136643" y="130921"/>
                    <a:pt x="136733" y="131814"/>
                    <a:pt x="136913" y="132529"/>
                  </a:cubicBezTo>
                  <a:cubicBezTo>
                    <a:pt x="136913" y="133065"/>
                    <a:pt x="137002" y="134762"/>
                    <a:pt x="137182" y="137621"/>
                  </a:cubicBezTo>
                  <a:cubicBezTo>
                    <a:pt x="137362" y="140480"/>
                    <a:pt x="137541" y="142803"/>
                    <a:pt x="137721" y="144590"/>
                  </a:cubicBezTo>
                  <a:cubicBezTo>
                    <a:pt x="137721" y="150666"/>
                    <a:pt x="136913" y="155937"/>
                    <a:pt x="135295" y="160404"/>
                  </a:cubicBezTo>
                  <a:cubicBezTo>
                    <a:pt x="133678" y="164871"/>
                    <a:pt x="132061" y="168177"/>
                    <a:pt x="130444" y="170321"/>
                  </a:cubicBezTo>
                  <a:cubicBezTo>
                    <a:pt x="128827" y="172465"/>
                    <a:pt x="126581" y="174699"/>
                    <a:pt x="123706" y="177022"/>
                  </a:cubicBezTo>
                  <a:cubicBezTo>
                    <a:pt x="117237" y="180774"/>
                    <a:pt x="109871" y="182651"/>
                    <a:pt x="101605" y="182651"/>
                  </a:cubicBezTo>
                  <a:cubicBezTo>
                    <a:pt x="91363" y="182651"/>
                    <a:pt x="81840" y="178541"/>
                    <a:pt x="73036" y="170321"/>
                  </a:cubicBezTo>
                  <a:cubicBezTo>
                    <a:pt x="64231" y="162101"/>
                    <a:pt x="59739" y="152631"/>
                    <a:pt x="59560" y="141910"/>
                  </a:cubicBezTo>
                  <a:cubicBezTo>
                    <a:pt x="59560" y="136549"/>
                    <a:pt x="60907" y="131903"/>
                    <a:pt x="63602" y="127972"/>
                  </a:cubicBezTo>
                  <a:cubicBezTo>
                    <a:pt x="66298" y="124041"/>
                    <a:pt x="69981" y="121271"/>
                    <a:pt x="74653" y="119663"/>
                  </a:cubicBezTo>
                  <a:cubicBezTo>
                    <a:pt x="75372" y="119306"/>
                    <a:pt x="81660" y="117608"/>
                    <a:pt x="93519" y="114571"/>
                  </a:cubicBezTo>
                  <a:cubicBezTo>
                    <a:pt x="105378" y="111533"/>
                    <a:pt x="111398" y="109925"/>
                    <a:pt x="111577" y="109746"/>
                  </a:cubicBezTo>
                  <a:cubicBezTo>
                    <a:pt x="117687" y="107781"/>
                    <a:pt x="123616" y="103492"/>
                    <a:pt x="129366" y="96881"/>
                  </a:cubicBezTo>
                  <a:cubicBezTo>
                    <a:pt x="135116" y="90269"/>
                    <a:pt x="137991" y="81335"/>
                    <a:pt x="137991" y="70077"/>
                  </a:cubicBezTo>
                  <a:cubicBezTo>
                    <a:pt x="137991" y="65432"/>
                    <a:pt x="137272" y="60428"/>
                    <a:pt x="135834" y="55068"/>
                  </a:cubicBezTo>
                  <a:cubicBezTo>
                    <a:pt x="134936" y="51136"/>
                    <a:pt x="133319" y="46759"/>
                    <a:pt x="130983" y="41934"/>
                  </a:cubicBezTo>
                  <a:cubicBezTo>
                    <a:pt x="128647" y="37109"/>
                    <a:pt x="125413" y="31838"/>
                    <a:pt x="121280" y="26120"/>
                  </a:cubicBezTo>
                  <a:cubicBezTo>
                    <a:pt x="117148" y="20402"/>
                    <a:pt x="111218" y="15042"/>
                    <a:pt x="103492" y="10038"/>
                  </a:cubicBezTo>
                  <a:cubicBezTo>
                    <a:pt x="95765" y="5035"/>
                    <a:pt x="87320" y="1640"/>
                    <a:pt x="78157" y="-147"/>
                  </a:cubicBezTo>
                  <a:cubicBezTo>
                    <a:pt x="76000" y="-504"/>
                    <a:pt x="72946" y="-683"/>
                    <a:pt x="68993" y="-683"/>
                  </a:cubicBezTo>
                  <a:cubicBezTo>
                    <a:pt x="51204" y="-683"/>
                    <a:pt x="37369" y="4231"/>
                    <a:pt x="27486" y="14059"/>
                  </a:cubicBezTo>
                  <a:lnTo>
                    <a:pt x="24791" y="17007"/>
                  </a:lnTo>
                  <a:lnTo>
                    <a:pt x="17245" y="8698"/>
                  </a:lnTo>
                  <a:cubicBezTo>
                    <a:pt x="13112" y="3874"/>
                    <a:pt x="10596" y="1104"/>
                    <a:pt x="9698" y="389"/>
                  </a:cubicBezTo>
                  <a:cubicBezTo>
                    <a:pt x="8800" y="-326"/>
                    <a:pt x="7632" y="-683"/>
                    <a:pt x="6194" y="-683"/>
                  </a:cubicBezTo>
                  <a:cubicBezTo>
                    <a:pt x="3858" y="-683"/>
                    <a:pt x="2690" y="32"/>
                    <a:pt x="2690" y="1461"/>
                  </a:cubicBezTo>
                  <a:cubicBezTo>
                    <a:pt x="2690" y="1997"/>
                    <a:pt x="7901" y="22993"/>
                    <a:pt x="18323" y="64449"/>
                  </a:cubicBezTo>
                  <a:cubicBezTo>
                    <a:pt x="18682" y="65521"/>
                    <a:pt x="20479" y="66057"/>
                    <a:pt x="23713" y="66057"/>
                  </a:cubicBezTo>
                  <a:lnTo>
                    <a:pt x="27217" y="66057"/>
                  </a:lnTo>
                  <a:cubicBezTo>
                    <a:pt x="28295" y="64985"/>
                    <a:pt x="28834" y="64002"/>
                    <a:pt x="28834" y="63109"/>
                  </a:cubicBezTo>
                  <a:cubicBezTo>
                    <a:pt x="28834" y="62751"/>
                    <a:pt x="28744" y="61947"/>
                    <a:pt x="28565" y="60696"/>
                  </a:cubicBezTo>
                  <a:cubicBezTo>
                    <a:pt x="28385" y="59445"/>
                    <a:pt x="28025" y="57569"/>
                    <a:pt x="27486" y="55068"/>
                  </a:cubicBezTo>
                  <a:cubicBezTo>
                    <a:pt x="26947" y="52566"/>
                    <a:pt x="26768" y="49618"/>
                    <a:pt x="26947" y="46223"/>
                  </a:cubicBezTo>
                  <a:cubicBezTo>
                    <a:pt x="27307" y="39254"/>
                    <a:pt x="28924" y="33357"/>
                    <a:pt x="31799" y="28532"/>
                  </a:cubicBezTo>
                  <a:cubicBezTo>
                    <a:pt x="34674" y="23708"/>
                    <a:pt x="38537" y="20134"/>
                    <a:pt x="43388" y="17811"/>
                  </a:cubicBezTo>
                  <a:cubicBezTo>
                    <a:pt x="48240" y="15488"/>
                    <a:pt x="52911" y="13880"/>
                    <a:pt x="57403" y="12987"/>
                  </a:cubicBezTo>
                  <a:cubicBezTo>
                    <a:pt x="61896" y="12093"/>
                    <a:pt x="66657" y="11646"/>
                    <a:pt x="71688" y="11646"/>
                  </a:cubicBezTo>
                  <a:close/>
                </a:path>
              </a:pathLst>
            </a:custGeom>
            <a:solidFill>
              <a:schemeClr val="bg1"/>
            </a:solidFill>
            <a:ln w="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84CD326-FA1A-E543-62E8-563ADBBA2D5B}"/>
                </a:ext>
              </a:extLst>
            </p:cNvPr>
            <p:cNvSpPr/>
            <p:nvPr/>
          </p:nvSpPr>
          <p:spPr>
            <a:xfrm flipV="1">
              <a:off x="3847294" y="2599123"/>
              <a:ext cx="179501" cy="62719"/>
            </a:xfrm>
            <a:custGeom>
              <a:avLst/>
              <a:gdLst>
                <a:gd name="connsiteX0" fmla="*/ 3613 w 179501"/>
                <a:gd name="connsiteY0" fmla="*/ 56859 h 62719"/>
                <a:gd name="connsiteX1" fmla="*/ 7387 w 179501"/>
                <a:gd name="connsiteY1" fmla="*/ 62219 h 62719"/>
                <a:gd name="connsiteX2" fmla="*/ 179072 w 179501"/>
                <a:gd name="connsiteY2" fmla="*/ 62219 h 62719"/>
                <a:gd name="connsiteX3" fmla="*/ 183115 w 179501"/>
                <a:gd name="connsiteY3" fmla="*/ 56859 h 62719"/>
                <a:gd name="connsiteX4" fmla="*/ 179342 w 179501"/>
                <a:gd name="connsiteY4" fmla="*/ 51766 h 62719"/>
                <a:gd name="connsiteX5" fmla="*/ 93634 w 179501"/>
                <a:gd name="connsiteY5" fmla="*/ 51498 h 62719"/>
                <a:gd name="connsiteX6" fmla="*/ 7926 w 179501"/>
                <a:gd name="connsiteY6" fmla="*/ 51498 h 62719"/>
                <a:gd name="connsiteX7" fmla="*/ 3613 w 179501"/>
                <a:gd name="connsiteY7" fmla="*/ 56859 h 62719"/>
                <a:gd name="connsiteX8" fmla="*/ 3613 w 179501"/>
                <a:gd name="connsiteY8" fmla="*/ 4861 h 62719"/>
                <a:gd name="connsiteX9" fmla="*/ 7926 w 179501"/>
                <a:gd name="connsiteY9" fmla="*/ 10221 h 62719"/>
                <a:gd name="connsiteX10" fmla="*/ 179342 w 179501"/>
                <a:gd name="connsiteY10" fmla="*/ 10221 h 62719"/>
                <a:gd name="connsiteX11" fmla="*/ 183115 w 179501"/>
                <a:gd name="connsiteY11" fmla="*/ 4861 h 62719"/>
                <a:gd name="connsiteX12" fmla="*/ 179072 w 179501"/>
                <a:gd name="connsiteY12" fmla="*/ -500 h 62719"/>
                <a:gd name="connsiteX13" fmla="*/ 7387 w 179501"/>
                <a:gd name="connsiteY13" fmla="*/ -500 h 62719"/>
                <a:gd name="connsiteX14" fmla="*/ 3613 w 179501"/>
                <a:gd name="connsiteY14" fmla="*/ 4861 h 62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501" h="62719">
                  <a:moveTo>
                    <a:pt x="3613" y="56859"/>
                  </a:moveTo>
                  <a:cubicBezTo>
                    <a:pt x="3613" y="59182"/>
                    <a:pt x="4871" y="60969"/>
                    <a:pt x="7387" y="62219"/>
                  </a:cubicBezTo>
                  <a:lnTo>
                    <a:pt x="179072" y="62219"/>
                  </a:lnTo>
                  <a:cubicBezTo>
                    <a:pt x="181767" y="60790"/>
                    <a:pt x="183115" y="59003"/>
                    <a:pt x="183115" y="56859"/>
                  </a:cubicBezTo>
                  <a:cubicBezTo>
                    <a:pt x="183115" y="54893"/>
                    <a:pt x="181857" y="53196"/>
                    <a:pt x="179342" y="51766"/>
                  </a:cubicBezTo>
                  <a:lnTo>
                    <a:pt x="93634" y="51498"/>
                  </a:lnTo>
                  <a:lnTo>
                    <a:pt x="7926" y="51498"/>
                  </a:lnTo>
                  <a:cubicBezTo>
                    <a:pt x="5051" y="52391"/>
                    <a:pt x="3613" y="54178"/>
                    <a:pt x="3613" y="56859"/>
                  </a:cubicBezTo>
                  <a:close/>
                  <a:moveTo>
                    <a:pt x="3613" y="4861"/>
                  </a:moveTo>
                  <a:cubicBezTo>
                    <a:pt x="3613" y="7541"/>
                    <a:pt x="5051" y="9328"/>
                    <a:pt x="7926" y="10221"/>
                  </a:cubicBezTo>
                  <a:lnTo>
                    <a:pt x="179342" y="10221"/>
                  </a:lnTo>
                  <a:cubicBezTo>
                    <a:pt x="181857" y="8434"/>
                    <a:pt x="183115" y="6648"/>
                    <a:pt x="183115" y="4861"/>
                  </a:cubicBezTo>
                  <a:cubicBezTo>
                    <a:pt x="183115" y="2538"/>
                    <a:pt x="181767" y="751"/>
                    <a:pt x="179072" y="-500"/>
                  </a:cubicBezTo>
                  <a:lnTo>
                    <a:pt x="7387" y="-500"/>
                  </a:lnTo>
                  <a:cubicBezTo>
                    <a:pt x="4871" y="751"/>
                    <a:pt x="3613" y="2538"/>
                    <a:pt x="3613" y="4861"/>
                  </a:cubicBezTo>
                  <a:close/>
                </a:path>
              </a:pathLst>
            </a:custGeom>
            <a:solidFill>
              <a:schemeClr val="bg1"/>
            </a:solidFill>
            <a:ln w="0" cap="flat">
              <a:noFill/>
              <a:prstDash val="solid"/>
              <a:miter/>
            </a:ln>
          </p:spPr>
          <p:txBody>
            <a:bodyPr rtlCol="0" anchor="ctr"/>
            <a:lstStyle/>
            <a:p>
              <a:endParaRPr lang="en-US"/>
            </a:p>
          </p:txBody>
        </p:sp>
        <p:grpSp>
          <p:nvGrpSpPr>
            <p:cNvPr id="54" name="Graphic 46">
              <a:extLst>
                <a:ext uri="{FF2B5EF4-FFF2-40B4-BE49-F238E27FC236}">
                  <a16:creationId xmlns:a16="http://schemas.microsoft.com/office/drawing/2014/main" id="{3B2E6594-9FCC-6463-D098-240B628A87E4}"/>
                </a:ext>
              </a:extLst>
            </p:cNvPr>
            <p:cNvGrpSpPr/>
            <p:nvPr/>
          </p:nvGrpSpPr>
          <p:grpSpPr>
            <a:xfrm>
              <a:off x="4131586" y="2259827"/>
              <a:ext cx="359273" cy="731339"/>
              <a:chOff x="4131586" y="2259827"/>
              <a:chExt cx="359273" cy="731339"/>
            </a:xfrm>
            <a:solidFill>
              <a:schemeClr val="bg1"/>
            </a:solidFill>
          </p:grpSpPr>
          <p:sp>
            <p:nvSpPr>
              <p:cNvPr id="55" name="Freeform: Shape 54">
                <a:extLst>
                  <a:ext uri="{FF2B5EF4-FFF2-40B4-BE49-F238E27FC236}">
                    <a16:creationId xmlns:a16="http://schemas.microsoft.com/office/drawing/2014/main" id="{DF95A558-D173-1C8D-728B-4E9DFA435F12}"/>
                  </a:ext>
                </a:extLst>
              </p:cNvPr>
              <p:cNvSpPr/>
              <p:nvPr/>
            </p:nvSpPr>
            <p:spPr>
              <a:xfrm flipV="1">
                <a:off x="4131586" y="2442860"/>
                <a:ext cx="359273" cy="375244"/>
              </a:xfrm>
              <a:custGeom>
                <a:avLst/>
                <a:gdLst>
                  <a:gd name="connsiteX0" fmla="*/ 6017 w 359273"/>
                  <a:gd name="connsiteY0" fmla="*/ 374208 h 375244"/>
                  <a:gd name="connsiteX1" fmla="*/ 169078 w 359273"/>
                  <a:gd name="connsiteY1" fmla="*/ 374744 h 375244"/>
                  <a:gd name="connsiteX2" fmla="*/ 331330 w 359273"/>
                  <a:gd name="connsiteY2" fmla="*/ 374744 h 375244"/>
                  <a:gd name="connsiteX3" fmla="*/ 346962 w 359273"/>
                  <a:gd name="connsiteY3" fmla="*/ 338560 h 375244"/>
                  <a:gd name="connsiteX4" fmla="*/ 363942 w 359273"/>
                  <a:gd name="connsiteY4" fmla="*/ 299427 h 375244"/>
                  <a:gd name="connsiteX5" fmla="*/ 353161 w 359273"/>
                  <a:gd name="connsiteY5" fmla="*/ 299427 h 375244"/>
                  <a:gd name="connsiteX6" fmla="*/ 351275 w 359273"/>
                  <a:gd name="connsiteY6" fmla="*/ 303180 h 375244"/>
                  <a:gd name="connsiteX7" fmla="*/ 336181 w 359273"/>
                  <a:gd name="connsiteY7" fmla="*/ 324086 h 375244"/>
                  <a:gd name="connsiteX8" fmla="*/ 306264 w 359273"/>
                  <a:gd name="connsiteY8" fmla="*/ 344725 h 375244"/>
                  <a:gd name="connsiteX9" fmla="*/ 268262 w 359273"/>
                  <a:gd name="connsiteY9" fmla="*/ 356250 h 375244"/>
                  <a:gd name="connsiteX10" fmla="*/ 227564 w 359273"/>
                  <a:gd name="connsiteY10" fmla="*/ 360807 h 375244"/>
                  <a:gd name="connsiteX11" fmla="*/ 178241 w 359273"/>
                  <a:gd name="connsiteY11" fmla="*/ 361879 h 375244"/>
                  <a:gd name="connsiteX12" fmla="*/ 144551 w 359273"/>
                  <a:gd name="connsiteY12" fmla="*/ 361879 h 375244"/>
                  <a:gd name="connsiteX13" fmla="*/ 136196 w 359273"/>
                  <a:gd name="connsiteY13" fmla="*/ 361879 h 375244"/>
                  <a:gd name="connsiteX14" fmla="*/ 57495 w 359273"/>
                  <a:gd name="connsiteY14" fmla="*/ 361879 h 375244"/>
                  <a:gd name="connsiteX15" fmla="*/ 59652 w 359273"/>
                  <a:gd name="connsiteY15" fmla="*/ 358930 h 375244"/>
                  <a:gd name="connsiteX16" fmla="*/ 184979 w 359273"/>
                  <a:gd name="connsiteY16" fmla="*/ 187658 h 375244"/>
                  <a:gd name="connsiteX17" fmla="*/ 184979 w 359273"/>
                  <a:gd name="connsiteY17" fmla="*/ 186050 h 375244"/>
                  <a:gd name="connsiteX18" fmla="*/ 113826 w 359273"/>
                  <a:gd name="connsiteY18" fmla="*/ 105104 h 375244"/>
                  <a:gd name="connsiteX19" fmla="*/ 42672 w 359273"/>
                  <a:gd name="connsiteY19" fmla="*/ 24695 h 375244"/>
                  <a:gd name="connsiteX20" fmla="*/ 99541 w 359273"/>
                  <a:gd name="connsiteY20" fmla="*/ 24427 h 375244"/>
                  <a:gd name="connsiteX21" fmla="*/ 137543 w 359273"/>
                  <a:gd name="connsiteY21" fmla="*/ 24427 h 375244"/>
                  <a:gd name="connsiteX22" fmla="*/ 172042 w 359273"/>
                  <a:gd name="connsiteY22" fmla="*/ 24159 h 375244"/>
                  <a:gd name="connsiteX23" fmla="*/ 231337 w 359273"/>
                  <a:gd name="connsiteY23" fmla="*/ 25499 h 375244"/>
                  <a:gd name="connsiteX24" fmla="*/ 276347 w 359273"/>
                  <a:gd name="connsiteY24" fmla="*/ 31128 h 375244"/>
                  <a:gd name="connsiteX25" fmla="*/ 314350 w 359273"/>
                  <a:gd name="connsiteY25" fmla="*/ 44261 h 375244"/>
                  <a:gd name="connsiteX26" fmla="*/ 342111 w 359273"/>
                  <a:gd name="connsiteY26" fmla="*/ 67580 h 375244"/>
                  <a:gd name="connsiteX27" fmla="*/ 353161 w 359273"/>
                  <a:gd name="connsiteY27" fmla="*/ 86878 h 375244"/>
                  <a:gd name="connsiteX28" fmla="*/ 363942 w 359273"/>
                  <a:gd name="connsiteY28" fmla="*/ 86878 h 375244"/>
                  <a:gd name="connsiteX29" fmla="*/ 362056 w 359273"/>
                  <a:gd name="connsiteY29" fmla="*/ 81250 h 375244"/>
                  <a:gd name="connsiteX30" fmla="*/ 355318 w 359273"/>
                  <a:gd name="connsiteY30" fmla="*/ 63828 h 375244"/>
                  <a:gd name="connsiteX31" fmla="*/ 346962 w 359273"/>
                  <a:gd name="connsiteY31" fmla="*/ 41313 h 375244"/>
                  <a:gd name="connsiteX32" fmla="*/ 331330 w 359273"/>
                  <a:gd name="connsiteY32" fmla="*/ -232 h 375244"/>
                  <a:gd name="connsiteX33" fmla="*/ 169347 w 359273"/>
                  <a:gd name="connsiteY33" fmla="*/ -500 h 375244"/>
                  <a:gd name="connsiteX34" fmla="*/ 6286 w 359273"/>
                  <a:gd name="connsiteY34" fmla="*/ 36 h 375244"/>
                  <a:gd name="connsiteX35" fmla="*/ 4669 w 359273"/>
                  <a:gd name="connsiteY35" fmla="*/ 2448 h 375244"/>
                  <a:gd name="connsiteX36" fmla="*/ 5208 w 359273"/>
                  <a:gd name="connsiteY36" fmla="*/ 4057 h 375244"/>
                  <a:gd name="connsiteX37" fmla="*/ 148863 w 359273"/>
                  <a:gd name="connsiteY37" fmla="*/ 167556 h 375244"/>
                  <a:gd name="connsiteX38" fmla="*/ 139969 w 359273"/>
                  <a:gd name="connsiteY38" fmla="*/ 179617 h 375244"/>
                  <a:gd name="connsiteX39" fmla="*/ 111669 w 359273"/>
                  <a:gd name="connsiteY39" fmla="*/ 218214 h 375244"/>
                  <a:gd name="connsiteX40" fmla="*/ 76631 w 359273"/>
                  <a:gd name="connsiteY40" fmla="*/ 265924 h 375244"/>
                  <a:gd name="connsiteX41" fmla="*/ 4939 w 359273"/>
                  <a:gd name="connsiteY41" fmla="*/ 363755 h 375244"/>
                  <a:gd name="connsiteX42" fmla="*/ 4669 w 359273"/>
                  <a:gd name="connsiteY42" fmla="*/ 367776 h 375244"/>
                  <a:gd name="connsiteX43" fmla="*/ 6017 w 359273"/>
                  <a:gd name="connsiteY43" fmla="*/ 374208 h 37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59273" h="375244">
                    <a:moveTo>
                      <a:pt x="6017" y="374208"/>
                    </a:moveTo>
                    <a:cubicBezTo>
                      <a:pt x="6556" y="374566"/>
                      <a:pt x="60909" y="374744"/>
                      <a:pt x="169078" y="374744"/>
                    </a:cubicBezTo>
                    <a:lnTo>
                      <a:pt x="331330" y="374744"/>
                    </a:lnTo>
                    <a:lnTo>
                      <a:pt x="346962" y="338560"/>
                    </a:lnTo>
                    <a:cubicBezTo>
                      <a:pt x="357563" y="313901"/>
                      <a:pt x="363223" y="300857"/>
                      <a:pt x="363942" y="299427"/>
                    </a:cubicBezTo>
                    <a:lnTo>
                      <a:pt x="353161" y="299427"/>
                    </a:lnTo>
                    <a:lnTo>
                      <a:pt x="351275" y="303180"/>
                    </a:lnTo>
                    <a:cubicBezTo>
                      <a:pt x="347501" y="310506"/>
                      <a:pt x="342469" y="317475"/>
                      <a:pt x="336181" y="324086"/>
                    </a:cubicBezTo>
                    <a:cubicBezTo>
                      <a:pt x="327198" y="332663"/>
                      <a:pt x="317226" y="339543"/>
                      <a:pt x="306264" y="344725"/>
                    </a:cubicBezTo>
                    <a:cubicBezTo>
                      <a:pt x="295303" y="349907"/>
                      <a:pt x="282635" y="353749"/>
                      <a:pt x="268262" y="356250"/>
                    </a:cubicBezTo>
                    <a:cubicBezTo>
                      <a:pt x="253887" y="358752"/>
                      <a:pt x="240321" y="360271"/>
                      <a:pt x="227564" y="360807"/>
                    </a:cubicBezTo>
                    <a:cubicBezTo>
                      <a:pt x="214807" y="361343"/>
                      <a:pt x="198366" y="361700"/>
                      <a:pt x="178241" y="361879"/>
                    </a:cubicBezTo>
                    <a:lnTo>
                      <a:pt x="144551" y="361879"/>
                    </a:lnTo>
                    <a:lnTo>
                      <a:pt x="136196" y="361879"/>
                    </a:lnTo>
                    <a:lnTo>
                      <a:pt x="57495" y="361879"/>
                    </a:lnTo>
                    <a:lnTo>
                      <a:pt x="59652" y="358930"/>
                    </a:lnTo>
                    <a:cubicBezTo>
                      <a:pt x="142844" y="245821"/>
                      <a:pt x="184620" y="188730"/>
                      <a:pt x="184979" y="187658"/>
                    </a:cubicBezTo>
                    <a:cubicBezTo>
                      <a:pt x="185159" y="187301"/>
                      <a:pt x="185159" y="186765"/>
                      <a:pt x="184979" y="186050"/>
                    </a:cubicBezTo>
                    <a:cubicBezTo>
                      <a:pt x="184440" y="185514"/>
                      <a:pt x="160722" y="158532"/>
                      <a:pt x="113826" y="105104"/>
                    </a:cubicBezTo>
                    <a:lnTo>
                      <a:pt x="42672" y="24695"/>
                    </a:lnTo>
                    <a:cubicBezTo>
                      <a:pt x="42672" y="24516"/>
                      <a:pt x="61628" y="24427"/>
                      <a:pt x="99541" y="24427"/>
                    </a:cubicBezTo>
                    <a:cubicBezTo>
                      <a:pt x="108884" y="24427"/>
                      <a:pt x="121552" y="24427"/>
                      <a:pt x="137543" y="24427"/>
                    </a:cubicBezTo>
                    <a:cubicBezTo>
                      <a:pt x="153535" y="24427"/>
                      <a:pt x="165035" y="24338"/>
                      <a:pt x="172042" y="24159"/>
                    </a:cubicBezTo>
                    <a:cubicBezTo>
                      <a:pt x="196479" y="24159"/>
                      <a:pt x="216244" y="24606"/>
                      <a:pt x="231337" y="25499"/>
                    </a:cubicBezTo>
                    <a:cubicBezTo>
                      <a:pt x="246431" y="26392"/>
                      <a:pt x="261435" y="28269"/>
                      <a:pt x="276347" y="31128"/>
                    </a:cubicBezTo>
                    <a:cubicBezTo>
                      <a:pt x="291260" y="33987"/>
                      <a:pt x="303928" y="38365"/>
                      <a:pt x="314350" y="44261"/>
                    </a:cubicBezTo>
                    <a:cubicBezTo>
                      <a:pt x="324773" y="50158"/>
                      <a:pt x="334025" y="57931"/>
                      <a:pt x="342111" y="67580"/>
                    </a:cubicBezTo>
                    <a:cubicBezTo>
                      <a:pt x="345884" y="72226"/>
                      <a:pt x="349569" y="78659"/>
                      <a:pt x="353161" y="86878"/>
                    </a:cubicBezTo>
                    <a:lnTo>
                      <a:pt x="363942" y="86878"/>
                    </a:lnTo>
                    <a:cubicBezTo>
                      <a:pt x="363942" y="86700"/>
                      <a:pt x="363314" y="84823"/>
                      <a:pt x="362056" y="81250"/>
                    </a:cubicBezTo>
                    <a:cubicBezTo>
                      <a:pt x="360797" y="77676"/>
                      <a:pt x="358552" y="71869"/>
                      <a:pt x="355318" y="63828"/>
                    </a:cubicBezTo>
                    <a:cubicBezTo>
                      <a:pt x="352083" y="55787"/>
                      <a:pt x="349299" y="48282"/>
                      <a:pt x="346962" y="41313"/>
                    </a:cubicBezTo>
                    <a:lnTo>
                      <a:pt x="331330" y="-232"/>
                    </a:lnTo>
                    <a:lnTo>
                      <a:pt x="169347" y="-500"/>
                    </a:lnTo>
                    <a:cubicBezTo>
                      <a:pt x="61179" y="-500"/>
                      <a:pt x="6825" y="-321"/>
                      <a:pt x="6286" y="36"/>
                    </a:cubicBezTo>
                    <a:cubicBezTo>
                      <a:pt x="5208" y="393"/>
                      <a:pt x="4669" y="1197"/>
                      <a:pt x="4669" y="2448"/>
                    </a:cubicBezTo>
                    <a:cubicBezTo>
                      <a:pt x="4669" y="2806"/>
                      <a:pt x="4849" y="3342"/>
                      <a:pt x="5208" y="4057"/>
                    </a:cubicBezTo>
                    <a:lnTo>
                      <a:pt x="148863" y="167556"/>
                    </a:lnTo>
                    <a:cubicBezTo>
                      <a:pt x="148863" y="167735"/>
                      <a:pt x="145899" y="171755"/>
                      <a:pt x="139969" y="179617"/>
                    </a:cubicBezTo>
                    <a:cubicBezTo>
                      <a:pt x="134040" y="187479"/>
                      <a:pt x="124606" y="200345"/>
                      <a:pt x="111669" y="218214"/>
                    </a:cubicBezTo>
                    <a:cubicBezTo>
                      <a:pt x="98732" y="236083"/>
                      <a:pt x="87053" y="251986"/>
                      <a:pt x="76631" y="265924"/>
                    </a:cubicBezTo>
                    <a:lnTo>
                      <a:pt x="4939" y="363755"/>
                    </a:lnTo>
                    <a:lnTo>
                      <a:pt x="4669" y="367776"/>
                    </a:lnTo>
                    <a:cubicBezTo>
                      <a:pt x="4669" y="371528"/>
                      <a:pt x="5118" y="373672"/>
                      <a:pt x="6017" y="374208"/>
                    </a:cubicBezTo>
                    <a:close/>
                  </a:path>
                </a:pathLst>
              </a:custGeom>
              <a:solidFill>
                <a:schemeClr val="bg1"/>
              </a:solidFill>
              <a:ln w="0" cap="flat">
                <a:noFill/>
                <a:prstDash val="solid"/>
                <a:miter/>
              </a:ln>
            </p:spPr>
            <p:txBody>
              <a:bodyPr rtlCol="0" anchor="ctr"/>
              <a:lstStyle/>
              <a:p>
                <a:endParaRPr lang="en-US"/>
              </a:p>
            </p:txBody>
          </p:sp>
          <p:grpSp>
            <p:nvGrpSpPr>
              <p:cNvPr id="56" name="Graphic 46">
                <a:extLst>
                  <a:ext uri="{FF2B5EF4-FFF2-40B4-BE49-F238E27FC236}">
                    <a16:creationId xmlns:a16="http://schemas.microsoft.com/office/drawing/2014/main" id="{15DB1498-6986-7269-CCDD-29FE9E1190D1}"/>
                  </a:ext>
                </a:extLst>
              </p:cNvPr>
              <p:cNvGrpSpPr/>
              <p:nvPr/>
            </p:nvGrpSpPr>
            <p:grpSpPr>
              <a:xfrm>
                <a:off x="4160707" y="2862876"/>
                <a:ext cx="291354" cy="128290"/>
                <a:chOff x="4160707" y="2862876"/>
                <a:chExt cx="291354" cy="128290"/>
              </a:xfrm>
              <a:solidFill>
                <a:schemeClr val="bg1"/>
              </a:solidFill>
            </p:grpSpPr>
            <p:sp>
              <p:nvSpPr>
                <p:cNvPr id="57" name="Freeform: Shape 56">
                  <a:extLst>
                    <a:ext uri="{FF2B5EF4-FFF2-40B4-BE49-F238E27FC236}">
                      <a16:creationId xmlns:a16="http://schemas.microsoft.com/office/drawing/2014/main" id="{8D414CFA-9CCF-0A1B-BB3D-0B1B756D42DF}"/>
                    </a:ext>
                  </a:extLst>
                </p:cNvPr>
                <p:cNvSpPr/>
                <p:nvPr/>
              </p:nvSpPr>
              <p:spPr>
                <a:xfrm flipV="1">
                  <a:off x="4160707" y="2863824"/>
                  <a:ext cx="53545" cy="127342"/>
                </a:xfrm>
                <a:custGeom>
                  <a:avLst/>
                  <a:gdLst>
                    <a:gd name="connsiteX0" fmla="*/ 35830 w 53545"/>
                    <a:gd name="connsiteY0" fmla="*/ 116317 h 127342"/>
                    <a:gd name="connsiteX1" fmla="*/ 39450 w 53545"/>
                    <a:gd name="connsiteY1" fmla="*/ 124276 h 127342"/>
                    <a:gd name="connsiteX2" fmla="*/ 47835 w 53545"/>
                    <a:gd name="connsiteY2" fmla="*/ 127876 h 127342"/>
                    <a:gd name="connsiteX3" fmla="*/ 53551 w 53545"/>
                    <a:gd name="connsiteY3" fmla="*/ 125602 h 127342"/>
                    <a:gd name="connsiteX4" fmla="*/ 56028 w 53545"/>
                    <a:gd name="connsiteY4" fmla="*/ 119917 h 127342"/>
                    <a:gd name="connsiteX5" fmla="*/ 52217 w 53545"/>
                    <a:gd name="connsiteY5" fmla="*/ 111958 h 127342"/>
                    <a:gd name="connsiteX6" fmla="*/ 43833 w 53545"/>
                    <a:gd name="connsiteY6" fmla="*/ 108168 h 127342"/>
                    <a:gd name="connsiteX7" fmla="*/ 38498 w 53545"/>
                    <a:gd name="connsiteY7" fmla="*/ 110063 h 127342"/>
                    <a:gd name="connsiteX8" fmla="*/ 35830 w 53545"/>
                    <a:gd name="connsiteY8" fmla="*/ 116317 h 127342"/>
                    <a:gd name="connsiteX9" fmla="*/ 4770 w 53545"/>
                    <a:gd name="connsiteY9" fmla="*/ 57004 h 127342"/>
                    <a:gd name="connsiteX10" fmla="*/ 6485 w 53545"/>
                    <a:gd name="connsiteY10" fmla="*/ 62878 h 127342"/>
                    <a:gd name="connsiteX11" fmla="*/ 11058 w 53545"/>
                    <a:gd name="connsiteY11" fmla="*/ 72543 h 127342"/>
                    <a:gd name="connsiteX12" fmla="*/ 19442 w 53545"/>
                    <a:gd name="connsiteY12" fmla="*/ 82207 h 127342"/>
                    <a:gd name="connsiteX13" fmla="*/ 30876 w 53545"/>
                    <a:gd name="connsiteY13" fmla="*/ 86376 h 127342"/>
                    <a:gd name="connsiteX14" fmla="*/ 43261 w 53545"/>
                    <a:gd name="connsiteY14" fmla="*/ 82017 h 127342"/>
                    <a:gd name="connsiteX15" fmla="*/ 48406 w 53545"/>
                    <a:gd name="connsiteY15" fmla="*/ 70269 h 127342"/>
                    <a:gd name="connsiteX16" fmla="*/ 45739 w 53545"/>
                    <a:gd name="connsiteY16" fmla="*/ 59657 h 127342"/>
                    <a:gd name="connsiteX17" fmla="*/ 38117 w 53545"/>
                    <a:gd name="connsiteY17" fmla="*/ 39759 h 127342"/>
                    <a:gd name="connsiteX18" fmla="*/ 30113 w 53545"/>
                    <a:gd name="connsiteY18" fmla="*/ 18346 h 127342"/>
                    <a:gd name="connsiteX19" fmla="*/ 29161 w 53545"/>
                    <a:gd name="connsiteY19" fmla="*/ 12282 h 127342"/>
                    <a:gd name="connsiteX20" fmla="*/ 32400 w 53545"/>
                    <a:gd name="connsiteY20" fmla="*/ 7545 h 127342"/>
                    <a:gd name="connsiteX21" fmla="*/ 36020 w 53545"/>
                    <a:gd name="connsiteY21" fmla="*/ 8113 h 127342"/>
                    <a:gd name="connsiteX22" fmla="*/ 40403 w 53545"/>
                    <a:gd name="connsiteY22" fmla="*/ 10766 h 127342"/>
                    <a:gd name="connsiteX23" fmla="*/ 45548 w 53545"/>
                    <a:gd name="connsiteY23" fmla="*/ 17398 h 127342"/>
                    <a:gd name="connsiteX24" fmla="*/ 50312 w 53545"/>
                    <a:gd name="connsiteY24" fmla="*/ 28579 h 127342"/>
                    <a:gd name="connsiteX25" fmla="*/ 51265 w 53545"/>
                    <a:gd name="connsiteY25" fmla="*/ 31232 h 127342"/>
                    <a:gd name="connsiteX26" fmla="*/ 54504 w 53545"/>
                    <a:gd name="connsiteY26" fmla="*/ 31611 h 127342"/>
                    <a:gd name="connsiteX27" fmla="*/ 58315 w 53545"/>
                    <a:gd name="connsiteY27" fmla="*/ 29716 h 127342"/>
                    <a:gd name="connsiteX28" fmla="*/ 56600 w 53545"/>
                    <a:gd name="connsiteY28" fmla="*/ 23841 h 127342"/>
                    <a:gd name="connsiteX29" fmla="*/ 51836 w 53545"/>
                    <a:gd name="connsiteY29" fmla="*/ 14177 h 127342"/>
                    <a:gd name="connsiteX30" fmla="*/ 43261 w 53545"/>
                    <a:gd name="connsiteY30" fmla="*/ 4702 h 127342"/>
                    <a:gd name="connsiteX31" fmla="*/ 31447 w 53545"/>
                    <a:gd name="connsiteY31" fmla="*/ 533 h 127342"/>
                    <a:gd name="connsiteX32" fmla="*/ 20205 w 53545"/>
                    <a:gd name="connsiteY32" fmla="*/ 4513 h 127342"/>
                    <a:gd name="connsiteX33" fmla="*/ 14869 w 53545"/>
                    <a:gd name="connsiteY33" fmla="*/ 16640 h 127342"/>
                    <a:gd name="connsiteX34" fmla="*/ 15822 w 53545"/>
                    <a:gd name="connsiteY34" fmla="*/ 22704 h 127342"/>
                    <a:gd name="connsiteX35" fmla="*/ 24016 w 53545"/>
                    <a:gd name="connsiteY35" fmla="*/ 44307 h 127342"/>
                    <a:gd name="connsiteX36" fmla="*/ 32400 w 53545"/>
                    <a:gd name="connsiteY36" fmla="*/ 67237 h 127342"/>
                    <a:gd name="connsiteX37" fmla="*/ 33734 w 53545"/>
                    <a:gd name="connsiteY37" fmla="*/ 74627 h 127342"/>
                    <a:gd name="connsiteX38" fmla="*/ 30494 w 53545"/>
                    <a:gd name="connsiteY38" fmla="*/ 79175 h 127342"/>
                    <a:gd name="connsiteX39" fmla="*/ 30113 w 53545"/>
                    <a:gd name="connsiteY39" fmla="*/ 79175 h 127342"/>
                    <a:gd name="connsiteX40" fmla="*/ 19633 w 53545"/>
                    <a:gd name="connsiteY40" fmla="*/ 72922 h 127342"/>
                    <a:gd name="connsiteX41" fmla="*/ 12392 w 53545"/>
                    <a:gd name="connsiteY41" fmla="*/ 57004 h 127342"/>
                    <a:gd name="connsiteX42" fmla="*/ 12011 w 53545"/>
                    <a:gd name="connsiteY42" fmla="*/ 56435 h 127342"/>
                    <a:gd name="connsiteX43" fmla="*/ 11820 w 53545"/>
                    <a:gd name="connsiteY43" fmla="*/ 55867 h 127342"/>
                    <a:gd name="connsiteX44" fmla="*/ 11439 w 53545"/>
                    <a:gd name="connsiteY44" fmla="*/ 55488 h 127342"/>
                    <a:gd name="connsiteX45" fmla="*/ 10868 w 53545"/>
                    <a:gd name="connsiteY45" fmla="*/ 55298 h 127342"/>
                    <a:gd name="connsiteX46" fmla="*/ 10105 w 53545"/>
                    <a:gd name="connsiteY46" fmla="*/ 55298 h 127342"/>
                    <a:gd name="connsiteX47" fmla="*/ 8581 w 53545"/>
                    <a:gd name="connsiteY47" fmla="*/ 55298 h 127342"/>
                    <a:gd name="connsiteX48" fmla="*/ 5913 w 53545"/>
                    <a:gd name="connsiteY48" fmla="*/ 55298 h 127342"/>
                    <a:gd name="connsiteX49" fmla="*/ 4770 w 53545"/>
                    <a:gd name="connsiteY49" fmla="*/ 57004 h 1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3545" h="127342">
                      <a:moveTo>
                        <a:pt x="35830" y="116317"/>
                      </a:moveTo>
                      <a:cubicBezTo>
                        <a:pt x="35830" y="119349"/>
                        <a:pt x="37037" y="122002"/>
                        <a:pt x="39450" y="124276"/>
                      </a:cubicBezTo>
                      <a:cubicBezTo>
                        <a:pt x="41864" y="126550"/>
                        <a:pt x="44659" y="127750"/>
                        <a:pt x="47835" y="127876"/>
                      </a:cubicBezTo>
                      <a:cubicBezTo>
                        <a:pt x="50121" y="127876"/>
                        <a:pt x="52027" y="127118"/>
                        <a:pt x="53551" y="125602"/>
                      </a:cubicBezTo>
                      <a:cubicBezTo>
                        <a:pt x="55076" y="124086"/>
                        <a:pt x="55901" y="122191"/>
                        <a:pt x="56028" y="119917"/>
                      </a:cubicBezTo>
                      <a:cubicBezTo>
                        <a:pt x="56028" y="117012"/>
                        <a:pt x="54758" y="114359"/>
                        <a:pt x="52217" y="111958"/>
                      </a:cubicBezTo>
                      <a:cubicBezTo>
                        <a:pt x="49677" y="109558"/>
                        <a:pt x="46882" y="108295"/>
                        <a:pt x="43833" y="108168"/>
                      </a:cubicBezTo>
                      <a:cubicBezTo>
                        <a:pt x="41928" y="108168"/>
                        <a:pt x="40149" y="108800"/>
                        <a:pt x="38498" y="110063"/>
                      </a:cubicBezTo>
                      <a:cubicBezTo>
                        <a:pt x="36846" y="111327"/>
                        <a:pt x="35957" y="113411"/>
                        <a:pt x="35830" y="116317"/>
                      </a:cubicBezTo>
                      <a:close/>
                      <a:moveTo>
                        <a:pt x="4770" y="57004"/>
                      </a:moveTo>
                      <a:cubicBezTo>
                        <a:pt x="4770" y="58014"/>
                        <a:pt x="5342" y="59973"/>
                        <a:pt x="6485" y="62878"/>
                      </a:cubicBezTo>
                      <a:cubicBezTo>
                        <a:pt x="7628" y="65784"/>
                        <a:pt x="9153" y="69005"/>
                        <a:pt x="11058" y="72543"/>
                      </a:cubicBezTo>
                      <a:cubicBezTo>
                        <a:pt x="12964" y="76080"/>
                        <a:pt x="15758" y="79301"/>
                        <a:pt x="19442" y="82207"/>
                      </a:cubicBezTo>
                      <a:cubicBezTo>
                        <a:pt x="23126" y="85113"/>
                        <a:pt x="26937" y="86502"/>
                        <a:pt x="30876" y="86376"/>
                      </a:cubicBezTo>
                      <a:cubicBezTo>
                        <a:pt x="35830" y="86376"/>
                        <a:pt x="39959" y="84923"/>
                        <a:pt x="43261" y="82017"/>
                      </a:cubicBezTo>
                      <a:cubicBezTo>
                        <a:pt x="46564" y="79112"/>
                        <a:pt x="48279" y="75195"/>
                        <a:pt x="48406" y="70269"/>
                      </a:cubicBezTo>
                      <a:cubicBezTo>
                        <a:pt x="48406" y="68121"/>
                        <a:pt x="47517" y="64584"/>
                        <a:pt x="45739" y="59657"/>
                      </a:cubicBezTo>
                      <a:cubicBezTo>
                        <a:pt x="43960" y="54730"/>
                        <a:pt x="41419" y="48097"/>
                        <a:pt x="38117" y="39759"/>
                      </a:cubicBezTo>
                      <a:cubicBezTo>
                        <a:pt x="34814" y="31421"/>
                        <a:pt x="32146" y="24284"/>
                        <a:pt x="30113" y="18346"/>
                      </a:cubicBezTo>
                      <a:cubicBezTo>
                        <a:pt x="29478" y="15567"/>
                        <a:pt x="29161" y="13545"/>
                        <a:pt x="29161" y="12282"/>
                      </a:cubicBezTo>
                      <a:cubicBezTo>
                        <a:pt x="29161" y="9124"/>
                        <a:pt x="30240" y="7545"/>
                        <a:pt x="32400" y="7545"/>
                      </a:cubicBezTo>
                      <a:cubicBezTo>
                        <a:pt x="33543" y="7545"/>
                        <a:pt x="34750" y="7734"/>
                        <a:pt x="36020" y="8113"/>
                      </a:cubicBezTo>
                      <a:cubicBezTo>
                        <a:pt x="37291" y="8492"/>
                        <a:pt x="38752" y="9376"/>
                        <a:pt x="40403" y="10766"/>
                      </a:cubicBezTo>
                      <a:cubicBezTo>
                        <a:pt x="42055" y="12156"/>
                        <a:pt x="43770" y="14367"/>
                        <a:pt x="45548" y="17398"/>
                      </a:cubicBezTo>
                      <a:cubicBezTo>
                        <a:pt x="47326" y="20430"/>
                        <a:pt x="48915" y="24157"/>
                        <a:pt x="50312" y="28579"/>
                      </a:cubicBezTo>
                      <a:cubicBezTo>
                        <a:pt x="50693" y="30095"/>
                        <a:pt x="51011" y="30979"/>
                        <a:pt x="51265" y="31232"/>
                      </a:cubicBezTo>
                      <a:cubicBezTo>
                        <a:pt x="51519" y="31484"/>
                        <a:pt x="52598" y="31611"/>
                        <a:pt x="54504" y="31611"/>
                      </a:cubicBezTo>
                      <a:cubicBezTo>
                        <a:pt x="57045" y="31611"/>
                        <a:pt x="58315" y="30979"/>
                        <a:pt x="58315" y="29716"/>
                      </a:cubicBezTo>
                      <a:cubicBezTo>
                        <a:pt x="58315" y="28705"/>
                        <a:pt x="57743" y="26747"/>
                        <a:pt x="56600" y="23841"/>
                      </a:cubicBezTo>
                      <a:cubicBezTo>
                        <a:pt x="55457" y="20936"/>
                        <a:pt x="53869" y="17714"/>
                        <a:pt x="51836" y="14177"/>
                      </a:cubicBezTo>
                      <a:cubicBezTo>
                        <a:pt x="49804" y="10640"/>
                        <a:pt x="46945" y="7481"/>
                        <a:pt x="43261" y="4702"/>
                      </a:cubicBezTo>
                      <a:cubicBezTo>
                        <a:pt x="39577" y="1923"/>
                        <a:pt x="35639" y="533"/>
                        <a:pt x="31447" y="533"/>
                      </a:cubicBezTo>
                      <a:cubicBezTo>
                        <a:pt x="27382" y="533"/>
                        <a:pt x="23635" y="1860"/>
                        <a:pt x="20205" y="4513"/>
                      </a:cubicBezTo>
                      <a:cubicBezTo>
                        <a:pt x="16775" y="7166"/>
                        <a:pt x="14996" y="11208"/>
                        <a:pt x="14869" y="16640"/>
                      </a:cubicBezTo>
                      <a:cubicBezTo>
                        <a:pt x="14869" y="18788"/>
                        <a:pt x="15187" y="20809"/>
                        <a:pt x="15822" y="22704"/>
                      </a:cubicBezTo>
                      <a:cubicBezTo>
                        <a:pt x="16457" y="24599"/>
                        <a:pt x="19188" y="31800"/>
                        <a:pt x="24016" y="44307"/>
                      </a:cubicBezTo>
                      <a:cubicBezTo>
                        <a:pt x="28843" y="57067"/>
                        <a:pt x="31638" y="64710"/>
                        <a:pt x="32400" y="67237"/>
                      </a:cubicBezTo>
                      <a:cubicBezTo>
                        <a:pt x="33162" y="69763"/>
                        <a:pt x="33607" y="72227"/>
                        <a:pt x="33734" y="74627"/>
                      </a:cubicBezTo>
                      <a:cubicBezTo>
                        <a:pt x="33734" y="77659"/>
                        <a:pt x="32654" y="79175"/>
                        <a:pt x="30494" y="79175"/>
                      </a:cubicBezTo>
                      <a:lnTo>
                        <a:pt x="30113" y="79175"/>
                      </a:lnTo>
                      <a:cubicBezTo>
                        <a:pt x="26302" y="79175"/>
                        <a:pt x="22809" y="77090"/>
                        <a:pt x="19633" y="72922"/>
                      </a:cubicBezTo>
                      <a:cubicBezTo>
                        <a:pt x="16457" y="68753"/>
                        <a:pt x="14043" y="63447"/>
                        <a:pt x="12392" y="57004"/>
                      </a:cubicBezTo>
                      <a:cubicBezTo>
                        <a:pt x="12265" y="56877"/>
                        <a:pt x="12138" y="56688"/>
                        <a:pt x="12011" y="56435"/>
                      </a:cubicBezTo>
                      <a:cubicBezTo>
                        <a:pt x="11884" y="56183"/>
                        <a:pt x="11820" y="55993"/>
                        <a:pt x="11820" y="55867"/>
                      </a:cubicBezTo>
                      <a:cubicBezTo>
                        <a:pt x="11820" y="55740"/>
                        <a:pt x="11693" y="55614"/>
                        <a:pt x="11439" y="55488"/>
                      </a:cubicBezTo>
                      <a:cubicBezTo>
                        <a:pt x="11185" y="55361"/>
                        <a:pt x="10995" y="55298"/>
                        <a:pt x="10868" y="55298"/>
                      </a:cubicBezTo>
                      <a:cubicBezTo>
                        <a:pt x="10741" y="55298"/>
                        <a:pt x="10486" y="55298"/>
                        <a:pt x="10105" y="55298"/>
                      </a:cubicBezTo>
                      <a:cubicBezTo>
                        <a:pt x="9724" y="55298"/>
                        <a:pt x="9216" y="55298"/>
                        <a:pt x="8581" y="55298"/>
                      </a:cubicBezTo>
                      <a:lnTo>
                        <a:pt x="5913" y="55298"/>
                      </a:lnTo>
                      <a:cubicBezTo>
                        <a:pt x="5151" y="56056"/>
                        <a:pt x="4770" y="56625"/>
                        <a:pt x="4770" y="57004"/>
                      </a:cubicBezTo>
                      <a:close/>
                    </a:path>
                  </a:pathLst>
                </a:custGeom>
                <a:solidFill>
                  <a:schemeClr val="bg1"/>
                </a:solidFill>
                <a:ln w="0"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97ED8D7C-BB7A-3F62-9496-3AAF6E5E1125}"/>
                    </a:ext>
                  </a:extLst>
                </p:cNvPr>
                <p:cNvSpPr/>
                <p:nvPr/>
              </p:nvSpPr>
              <p:spPr>
                <a:xfrm flipV="1">
                  <a:off x="4233117" y="2919536"/>
                  <a:ext cx="126907" cy="44342"/>
                </a:xfrm>
                <a:custGeom>
                  <a:avLst/>
                  <a:gdLst>
                    <a:gd name="connsiteX0" fmla="*/ 4947 w 126907"/>
                    <a:gd name="connsiteY0" fmla="*/ 41214 h 44342"/>
                    <a:gd name="connsiteX1" fmla="*/ 7615 w 126907"/>
                    <a:gd name="connsiteY1" fmla="*/ 45004 h 44342"/>
                    <a:gd name="connsiteX2" fmla="*/ 128997 w 126907"/>
                    <a:gd name="connsiteY2" fmla="*/ 45004 h 44342"/>
                    <a:gd name="connsiteX3" fmla="*/ 131855 w 126907"/>
                    <a:gd name="connsiteY3" fmla="*/ 41214 h 44342"/>
                    <a:gd name="connsiteX4" fmla="*/ 129187 w 126907"/>
                    <a:gd name="connsiteY4" fmla="*/ 37613 h 44342"/>
                    <a:gd name="connsiteX5" fmla="*/ 68592 w 126907"/>
                    <a:gd name="connsiteY5" fmla="*/ 37424 h 44342"/>
                    <a:gd name="connsiteX6" fmla="*/ 7996 w 126907"/>
                    <a:gd name="connsiteY6" fmla="*/ 37424 h 44342"/>
                    <a:gd name="connsiteX7" fmla="*/ 4947 w 126907"/>
                    <a:gd name="connsiteY7" fmla="*/ 41214 h 44342"/>
                    <a:gd name="connsiteX8" fmla="*/ 4947 w 126907"/>
                    <a:gd name="connsiteY8" fmla="*/ 4451 h 44342"/>
                    <a:gd name="connsiteX9" fmla="*/ 7996 w 126907"/>
                    <a:gd name="connsiteY9" fmla="*/ 8241 h 44342"/>
                    <a:gd name="connsiteX10" fmla="*/ 129187 w 126907"/>
                    <a:gd name="connsiteY10" fmla="*/ 8241 h 44342"/>
                    <a:gd name="connsiteX11" fmla="*/ 131855 w 126907"/>
                    <a:gd name="connsiteY11" fmla="*/ 4451 h 44342"/>
                    <a:gd name="connsiteX12" fmla="*/ 128997 w 126907"/>
                    <a:gd name="connsiteY12" fmla="*/ 661 h 44342"/>
                    <a:gd name="connsiteX13" fmla="*/ 7615 w 126907"/>
                    <a:gd name="connsiteY13" fmla="*/ 661 h 44342"/>
                    <a:gd name="connsiteX14" fmla="*/ 4947 w 126907"/>
                    <a:gd name="connsiteY14" fmla="*/ 4451 h 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6907" h="44342">
                      <a:moveTo>
                        <a:pt x="4947" y="41214"/>
                      </a:moveTo>
                      <a:cubicBezTo>
                        <a:pt x="4947" y="42856"/>
                        <a:pt x="5836" y="44119"/>
                        <a:pt x="7615" y="45004"/>
                      </a:cubicBezTo>
                      <a:lnTo>
                        <a:pt x="128997" y="45004"/>
                      </a:lnTo>
                      <a:cubicBezTo>
                        <a:pt x="130902" y="43993"/>
                        <a:pt x="131855" y="42730"/>
                        <a:pt x="131855" y="41214"/>
                      </a:cubicBezTo>
                      <a:cubicBezTo>
                        <a:pt x="131855" y="39824"/>
                        <a:pt x="130966" y="38624"/>
                        <a:pt x="129187" y="37613"/>
                      </a:cubicBezTo>
                      <a:lnTo>
                        <a:pt x="68592" y="37424"/>
                      </a:lnTo>
                      <a:lnTo>
                        <a:pt x="7996" y="37424"/>
                      </a:lnTo>
                      <a:cubicBezTo>
                        <a:pt x="5963" y="38055"/>
                        <a:pt x="4947" y="39319"/>
                        <a:pt x="4947" y="41214"/>
                      </a:cubicBezTo>
                      <a:close/>
                      <a:moveTo>
                        <a:pt x="4947" y="4451"/>
                      </a:moveTo>
                      <a:cubicBezTo>
                        <a:pt x="4947" y="6346"/>
                        <a:pt x="5963" y="7609"/>
                        <a:pt x="7996" y="8241"/>
                      </a:cubicBezTo>
                      <a:lnTo>
                        <a:pt x="129187" y="8241"/>
                      </a:lnTo>
                      <a:cubicBezTo>
                        <a:pt x="130966" y="6978"/>
                        <a:pt x="131855" y="5715"/>
                        <a:pt x="131855" y="4451"/>
                      </a:cubicBezTo>
                      <a:cubicBezTo>
                        <a:pt x="131855" y="2809"/>
                        <a:pt x="130902" y="1546"/>
                        <a:pt x="128997" y="661"/>
                      </a:cubicBezTo>
                      <a:lnTo>
                        <a:pt x="7615" y="661"/>
                      </a:lnTo>
                      <a:cubicBezTo>
                        <a:pt x="5836" y="1546"/>
                        <a:pt x="4947" y="2809"/>
                        <a:pt x="4947" y="4451"/>
                      </a:cubicBezTo>
                      <a:close/>
                    </a:path>
                  </a:pathLst>
                </a:custGeom>
                <a:solidFill>
                  <a:schemeClr val="bg1"/>
                </a:solidFill>
                <a:ln w="0"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E768D87-B941-4217-8DB9-8E9D2A3BFE22}"/>
                    </a:ext>
                  </a:extLst>
                </p:cNvPr>
                <p:cNvSpPr/>
                <p:nvPr/>
              </p:nvSpPr>
              <p:spPr>
                <a:xfrm flipV="1">
                  <a:off x="4386511" y="2862876"/>
                  <a:ext cx="65549" cy="126205"/>
                </a:xfrm>
                <a:custGeom>
                  <a:avLst/>
                  <a:gdLst>
                    <a:gd name="connsiteX0" fmla="*/ 30308 w 65549"/>
                    <a:gd name="connsiteY0" fmla="*/ 110050 h 126205"/>
                    <a:gd name="connsiteX1" fmla="*/ 27831 w 65549"/>
                    <a:gd name="connsiteY1" fmla="*/ 109102 h 126205"/>
                    <a:gd name="connsiteX2" fmla="*/ 20209 w 65549"/>
                    <a:gd name="connsiteY2" fmla="*/ 107207 h 126205"/>
                    <a:gd name="connsiteX3" fmla="*/ 9157 w 65549"/>
                    <a:gd name="connsiteY3" fmla="*/ 105881 h 126205"/>
                    <a:gd name="connsiteX4" fmla="*/ 5536 w 65549"/>
                    <a:gd name="connsiteY4" fmla="*/ 105881 h 126205"/>
                    <a:gd name="connsiteX5" fmla="*/ 5536 w 65549"/>
                    <a:gd name="connsiteY5" fmla="*/ 114598 h 126205"/>
                    <a:gd name="connsiteX6" fmla="*/ 9157 w 65549"/>
                    <a:gd name="connsiteY6" fmla="*/ 114598 h 126205"/>
                    <a:gd name="connsiteX7" fmla="*/ 25735 w 65549"/>
                    <a:gd name="connsiteY7" fmla="*/ 117440 h 126205"/>
                    <a:gd name="connsiteX8" fmla="*/ 36406 w 65549"/>
                    <a:gd name="connsiteY8" fmla="*/ 121988 h 126205"/>
                    <a:gd name="connsiteX9" fmla="*/ 41741 w 65549"/>
                    <a:gd name="connsiteY9" fmla="*/ 126157 h 126205"/>
                    <a:gd name="connsiteX10" fmla="*/ 44028 w 65549"/>
                    <a:gd name="connsiteY10" fmla="*/ 126725 h 126205"/>
                    <a:gd name="connsiteX11" fmla="*/ 47267 w 65549"/>
                    <a:gd name="connsiteY11" fmla="*/ 125588 h 126205"/>
                    <a:gd name="connsiteX12" fmla="*/ 47267 w 65549"/>
                    <a:gd name="connsiteY12" fmla="*/ 68928 h 126205"/>
                    <a:gd name="connsiteX13" fmla="*/ 47458 w 65549"/>
                    <a:gd name="connsiteY13" fmla="*/ 12079 h 126205"/>
                    <a:gd name="connsiteX14" fmla="*/ 49745 w 65549"/>
                    <a:gd name="connsiteY14" fmla="*/ 10373 h 126205"/>
                    <a:gd name="connsiteX15" fmla="*/ 54318 w 65549"/>
                    <a:gd name="connsiteY15" fmla="*/ 9615 h 126205"/>
                    <a:gd name="connsiteX16" fmla="*/ 66132 w 65549"/>
                    <a:gd name="connsiteY16" fmla="*/ 9236 h 126205"/>
                    <a:gd name="connsiteX17" fmla="*/ 71086 w 65549"/>
                    <a:gd name="connsiteY17" fmla="*/ 9236 h 126205"/>
                    <a:gd name="connsiteX18" fmla="*/ 71086 w 65549"/>
                    <a:gd name="connsiteY18" fmla="*/ 519 h 126205"/>
                    <a:gd name="connsiteX19" fmla="*/ 68990 w 65549"/>
                    <a:gd name="connsiteY19" fmla="*/ 519 h 126205"/>
                    <a:gd name="connsiteX20" fmla="*/ 38693 w 65549"/>
                    <a:gd name="connsiteY20" fmla="*/ 1088 h 126205"/>
                    <a:gd name="connsiteX21" fmla="*/ 8776 w 65549"/>
                    <a:gd name="connsiteY21" fmla="*/ 519 h 126205"/>
                    <a:gd name="connsiteX22" fmla="*/ 6489 w 65549"/>
                    <a:gd name="connsiteY22" fmla="*/ 519 h 126205"/>
                    <a:gd name="connsiteX23" fmla="*/ 6489 w 65549"/>
                    <a:gd name="connsiteY23" fmla="*/ 9236 h 126205"/>
                    <a:gd name="connsiteX24" fmla="*/ 11444 w 65549"/>
                    <a:gd name="connsiteY24" fmla="*/ 9236 h 126205"/>
                    <a:gd name="connsiteX25" fmla="*/ 18685 w 65549"/>
                    <a:gd name="connsiteY25" fmla="*/ 9236 h 126205"/>
                    <a:gd name="connsiteX26" fmla="*/ 23448 w 65549"/>
                    <a:gd name="connsiteY26" fmla="*/ 9426 h 126205"/>
                    <a:gd name="connsiteX27" fmla="*/ 26497 w 65549"/>
                    <a:gd name="connsiteY27" fmla="*/ 9994 h 126205"/>
                    <a:gd name="connsiteX28" fmla="*/ 28022 w 65549"/>
                    <a:gd name="connsiteY28" fmla="*/ 10373 h 126205"/>
                    <a:gd name="connsiteX29" fmla="*/ 29165 w 65549"/>
                    <a:gd name="connsiteY29" fmla="*/ 11321 h 126205"/>
                    <a:gd name="connsiteX30" fmla="*/ 30308 w 65549"/>
                    <a:gd name="connsiteY30" fmla="*/ 12079 h 126205"/>
                    <a:gd name="connsiteX31" fmla="*/ 30308 w 65549"/>
                    <a:gd name="connsiteY31" fmla="*/ 110050 h 12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5549" h="126205">
                      <a:moveTo>
                        <a:pt x="30308" y="110050"/>
                      </a:moveTo>
                      <a:lnTo>
                        <a:pt x="27831" y="109102"/>
                      </a:lnTo>
                      <a:cubicBezTo>
                        <a:pt x="26053" y="108470"/>
                        <a:pt x="23512" y="107839"/>
                        <a:pt x="20209" y="107207"/>
                      </a:cubicBezTo>
                      <a:cubicBezTo>
                        <a:pt x="16906" y="106575"/>
                        <a:pt x="13222" y="106133"/>
                        <a:pt x="9157" y="105881"/>
                      </a:cubicBezTo>
                      <a:lnTo>
                        <a:pt x="5536" y="105881"/>
                      </a:lnTo>
                      <a:lnTo>
                        <a:pt x="5536" y="114598"/>
                      </a:lnTo>
                      <a:lnTo>
                        <a:pt x="9157" y="114598"/>
                      </a:lnTo>
                      <a:cubicBezTo>
                        <a:pt x="15128" y="114850"/>
                        <a:pt x="20654" y="115798"/>
                        <a:pt x="25735" y="117440"/>
                      </a:cubicBezTo>
                      <a:cubicBezTo>
                        <a:pt x="30816" y="119082"/>
                        <a:pt x="34373" y="120598"/>
                        <a:pt x="36406" y="121988"/>
                      </a:cubicBezTo>
                      <a:cubicBezTo>
                        <a:pt x="38439" y="123378"/>
                        <a:pt x="40217" y="124767"/>
                        <a:pt x="41741" y="126157"/>
                      </a:cubicBezTo>
                      <a:cubicBezTo>
                        <a:pt x="41995" y="126536"/>
                        <a:pt x="42758" y="126725"/>
                        <a:pt x="44028" y="126725"/>
                      </a:cubicBezTo>
                      <a:cubicBezTo>
                        <a:pt x="45171" y="126725"/>
                        <a:pt x="46251" y="126346"/>
                        <a:pt x="47267" y="125588"/>
                      </a:cubicBezTo>
                      <a:lnTo>
                        <a:pt x="47267" y="68928"/>
                      </a:lnTo>
                      <a:lnTo>
                        <a:pt x="47458" y="12079"/>
                      </a:lnTo>
                      <a:cubicBezTo>
                        <a:pt x="48347" y="11195"/>
                        <a:pt x="49109" y="10626"/>
                        <a:pt x="49745" y="10373"/>
                      </a:cubicBezTo>
                      <a:cubicBezTo>
                        <a:pt x="50380" y="10121"/>
                        <a:pt x="51904" y="9868"/>
                        <a:pt x="54318" y="9615"/>
                      </a:cubicBezTo>
                      <a:cubicBezTo>
                        <a:pt x="56732" y="9363"/>
                        <a:pt x="60670" y="9236"/>
                        <a:pt x="66132" y="9236"/>
                      </a:cubicBezTo>
                      <a:lnTo>
                        <a:pt x="71086" y="9236"/>
                      </a:lnTo>
                      <a:lnTo>
                        <a:pt x="71086" y="519"/>
                      </a:lnTo>
                      <a:lnTo>
                        <a:pt x="68990" y="519"/>
                      </a:lnTo>
                      <a:cubicBezTo>
                        <a:pt x="66323" y="898"/>
                        <a:pt x="56223" y="1088"/>
                        <a:pt x="38693" y="1088"/>
                      </a:cubicBezTo>
                      <a:cubicBezTo>
                        <a:pt x="21416" y="1088"/>
                        <a:pt x="11444" y="898"/>
                        <a:pt x="8776" y="519"/>
                      </a:cubicBezTo>
                      <a:lnTo>
                        <a:pt x="6489" y="519"/>
                      </a:lnTo>
                      <a:lnTo>
                        <a:pt x="6489" y="9236"/>
                      </a:lnTo>
                      <a:lnTo>
                        <a:pt x="11444" y="9236"/>
                      </a:lnTo>
                      <a:cubicBezTo>
                        <a:pt x="14238" y="9236"/>
                        <a:pt x="16652" y="9236"/>
                        <a:pt x="18685" y="9236"/>
                      </a:cubicBezTo>
                      <a:cubicBezTo>
                        <a:pt x="20717" y="9236"/>
                        <a:pt x="22305" y="9300"/>
                        <a:pt x="23448" y="9426"/>
                      </a:cubicBezTo>
                      <a:cubicBezTo>
                        <a:pt x="24592" y="9552"/>
                        <a:pt x="25608" y="9742"/>
                        <a:pt x="26497" y="9994"/>
                      </a:cubicBezTo>
                      <a:cubicBezTo>
                        <a:pt x="27387" y="10247"/>
                        <a:pt x="27895" y="10373"/>
                        <a:pt x="28022" y="10373"/>
                      </a:cubicBezTo>
                      <a:cubicBezTo>
                        <a:pt x="28149" y="10373"/>
                        <a:pt x="28530" y="10689"/>
                        <a:pt x="29165" y="11321"/>
                      </a:cubicBezTo>
                      <a:cubicBezTo>
                        <a:pt x="29800" y="11953"/>
                        <a:pt x="30181" y="12205"/>
                        <a:pt x="30308" y="12079"/>
                      </a:cubicBezTo>
                      <a:lnTo>
                        <a:pt x="30308" y="110050"/>
                      </a:lnTo>
                      <a:close/>
                    </a:path>
                  </a:pathLst>
                </a:custGeom>
                <a:solidFill>
                  <a:schemeClr val="bg1"/>
                </a:solidFill>
                <a:ln w="0" cap="flat">
                  <a:noFill/>
                  <a:prstDash val="solid"/>
                  <a:miter/>
                </a:ln>
              </p:spPr>
              <p:txBody>
                <a:bodyPr rtlCol="0" anchor="ctr"/>
                <a:lstStyle/>
                <a:p>
                  <a:endParaRPr lang="en-US"/>
                </a:p>
              </p:txBody>
            </p:sp>
          </p:grpSp>
          <p:sp>
            <p:nvSpPr>
              <p:cNvPr id="60" name="Freeform: Shape 59">
                <a:extLst>
                  <a:ext uri="{FF2B5EF4-FFF2-40B4-BE49-F238E27FC236}">
                    <a16:creationId xmlns:a16="http://schemas.microsoft.com/office/drawing/2014/main" id="{8D63F11F-96FF-8C27-EA3B-9215F3E47FF5}"/>
                  </a:ext>
                </a:extLst>
              </p:cNvPr>
              <p:cNvSpPr/>
              <p:nvPr/>
            </p:nvSpPr>
            <p:spPr>
              <a:xfrm flipV="1">
                <a:off x="4268283" y="2259827"/>
                <a:ext cx="91083" cy="129427"/>
              </a:xfrm>
              <a:custGeom>
                <a:avLst/>
                <a:gdLst>
                  <a:gd name="connsiteX0" fmla="*/ 8375 w 91083"/>
                  <a:gd name="connsiteY0" fmla="*/ -1543 h 129427"/>
                  <a:gd name="connsiteX1" fmla="*/ 5135 w 91083"/>
                  <a:gd name="connsiteY1" fmla="*/ 162 h 129427"/>
                  <a:gd name="connsiteX2" fmla="*/ 5707 w 91083"/>
                  <a:gd name="connsiteY2" fmla="*/ 2815 h 129427"/>
                  <a:gd name="connsiteX3" fmla="*/ 7612 w 91083"/>
                  <a:gd name="connsiteY3" fmla="*/ 6794 h 129427"/>
                  <a:gd name="connsiteX4" fmla="*/ 10471 w 91083"/>
                  <a:gd name="connsiteY4" fmla="*/ 6984 h 129427"/>
                  <a:gd name="connsiteX5" fmla="*/ 11614 w 91083"/>
                  <a:gd name="connsiteY5" fmla="*/ 6984 h 129427"/>
                  <a:gd name="connsiteX6" fmla="*/ 26096 w 91083"/>
                  <a:gd name="connsiteY6" fmla="*/ 8310 h 129427"/>
                  <a:gd name="connsiteX7" fmla="*/ 26477 w 91083"/>
                  <a:gd name="connsiteY7" fmla="*/ 8500 h 129427"/>
                  <a:gd name="connsiteX8" fmla="*/ 28573 w 91083"/>
                  <a:gd name="connsiteY8" fmla="*/ 12858 h 129427"/>
                  <a:gd name="connsiteX9" fmla="*/ 37910 w 91083"/>
                  <a:gd name="connsiteY9" fmla="*/ 50000 h 129427"/>
                  <a:gd name="connsiteX10" fmla="*/ 41340 w 91083"/>
                  <a:gd name="connsiteY10" fmla="*/ 63455 h 129427"/>
                  <a:gd name="connsiteX11" fmla="*/ 54679 w 91083"/>
                  <a:gd name="connsiteY11" fmla="*/ 116893 h 129427"/>
                  <a:gd name="connsiteX12" fmla="*/ 54298 w 91083"/>
                  <a:gd name="connsiteY12" fmla="*/ 117841 h 129427"/>
                  <a:gd name="connsiteX13" fmla="*/ 40768 w 91083"/>
                  <a:gd name="connsiteY13" fmla="*/ 118978 h 129427"/>
                  <a:gd name="connsiteX14" fmla="*/ 36957 w 91083"/>
                  <a:gd name="connsiteY14" fmla="*/ 118978 h 129427"/>
                  <a:gd name="connsiteX15" fmla="*/ 36195 w 91083"/>
                  <a:gd name="connsiteY15" fmla="*/ 123715 h 129427"/>
                  <a:gd name="connsiteX16" fmla="*/ 37338 w 91083"/>
                  <a:gd name="connsiteY16" fmla="*/ 127126 h 129427"/>
                  <a:gd name="connsiteX17" fmla="*/ 40006 w 91083"/>
                  <a:gd name="connsiteY17" fmla="*/ 127694 h 129427"/>
                  <a:gd name="connsiteX18" fmla="*/ 40768 w 91083"/>
                  <a:gd name="connsiteY18" fmla="*/ 127694 h 129427"/>
                  <a:gd name="connsiteX19" fmla="*/ 68589 w 91083"/>
                  <a:gd name="connsiteY19" fmla="*/ 127315 h 129427"/>
                  <a:gd name="connsiteX20" fmla="*/ 92980 w 91083"/>
                  <a:gd name="connsiteY20" fmla="*/ 127694 h 129427"/>
                  <a:gd name="connsiteX21" fmla="*/ 94885 w 91083"/>
                  <a:gd name="connsiteY21" fmla="*/ 127694 h 129427"/>
                  <a:gd name="connsiteX22" fmla="*/ 96219 w 91083"/>
                  <a:gd name="connsiteY22" fmla="*/ 125610 h 129427"/>
                  <a:gd name="connsiteX23" fmla="*/ 95647 w 91083"/>
                  <a:gd name="connsiteY23" fmla="*/ 122389 h 129427"/>
                  <a:gd name="connsiteX24" fmla="*/ 94314 w 91083"/>
                  <a:gd name="connsiteY24" fmla="*/ 119357 h 129427"/>
                  <a:gd name="connsiteX25" fmla="*/ 89931 w 91083"/>
                  <a:gd name="connsiteY25" fmla="*/ 118978 h 129427"/>
                  <a:gd name="connsiteX26" fmla="*/ 77736 w 91083"/>
                  <a:gd name="connsiteY26" fmla="*/ 118409 h 129427"/>
                  <a:gd name="connsiteX27" fmla="*/ 74115 w 91083"/>
                  <a:gd name="connsiteY27" fmla="*/ 116325 h 129427"/>
                  <a:gd name="connsiteX28" fmla="*/ 64397 w 91083"/>
                  <a:gd name="connsiteY28" fmla="*/ 80130 h 129427"/>
                  <a:gd name="connsiteX29" fmla="*/ 60205 w 91083"/>
                  <a:gd name="connsiteY29" fmla="*/ 62886 h 129427"/>
                  <a:gd name="connsiteX30" fmla="*/ 46866 w 91083"/>
                  <a:gd name="connsiteY30" fmla="*/ 9447 h 129427"/>
                  <a:gd name="connsiteX31" fmla="*/ 48772 w 91083"/>
                  <a:gd name="connsiteY31" fmla="*/ 7742 h 129427"/>
                  <a:gd name="connsiteX32" fmla="*/ 58680 w 91083"/>
                  <a:gd name="connsiteY32" fmla="*/ 6984 h 129427"/>
                  <a:gd name="connsiteX33" fmla="*/ 64778 w 91083"/>
                  <a:gd name="connsiteY33" fmla="*/ 6984 h 129427"/>
                  <a:gd name="connsiteX34" fmla="*/ 65921 w 91083"/>
                  <a:gd name="connsiteY34" fmla="*/ 5279 h 129427"/>
                  <a:gd name="connsiteX35" fmla="*/ 65350 w 91083"/>
                  <a:gd name="connsiteY35" fmla="*/ 1868 h 129427"/>
                  <a:gd name="connsiteX36" fmla="*/ 63444 w 91083"/>
                  <a:gd name="connsiteY36" fmla="*/ -1733 h 129427"/>
                  <a:gd name="connsiteX37" fmla="*/ 60395 w 91083"/>
                  <a:gd name="connsiteY37" fmla="*/ -1733 h 129427"/>
                  <a:gd name="connsiteX38" fmla="*/ 34290 w 91083"/>
                  <a:gd name="connsiteY38" fmla="*/ -1354 h 129427"/>
                  <a:gd name="connsiteX39" fmla="*/ 21713 w 91083"/>
                  <a:gd name="connsiteY39" fmla="*/ -1354 h 129427"/>
                  <a:gd name="connsiteX40" fmla="*/ 12567 w 91083"/>
                  <a:gd name="connsiteY40" fmla="*/ -1354 h 129427"/>
                  <a:gd name="connsiteX41" fmla="*/ 8375 w 91083"/>
                  <a:gd name="connsiteY41" fmla="*/ -1543 h 129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1083" h="129427">
                    <a:moveTo>
                      <a:pt x="8375" y="-1543"/>
                    </a:moveTo>
                    <a:cubicBezTo>
                      <a:pt x="6215" y="-1543"/>
                      <a:pt x="5135" y="-975"/>
                      <a:pt x="5135" y="162"/>
                    </a:cubicBezTo>
                    <a:cubicBezTo>
                      <a:pt x="5135" y="415"/>
                      <a:pt x="5326" y="1299"/>
                      <a:pt x="5707" y="2815"/>
                    </a:cubicBezTo>
                    <a:cubicBezTo>
                      <a:pt x="6342" y="5215"/>
                      <a:pt x="6977" y="6542"/>
                      <a:pt x="7612" y="6794"/>
                    </a:cubicBezTo>
                    <a:cubicBezTo>
                      <a:pt x="7993" y="6921"/>
                      <a:pt x="8946" y="6984"/>
                      <a:pt x="10471" y="6984"/>
                    </a:cubicBezTo>
                    <a:lnTo>
                      <a:pt x="11614" y="6984"/>
                    </a:lnTo>
                    <a:cubicBezTo>
                      <a:pt x="19236" y="6984"/>
                      <a:pt x="24063" y="7426"/>
                      <a:pt x="26096" y="8310"/>
                    </a:cubicBezTo>
                    <a:cubicBezTo>
                      <a:pt x="26223" y="8310"/>
                      <a:pt x="26350" y="8374"/>
                      <a:pt x="26477" y="8500"/>
                    </a:cubicBezTo>
                    <a:cubicBezTo>
                      <a:pt x="27112" y="8753"/>
                      <a:pt x="27811" y="10205"/>
                      <a:pt x="28573" y="12858"/>
                    </a:cubicBezTo>
                    <a:cubicBezTo>
                      <a:pt x="29335" y="15511"/>
                      <a:pt x="32448" y="27892"/>
                      <a:pt x="37910" y="50000"/>
                    </a:cubicBezTo>
                    <a:cubicBezTo>
                      <a:pt x="39435" y="55685"/>
                      <a:pt x="40578" y="60170"/>
                      <a:pt x="41340" y="63455"/>
                    </a:cubicBezTo>
                    <a:cubicBezTo>
                      <a:pt x="50233" y="98828"/>
                      <a:pt x="54679" y="116640"/>
                      <a:pt x="54679" y="116893"/>
                    </a:cubicBezTo>
                    <a:cubicBezTo>
                      <a:pt x="54425" y="117398"/>
                      <a:pt x="54298" y="117714"/>
                      <a:pt x="54298" y="117841"/>
                    </a:cubicBezTo>
                    <a:cubicBezTo>
                      <a:pt x="53027" y="118599"/>
                      <a:pt x="48518" y="118978"/>
                      <a:pt x="40768" y="118978"/>
                    </a:cubicBezTo>
                    <a:lnTo>
                      <a:pt x="36957" y="118978"/>
                    </a:lnTo>
                    <a:cubicBezTo>
                      <a:pt x="35814" y="119736"/>
                      <a:pt x="35560" y="121315"/>
                      <a:pt x="36195" y="123715"/>
                    </a:cubicBezTo>
                    <a:cubicBezTo>
                      <a:pt x="36703" y="125610"/>
                      <a:pt x="37084" y="126747"/>
                      <a:pt x="37338" y="127126"/>
                    </a:cubicBezTo>
                    <a:cubicBezTo>
                      <a:pt x="37592" y="127505"/>
                      <a:pt x="38482" y="127694"/>
                      <a:pt x="40006" y="127694"/>
                    </a:cubicBezTo>
                    <a:lnTo>
                      <a:pt x="40768" y="127694"/>
                    </a:lnTo>
                    <a:cubicBezTo>
                      <a:pt x="49915" y="127442"/>
                      <a:pt x="59189" y="127315"/>
                      <a:pt x="68589" y="127315"/>
                    </a:cubicBezTo>
                    <a:cubicBezTo>
                      <a:pt x="84087" y="127315"/>
                      <a:pt x="92218" y="127442"/>
                      <a:pt x="92980" y="127694"/>
                    </a:cubicBezTo>
                    <a:lnTo>
                      <a:pt x="94885" y="127694"/>
                    </a:lnTo>
                    <a:cubicBezTo>
                      <a:pt x="95775" y="126810"/>
                      <a:pt x="96219" y="126115"/>
                      <a:pt x="96219" y="125610"/>
                    </a:cubicBezTo>
                    <a:cubicBezTo>
                      <a:pt x="96219" y="125105"/>
                      <a:pt x="96029" y="124031"/>
                      <a:pt x="95647" y="122389"/>
                    </a:cubicBezTo>
                    <a:cubicBezTo>
                      <a:pt x="95266" y="120746"/>
                      <a:pt x="94822" y="119736"/>
                      <a:pt x="94314" y="119357"/>
                    </a:cubicBezTo>
                    <a:cubicBezTo>
                      <a:pt x="93933" y="119104"/>
                      <a:pt x="92472" y="118978"/>
                      <a:pt x="89931" y="118978"/>
                    </a:cubicBezTo>
                    <a:cubicBezTo>
                      <a:pt x="85993" y="118978"/>
                      <a:pt x="81928" y="118788"/>
                      <a:pt x="77736" y="118409"/>
                    </a:cubicBezTo>
                    <a:cubicBezTo>
                      <a:pt x="75957" y="118030"/>
                      <a:pt x="74750" y="117335"/>
                      <a:pt x="74115" y="116325"/>
                    </a:cubicBezTo>
                    <a:cubicBezTo>
                      <a:pt x="73226" y="114556"/>
                      <a:pt x="69986" y="102491"/>
                      <a:pt x="64397" y="80130"/>
                    </a:cubicBezTo>
                    <a:cubicBezTo>
                      <a:pt x="63000" y="74193"/>
                      <a:pt x="61602" y="68445"/>
                      <a:pt x="60205" y="62886"/>
                    </a:cubicBezTo>
                    <a:cubicBezTo>
                      <a:pt x="51312" y="28018"/>
                      <a:pt x="46866" y="10205"/>
                      <a:pt x="46866" y="9447"/>
                    </a:cubicBezTo>
                    <a:cubicBezTo>
                      <a:pt x="46866" y="8563"/>
                      <a:pt x="47501" y="7995"/>
                      <a:pt x="48772" y="7742"/>
                    </a:cubicBezTo>
                    <a:cubicBezTo>
                      <a:pt x="50042" y="7489"/>
                      <a:pt x="53345" y="7237"/>
                      <a:pt x="58680" y="6984"/>
                    </a:cubicBezTo>
                    <a:lnTo>
                      <a:pt x="64778" y="6984"/>
                    </a:lnTo>
                    <a:cubicBezTo>
                      <a:pt x="65540" y="5973"/>
                      <a:pt x="65921" y="5405"/>
                      <a:pt x="65921" y="5279"/>
                    </a:cubicBezTo>
                    <a:cubicBezTo>
                      <a:pt x="65921" y="5152"/>
                      <a:pt x="65731" y="4015"/>
                      <a:pt x="65350" y="1868"/>
                    </a:cubicBezTo>
                    <a:cubicBezTo>
                      <a:pt x="64841" y="225"/>
                      <a:pt x="64206" y="-975"/>
                      <a:pt x="63444" y="-1733"/>
                    </a:cubicBezTo>
                    <a:lnTo>
                      <a:pt x="60395" y="-1733"/>
                    </a:lnTo>
                    <a:cubicBezTo>
                      <a:pt x="55695" y="-1480"/>
                      <a:pt x="46993" y="-1354"/>
                      <a:pt x="34290" y="-1354"/>
                    </a:cubicBezTo>
                    <a:cubicBezTo>
                      <a:pt x="29716" y="-1354"/>
                      <a:pt x="25524" y="-1354"/>
                      <a:pt x="21713" y="-1354"/>
                    </a:cubicBezTo>
                    <a:cubicBezTo>
                      <a:pt x="17902" y="-1354"/>
                      <a:pt x="14853" y="-1354"/>
                      <a:pt x="12567" y="-1354"/>
                    </a:cubicBezTo>
                    <a:cubicBezTo>
                      <a:pt x="10280" y="-1354"/>
                      <a:pt x="8883" y="-1417"/>
                      <a:pt x="8375" y="-1543"/>
                    </a:cubicBezTo>
                    <a:close/>
                  </a:path>
                </a:pathLst>
              </a:custGeom>
              <a:solidFill>
                <a:schemeClr val="bg1"/>
              </a:solidFill>
              <a:ln w="0" cap="flat">
                <a:noFill/>
                <a:prstDash val="solid"/>
                <a:miter/>
              </a:ln>
            </p:spPr>
            <p:txBody>
              <a:bodyPr rtlCol="0" anchor="ctr"/>
              <a:lstStyle/>
              <a:p>
                <a:endParaRPr lang="en-US"/>
              </a:p>
            </p:txBody>
          </p:sp>
        </p:grpSp>
        <p:grpSp>
          <p:nvGrpSpPr>
            <p:cNvPr id="61" name="Graphic 46">
              <a:extLst>
                <a:ext uri="{FF2B5EF4-FFF2-40B4-BE49-F238E27FC236}">
                  <a16:creationId xmlns:a16="http://schemas.microsoft.com/office/drawing/2014/main" id="{33E1DE4C-91D3-1EF8-52A7-E8BD141B2628}"/>
                </a:ext>
              </a:extLst>
            </p:cNvPr>
            <p:cNvGrpSpPr/>
            <p:nvPr/>
          </p:nvGrpSpPr>
          <p:grpSpPr>
            <a:xfrm>
              <a:off x="4565705" y="2259827"/>
              <a:ext cx="359273" cy="736647"/>
              <a:chOff x="4565705" y="2259827"/>
              <a:chExt cx="359273" cy="736647"/>
            </a:xfrm>
            <a:solidFill>
              <a:schemeClr val="bg1"/>
            </a:solidFill>
          </p:grpSpPr>
          <p:sp>
            <p:nvSpPr>
              <p:cNvPr id="62" name="Freeform: Shape 61">
                <a:extLst>
                  <a:ext uri="{FF2B5EF4-FFF2-40B4-BE49-F238E27FC236}">
                    <a16:creationId xmlns:a16="http://schemas.microsoft.com/office/drawing/2014/main" id="{3097D69F-B2A5-3EC8-2F7F-A4E0A0682A85}"/>
                  </a:ext>
                </a:extLst>
              </p:cNvPr>
              <p:cNvSpPr/>
              <p:nvPr/>
            </p:nvSpPr>
            <p:spPr>
              <a:xfrm flipV="1">
                <a:off x="4565705" y="2442860"/>
                <a:ext cx="359273" cy="375244"/>
              </a:xfrm>
              <a:custGeom>
                <a:avLst/>
                <a:gdLst>
                  <a:gd name="connsiteX0" fmla="*/ 7627 w 359273"/>
                  <a:gd name="connsiteY0" fmla="*/ 374208 h 375244"/>
                  <a:gd name="connsiteX1" fmla="*/ 170688 w 359273"/>
                  <a:gd name="connsiteY1" fmla="*/ 374744 h 375244"/>
                  <a:gd name="connsiteX2" fmla="*/ 332941 w 359273"/>
                  <a:gd name="connsiteY2" fmla="*/ 374744 h 375244"/>
                  <a:gd name="connsiteX3" fmla="*/ 348573 w 359273"/>
                  <a:gd name="connsiteY3" fmla="*/ 338560 h 375244"/>
                  <a:gd name="connsiteX4" fmla="*/ 365553 w 359273"/>
                  <a:gd name="connsiteY4" fmla="*/ 299427 h 375244"/>
                  <a:gd name="connsiteX5" fmla="*/ 354772 w 359273"/>
                  <a:gd name="connsiteY5" fmla="*/ 299427 h 375244"/>
                  <a:gd name="connsiteX6" fmla="*/ 352885 w 359273"/>
                  <a:gd name="connsiteY6" fmla="*/ 303180 h 375244"/>
                  <a:gd name="connsiteX7" fmla="*/ 337792 w 359273"/>
                  <a:gd name="connsiteY7" fmla="*/ 324086 h 375244"/>
                  <a:gd name="connsiteX8" fmla="*/ 307875 w 359273"/>
                  <a:gd name="connsiteY8" fmla="*/ 344725 h 375244"/>
                  <a:gd name="connsiteX9" fmla="*/ 269873 w 359273"/>
                  <a:gd name="connsiteY9" fmla="*/ 356250 h 375244"/>
                  <a:gd name="connsiteX10" fmla="*/ 229175 w 359273"/>
                  <a:gd name="connsiteY10" fmla="*/ 360807 h 375244"/>
                  <a:gd name="connsiteX11" fmla="*/ 179852 w 359273"/>
                  <a:gd name="connsiteY11" fmla="*/ 361879 h 375244"/>
                  <a:gd name="connsiteX12" fmla="*/ 146162 w 359273"/>
                  <a:gd name="connsiteY12" fmla="*/ 361879 h 375244"/>
                  <a:gd name="connsiteX13" fmla="*/ 137807 w 359273"/>
                  <a:gd name="connsiteY13" fmla="*/ 361879 h 375244"/>
                  <a:gd name="connsiteX14" fmla="*/ 59106 w 359273"/>
                  <a:gd name="connsiteY14" fmla="*/ 361879 h 375244"/>
                  <a:gd name="connsiteX15" fmla="*/ 61262 w 359273"/>
                  <a:gd name="connsiteY15" fmla="*/ 358930 h 375244"/>
                  <a:gd name="connsiteX16" fmla="*/ 186590 w 359273"/>
                  <a:gd name="connsiteY16" fmla="*/ 187658 h 375244"/>
                  <a:gd name="connsiteX17" fmla="*/ 186590 w 359273"/>
                  <a:gd name="connsiteY17" fmla="*/ 186050 h 375244"/>
                  <a:gd name="connsiteX18" fmla="*/ 115436 w 359273"/>
                  <a:gd name="connsiteY18" fmla="*/ 105104 h 375244"/>
                  <a:gd name="connsiteX19" fmla="*/ 44282 w 359273"/>
                  <a:gd name="connsiteY19" fmla="*/ 24695 h 375244"/>
                  <a:gd name="connsiteX20" fmla="*/ 101152 w 359273"/>
                  <a:gd name="connsiteY20" fmla="*/ 24427 h 375244"/>
                  <a:gd name="connsiteX21" fmla="*/ 139154 w 359273"/>
                  <a:gd name="connsiteY21" fmla="*/ 24427 h 375244"/>
                  <a:gd name="connsiteX22" fmla="*/ 173653 w 359273"/>
                  <a:gd name="connsiteY22" fmla="*/ 24159 h 375244"/>
                  <a:gd name="connsiteX23" fmla="*/ 232948 w 359273"/>
                  <a:gd name="connsiteY23" fmla="*/ 25499 h 375244"/>
                  <a:gd name="connsiteX24" fmla="*/ 277958 w 359273"/>
                  <a:gd name="connsiteY24" fmla="*/ 31128 h 375244"/>
                  <a:gd name="connsiteX25" fmla="*/ 315961 w 359273"/>
                  <a:gd name="connsiteY25" fmla="*/ 44261 h 375244"/>
                  <a:gd name="connsiteX26" fmla="*/ 343722 w 359273"/>
                  <a:gd name="connsiteY26" fmla="*/ 67580 h 375244"/>
                  <a:gd name="connsiteX27" fmla="*/ 354772 w 359273"/>
                  <a:gd name="connsiteY27" fmla="*/ 86878 h 375244"/>
                  <a:gd name="connsiteX28" fmla="*/ 365553 w 359273"/>
                  <a:gd name="connsiteY28" fmla="*/ 86878 h 375244"/>
                  <a:gd name="connsiteX29" fmla="*/ 363666 w 359273"/>
                  <a:gd name="connsiteY29" fmla="*/ 81250 h 375244"/>
                  <a:gd name="connsiteX30" fmla="*/ 356928 w 359273"/>
                  <a:gd name="connsiteY30" fmla="*/ 63828 h 375244"/>
                  <a:gd name="connsiteX31" fmla="*/ 348573 w 359273"/>
                  <a:gd name="connsiteY31" fmla="*/ 41313 h 375244"/>
                  <a:gd name="connsiteX32" fmla="*/ 332941 w 359273"/>
                  <a:gd name="connsiteY32" fmla="*/ -232 h 375244"/>
                  <a:gd name="connsiteX33" fmla="*/ 170958 w 359273"/>
                  <a:gd name="connsiteY33" fmla="*/ -500 h 375244"/>
                  <a:gd name="connsiteX34" fmla="*/ 7897 w 359273"/>
                  <a:gd name="connsiteY34" fmla="*/ 36 h 375244"/>
                  <a:gd name="connsiteX35" fmla="*/ 6280 w 359273"/>
                  <a:gd name="connsiteY35" fmla="*/ 2448 h 375244"/>
                  <a:gd name="connsiteX36" fmla="*/ 6819 w 359273"/>
                  <a:gd name="connsiteY36" fmla="*/ 4057 h 375244"/>
                  <a:gd name="connsiteX37" fmla="*/ 150474 w 359273"/>
                  <a:gd name="connsiteY37" fmla="*/ 167556 h 375244"/>
                  <a:gd name="connsiteX38" fmla="*/ 141580 w 359273"/>
                  <a:gd name="connsiteY38" fmla="*/ 179617 h 375244"/>
                  <a:gd name="connsiteX39" fmla="*/ 113280 w 359273"/>
                  <a:gd name="connsiteY39" fmla="*/ 218214 h 375244"/>
                  <a:gd name="connsiteX40" fmla="*/ 78242 w 359273"/>
                  <a:gd name="connsiteY40" fmla="*/ 265924 h 375244"/>
                  <a:gd name="connsiteX41" fmla="*/ 6549 w 359273"/>
                  <a:gd name="connsiteY41" fmla="*/ 363755 h 375244"/>
                  <a:gd name="connsiteX42" fmla="*/ 6280 w 359273"/>
                  <a:gd name="connsiteY42" fmla="*/ 367776 h 375244"/>
                  <a:gd name="connsiteX43" fmla="*/ 7627 w 359273"/>
                  <a:gd name="connsiteY43" fmla="*/ 374208 h 37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59273" h="375244">
                    <a:moveTo>
                      <a:pt x="7627" y="374208"/>
                    </a:moveTo>
                    <a:cubicBezTo>
                      <a:pt x="8166" y="374566"/>
                      <a:pt x="62520" y="374744"/>
                      <a:pt x="170688" y="374744"/>
                    </a:cubicBezTo>
                    <a:lnTo>
                      <a:pt x="332941" y="374744"/>
                    </a:lnTo>
                    <a:lnTo>
                      <a:pt x="348573" y="338560"/>
                    </a:lnTo>
                    <a:cubicBezTo>
                      <a:pt x="359173" y="313901"/>
                      <a:pt x="364833" y="300857"/>
                      <a:pt x="365553" y="299427"/>
                    </a:cubicBezTo>
                    <a:lnTo>
                      <a:pt x="354772" y="299427"/>
                    </a:lnTo>
                    <a:lnTo>
                      <a:pt x="352885" y="303180"/>
                    </a:lnTo>
                    <a:cubicBezTo>
                      <a:pt x="349112" y="310506"/>
                      <a:pt x="344080" y="317475"/>
                      <a:pt x="337792" y="324086"/>
                    </a:cubicBezTo>
                    <a:cubicBezTo>
                      <a:pt x="328809" y="332663"/>
                      <a:pt x="318837" y="339543"/>
                      <a:pt x="307875" y="344725"/>
                    </a:cubicBezTo>
                    <a:cubicBezTo>
                      <a:pt x="296914" y="349907"/>
                      <a:pt x="284246" y="353749"/>
                      <a:pt x="269873" y="356250"/>
                    </a:cubicBezTo>
                    <a:cubicBezTo>
                      <a:pt x="255498" y="358752"/>
                      <a:pt x="241932" y="360271"/>
                      <a:pt x="229175" y="360807"/>
                    </a:cubicBezTo>
                    <a:cubicBezTo>
                      <a:pt x="216417" y="361343"/>
                      <a:pt x="199976" y="361700"/>
                      <a:pt x="179852" y="361879"/>
                    </a:cubicBezTo>
                    <a:lnTo>
                      <a:pt x="146162" y="361879"/>
                    </a:lnTo>
                    <a:lnTo>
                      <a:pt x="137807" y="361879"/>
                    </a:lnTo>
                    <a:lnTo>
                      <a:pt x="59106" y="361879"/>
                    </a:lnTo>
                    <a:lnTo>
                      <a:pt x="61262" y="358930"/>
                    </a:lnTo>
                    <a:cubicBezTo>
                      <a:pt x="144455" y="245821"/>
                      <a:pt x="186231" y="188730"/>
                      <a:pt x="186590" y="187658"/>
                    </a:cubicBezTo>
                    <a:cubicBezTo>
                      <a:pt x="186770" y="187301"/>
                      <a:pt x="186770" y="186765"/>
                      <a:pt x="186590" y="186050"/>
                    </a:cubicBezTo>
                    <a:cubicBezTo>
                      <a:pt x="186051" y="185514"/>
                      <a:pt x="162333" y="158532"/>
                      <a:pt x="115436" y="105104"/>
                    </a:cubicBezTo>
                    <a:lnTo>
                      <a:pt x="44282" y="24695"/>
                    </a:lnTo>
                    <a:cubicBezTo>
                      <a:pt x="44282" y="24516"/>
                      <a:pt x="63239" y="24427"/>
                      <a:pt x="101152" y="24427"/>
                    </a:cubicBezTo>
                    <a:cubicBezTo>
                      <a:pt x="110495" y="24427"/>
                      <a:pt x="123163" y="24427"/>
                      <a:pt x="139154" y="24427"/>
                    </a:cubicBezTo>
                    <a:cubicBezTo>
                      <a:pt x="155146" y="24427"/>
                      <a:pt x="166645" y="24338"/>
                      <a:pt x="173653" y="24159"/>
                    </a:cubicBezTo>
                    <a:cubicBezTo>
                      <a:pt x="198090" y="24159"/>
                      <a:pt x="217855" y="24606"/>
                      <a:pt x="232948" y="25499"/>
                    </a:cubicBezTo>
                    <a:cubicBezTo>
                      <a:pt x="248041" y="26392"/>
                      <a:pt x="263046" y="28269"/>
                      <a:pt x="277958" y="31128"/>
                    </a:cubicBezTo>
                    <a:cubicBezTo>
                      <a:pt x="292871" y="33987"/>
                      <a:pt x="305538" y="38365"/>
                      <a:pt x="315961" y="44261"/>
                    </a:cubicBezTo>
                    <a:cubicBezTo>
                      <a:pt x="326383" y="50158"/>
                      <a:pt x="335636" y="57931"/>
                      <a:pt x="343722" y="67580"/>
                    </a:cubicBezTo>
                    <a:cubicBezTo>
                      <a:pt x="347495" y="72226"/>
                      <a:pt x="351179" y="78659"/>
                      <a:pt x="354772" y="86878"/>
                    </a:cubicBezTo>
                    <a:lnTo>
                      <a:pt x="365553" y="86878"/>
                    </a:lnTo>
                    <a:cubicBezTo>
                      <a:pt x="365553" y="86700"/>
                      <a:pt x="364925" y="84823"/>
                      <a:pt x="363666" y="81250"/>
                    </a:cubicBezTo>
                    <a:cubicBezTo>
                      <a:pt x="362408" y="77676"/>
                      <a:pt x="360162" y="71869"/>
                      <a:pt x="356928" y="63828"/>
                    </a:cubicBezTo>
                    <a:cubicBezTo>
                      <a:pt x="353694" y="55787"/>
                      <a:pt x="350910" y="48282"/>
                      <a:pt x="348573" y="41313"/>
                    </a:cubicBezTo>
                    <a:lnTo>
                      <a:pt x="332941" y="-232"/>
                    </a:lnTo>
                    <a:lnTo>
                      <a:pt x="170958" y="-500"/>
                    </a:lnTo>
                    <a:cubicBezTo>
                      <a:pt x="62790" y="-500"/>
                      <a:pt x="8436" y="-321"/>
                      <a:pt x="7897" y="36"/>
                    </a:cubicBezTo>
                    <a:cubicBezTo>
                      <a:pt x="6819" y="393"/>
                      <a:pt x="6280" y="1197"/>
                      <a:pt x="6280" y="2448"/>
                    </a:cubicBezTo>
                    <a:cubicBezTo>
                      <a:pt x="6280" y="2806"/>
                      <a:pt x="6459" y="3342"/>
                      <a:pt x="6819" y="4057"/>
                    </a:cubicBezTo>
                    <a:lnTo>
                      <a:pt x="150474" y="167556"/>
                    </a:lnTo>
                    <a:cubicBezTo>
                      <a:pt x="150474" y="167735"/>
                      <a:pt x="147509" y="171755"/>
                      <a:pt x="141580" y="179617"/>
                    </a:cubicBezTo>
                    <a:cubicBezTo>
                      <a:pt x="135650" y="187479"/>
                      <a:pt x="126217" y="200345"/>
                      <a:pt x="113280" y="218214"/>
                    </a:cubicBezTo>
                    <a:cubicBezTo>
                      <a:pt x="100343" y="236083"/>
                      <a:pt x="88664" y="251986"/>
                      <a:pt x="78242" y="265924"/>
                    </a:cubicBezTo>
                    <a:lnTo>
                      <a:pt x="6549" y="363755"/>
                    </a:lnTo>
                    <a:lnTo>
                      <a:pt x="6280" y="367776"/>
                    </a:lnTo>
                    <a:cubicBezTo>
                      <a:pt x="6280" y="371528"/>
                      <a:pt x="6729" y="373672"/>
                      <a:pt x="7627" y="374208"/>
                    </a:cubicBezTo>
                    <a:close/>
                  </a:path>
                </a:pathLst>
              </a:custGeom>
              <a:solidFill>
                <a:schemeClr val="bg1"/>
              </a:solidFill>
              <a:ln w="0" cap="flat">
                <a:noFill/>
                <a:prstDash val="solid"/>
                <a:miter/>
              </a:ln>
            </p:spPr>
            <p:txBody>
              <a:bodyPr rtlCol="0" anchor="ctr"/>
              <a:lstStyle/>
              <a:p>
                <a:endParaRPr lang="en-US"/>
              </a:p>
            </p:txBody>
          </p:sp>
          <p:grpSp>
            <p:nvGrpSpPr>
              <p:cNvPr id="63" name="Graphic 46">
                <a:extLst>
                  <a:ext uri="{FF2B5EF4-FFF2-40B4-BE49-F238E27FC236}">
                    <a16:creationId xmlns:a16="http://schemas.microsoft.com/office/drawing/2014/main" id="{D25F9D83-7542-6A38-FF7A-6F4F53AB1345}"/>
                  </a:ext>
                </a:extLst>
              </p:cNvPr>
              <p:cNvGrpSpPr/>
              <p:nvPr/>
            </p:nvGrpSpPr>
            <p:grpSpPr>
              <a:xfrm>
                <a:off x="4583207" y="2862877"/>
                <a:ext cx="319746" cy="133596"/>
                <a:chOff x="4583207" y="2862877"/>
                <a:chExt cx="319746" cy="133596"/>
              </a:xfrm>
              <a:solidFill>
                <a:schemeClr val="bg1"/>
              </a:solidFill>
            </p:grpSpPr>
            <p:sp>
              <p:nvSpPr>
                <p:cNvPr id="64" name="Freeform: Shape 63">
                  <a:extLst>
                    <a:ext uri="{FF2B5EF4-FFF2-40B4-BE49-F238E27FC236}">
                      <a16:creationId xmlns:a16="http://schemas.microsoft.com/office/drawing/2014/main" id="{EF8C493F-3416-5C22-2D35-CC29E099FA64}"/>
                    </a:ext>
                  </a:extLst>
                </p:cNvPr>
                <p:cNvSpPr/>
                <p:nvPr/>
              </p:nvSpPr>
              <p:spPr>
                <a:xfrm flipV="1">
                  <a:off x="4583207" y="2862877"/>
                  <a:ext cx="86701" cy="133596"/>
                </a:xfrm>
                <a:custGeom>
                  <a:avLst/>
                  <a:gdLst>
                    <a:gd name="connsiteX0" fmla="*/ 20195 w 86701"/>
                    <a:gd name="connsiteY0" fmla="*/ 125215 h 133596"/>
                    <a:gd name="connsiteX1" fmla="*/ 20958 w 86701"/>
                    <a:gd name="connsiteY1" fmla="*/ 129573 h 133596"/>
                    <a:gd name="connsiteX2" fmla="*/ 23244 w 86701"/>
                    <a:gd name="connsiteY2" fmla="*/ 132037 h 133596"/>
                    <a:gd name="connsiteX3" fmla="*/ 36964 w 86701"/>
                    <a:gd name="connsiteY3" fmla="*/ 132984 h 133596"/>
                    <a:gd name="connsiteX4" fmla="*/ 50874 w 86701"/>
                    <a:gd name="connsiteY4" fmla="*/ 134121 h 133596"/>
                    <a:gd name="connsiteX5" fmla="*/ 53161 w 86701"/>
                    <a:gd name="connsiteY5" fmla="*/ 132605 h 133596"/>
                    <a:gd name="connsiteX6" fmla="*/ 43633 w 86701"/>
                    <a:gd name="connsiteY6" fmla="*/ 93000 h 133596"/>
                    <a:gd name="connsiteX7" fmla="*/ 34106 w 86701"/>
                    <a:gd name="connsiteY7" fmla="*/ 54153 h 133596"/>
                    <a:gd name="connsiteX8" fmla="*/ 39632 w 86701"/>
                    <a:gd name="connsiteY8" fmla="*/ 57753 h 133596"/>
                    <a:gd name="connsiteX9" fmla="*/ 52780 w 86701"/>
                    <a:gd name="connsiteY9" fmla="*/ 69692 h 133596"/>
                    <a:gd name="connsiteX10" fmla="*/ 66118 w 86701"/>
                    <a:gd name="connsiteY10" fmla="*/ 81251 h 133596"/>
                    <a:gd name="connsiteX11" fmla="*/ 80600 w 86701"/>
                    <a:gd name="connsiteY11" fmla="*/ 86368 h 133596"/>
                    <a:gd name="connsiteX12" fmla="*/ 89556 w 86701"/>
                    <a:gd name="connsiteY12" fmla="*/ 82767 h 133596"/>
                    <a:gd name="connsiteX13" fmla="*/ 92986 w 86701"/>
                    <a:gd name="connsiteY13" fmla="*/ 72534 h 133596"/>
                    <a:gd name="connsiteX14" fmla="*/ 91652 w 86701"/>
                    <a:gd name="connsiteY14" fmla="*/ 64575 h 133596"/>
                    <a:gd name="connsiteX15" fmla="*/ 88032 w 86701"/>
                    <a:gd name="connsiteY15" fmla="*/ 59838 h 133596"/>
                    <a:gd name="connsiteX16" fmla="*/ 84030 w 86701"/>
                    <a:gd name="connsiteY16" fmla="*/ 57753 h 133596"/>
                    <a:gd name="connsiteX17" fmla="*/ 80600 w 86701"/>
                    <a:gd name="connsiteY17" fmla="*/ 57185 h 133596"/>
                    <a:gd name="connsiteX18" fmla="*/ 74503 w 86701"/>
                    <a:gd name="connsiteY18" fmla="*/ 59269 h 133596"/>
                    <a:gd name="connsiteX19" fmla="*/ 72216 w 86701"/>
                    <a:gd name="connsiteY19" fmla="*/ 64765 h 133596"/>
                    <a:gd name="connsiteX20" fmla="*/ 75265 w 86701"/>
                    <a:gd name="connsiteY20" fmla="*/ 72534 h 133596"/>
                    <a:gd name="connsiteX21" fmla="*/ 81363 w 86701"/>
                    <a:gd name="connsiteY21" fmla="*/ 76514 h 133596"/>
                    <a:gd name="connsiteX22" fmla="*/ 84411 w 86701"/>
                    <a:gd name="connsiteY22" fmla="*/ 77082 h 133596"/>
                    <a:gd name="connsiteX23" fmla="*/ 79838 w 86701"/>
                    <a:gd name="connsiteY23" fmla="*/ 79356 h 133596"/>
                    <a:gd name="connsiteX24" fmla="*/ 79076 w 86701"/>
                    <a:gd name="connsiteY24" fmla="*/ 79356 h 133596"/>
                    <a:gd name="connsiteX25" fmla="*/ 67071 w 86701"/>
                    <a:gd name="connsiteY25" fmla="*/ 74619 h 133596"/>
                    <a:gd name="connsiteX26" fmla="*/ 53161 w 86701"/>
                    <a:gd name="connsiteY26" fmla="*/ 62491 h 133596"/>
                    <a:gd name="connsiteX27" fmla="*/ 40584 w 86701"/>
                    <a:gd name="connsiteY27" fmla="*/ 50931 h 133596"/>
                    <a:gd name="connsiteX28" fmla="*/ 43443 w 86701"/>
                    <a:gd name="connsiteY28" fmla="*/ 50363 h 133596"/>
                    <a:gd name="connsiteX29" fmla="*/ 48016 w 86701"/>
                    <a:gd name="connsiteY29" fmla="*/ 49226 h 133596"/>
                    <a:gd name="connsiteX30" fmla="*/ 52970 w 86701"/>
                    <a:gd name="connsiteY30" fmla="*/ 47710 h 133596"/>
                    <a:gd name="connsiteX31" fmla="*/ 58115 w 86701"/>
                    <a:gd name="connsiteY31" fmla="*/ 45057 h 133596"/>
                    <a:gd name="connsiteX32" fmla="*/ 62307 w 86701"/>
                    <a:gd name="connsiteY32" fmla="*/ 41646 h 133596"/>
                    <a:gd name="connsiteX33" fmla="*/ 65547 w 86701"/>
                    <a:gd name="connsiteY33" fmla="*/ 36719 h 133596"/>
                    <a:gd name="connsiteX34" fmla="*/ 66690 w 86701"/>
                    <a:gd name="connsiteY34" fmla="*/ 30466 h 133596"/>
                    <a:gd name="connsiteX35" fmla="*/ 65737 w 86701"/>
                    <a:gd name="connsiteY35" fmla="*/ 22696 h 133596"/>
                    <a:gd name="connsiteX36" fmla="*/ 64594 w 86701"/>
                    <a:gd name="connsiteY36" fmla="*/ 15116 h 133596"/>
                    <a:gd name="connsiteX37" fmla="*/ 69739 w 86701"/>
                    <a:gd name="connsiteY37" fmla="*/ 7536 h 133596"/>
                    <a:gd name="connsiteX38" fmla="*/ 84602 w 86701"/>
                    <a:gd name="connsiteY38" fmla="*/ 30087 h 133596"/>
                    <a:gd name="connsiteX39" fmla="*/ 88413 w 86701"/>
                    <a:gd name="connsiteY39" fmla="*/ 31602 h 133596"/>
                    <a:gd name="connsiteX40" fmla="*/ 89175 w 86701"/>
                    <a:gd name="connsiteY40" fmla="*/ 31602 h 133596"/>
                    <a:gd name="connsiteX41" fmla="*/ 92224 w 86701"/>
                    <a:gd name="connsiteY41" fmla="*/ 29897 h 133596"/>
                    <a:gd name="connsiteX42" fmla="*/ 91652 w 86701"/>
                    <a:gd name="connsiteY42" fmla="*/ 27244 h 133596"/>
                    <a:gd name="connsiteX43" fmla="*/ 69167 w 86701"/>
                    <a:gd name="connsiteY43" fmla="*/ 525 h 133596"/>
                    <a:gd name="connsiteX44" fmla="*/ 55257 w 86701"/>
                    <a:gd name="connsiteY44" fmla="*/ 5452 h 133596"/>
                    <a:gd name="connsiteX45" fmla="*/ 49921 w 86701"/>
                    <a:gd name="connsiteY45" fmla="*/ 19664 h 133596"/>
                    <a:gd name="connsiteX46" fmla="*/ 50493 w 86701"/>
                    <a:gd name="connsiteY46" fmla="*/ 25539 h 133596"/>
                    <a:gd name="connsiteX47" fmla="*/ 51065 w 86701"/>
                    <a:gd name="connsiteY47" fmla="*/ 30087 h 133596"/>
                    <a:gd name="connsiteX48" fmla="*/ 48397 w 86701"/>
                    <a:gd name="connsiteY48" fmla="*/ 37287 h 133596"/>
                    <a:gd name="connsiteX49" fmla="*/ 41728 w 86701"/>
                    <a:gd name="connsiteY49" fmla="*/ 41646 h 133596"/>
                    <a:gd name="connsiteX50" fmla="*/ 35249 w 86701"/>
                    <a:gd name="connsiteY50" fmla="*/ 43730 h 133596"/>
                    <a:gd name="connsiteX51" fmla="*/ 31819 w 86701"/>
                    <a:gd name="connsiteY51" fmla="*/ 44299 h 133596"/>
                    <a:gd name="connsiteX52" fmla="*/ 31438 w 86701"/>
                    <a:gd name="connsiteY52" fmla="*/ 44299 h 133596"/>
                    <a:gd name="connsiteX53" fmla="*/ 27436 w 86701"/>
                    <a:gd name="connsiteY53" fmla="*/ 28950 h 133596"/>
                    <a:gd name="connsiteX54" fmla="*/ 24769 w 86701"/>
                    <a:gd name="connsiteY54" fmla="*/ 17959 h 133596"/>
                    <a:gd name="connsiteX55" fmla="*/ 23054 w 86701"/>
                    <a:gd name="connsiteY55" fmla="*/ 10947 h 133596"/>
                    <a:gd name="connsiteX56" fmla="*/ 21720 w 86701"/>
                    <a:gd name="connsiteY56" fmla="*/ 6399 h 133596"/>
                    <a:gd name="connsiteX57" fmla="*/ 20386 w 86701"/>
                    <a:gd name="connsiteY57" fmla="*/ 3936 h 133596"/>
                    <a:gd name="connsiteX58" fmla="*/ 18290 w 86701"/>
                    <a:gd name="connsiteY58" fmla="*/ 2230 h 133596"/>
                    <a:gd name="connsiteX59" fmla="*/ 12954 w 86701"/>
                    <a:gd name="connsiteY59" fmla="*/ 525 h 133596"/>
                    <a:gd name="connsiteX60" fmla="*/ 8000 w 86701"/>
                    <a:gd name="connsiteY60" fmla="*/ 2420 h 133596"/>
                    <a:gd name="connsiteX61" fmla="*/ 6285 w 86701"/>
                    <a:gd name="connsiteY61" fmla="*/ 5641 h 133596"/>
                    <a:gd name="connsiteX62" fmla="*/ 13335 w 86701"/>
                    <a:gd name="connsiteY62" fmla="*/ 35961 h 133596"/>
                    <a:gd name="connsiteX63" fmla="*/ 27246 w 86701"/>
                    <a:gd name="connsiteY63" fmla="*/ 91863 h 133596"/>
                    <a:gd name="connsiteX64" fmla="*/ 34296 w 86701"/>
                    <a:gd name="connsiteY64" fmla="*/ 119340 h 133596"/>
                    <a:gd name="connsiteX65" fmla="*/ 32962 w 86701"/>
                    <a:gd name="connsiteY65" fmla="*/ 122372 h 133596"/>
                    <a:gd name="connsiteX66" fmla="*/ 25531 w 86701"/>
                    <a:gd name="connsiteY66" fmla="*/ 123320 h 133596"/>
                    <a:gd name="connsiteX67" fmla="*/ 24578 w 86701"/>
                    <a:gd name="connsiteY67" fmla="*/ 123320 h 133596"/>
                    <a:gd name="connsiteX68" fmla="*/ 22101 w 86701"/>
                    <a:gd name="connsiteY68" fmla="*/ 123320 h 133596"/>
                    <a:gd name="connsiteX69" fmla="*/ 20767 w 86701"/>
                    <a:gd name="connsiteY69" fmla="*/ 123888 h 133596"/>
                    <a:gd name="connsiteX70" fmla="*/ 20195 w 86701"/>
                    <a:gd name="connsiteY70" fmla="*/ 125215 h 13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6701" h="133596">
                      <a:moveTo>
                        <a:pt x="20195" y="125215"/>
                      </a:moveTo>
                      <a:cubicBezTo>
                        <a:pt x="20195" y="126478"/>
                        <a:pt x="20449" y="127931"/>
                        <a:pt x="20958" y="129573"/>
                      </a:cubicBezTo>
                      <a:cubicBezTo>
                        <a:pt x="21466" y="131216"/>
                        <a:pt x="22228" y="132037"/>
                        <a:pt x="23244" y="132037"/>
                      </a:cubicBezTo>
                      <a:cubicBezTo>
                        <a:pt x="23371" y="132037"/>
                        <a:pt x="27944" y="132353"/>
                        <a:pt x="36964" y="132984"/>
                      </a:cubicBezTo>
                      <a:cubicBezTo>
                        <a:pt x="45983" y="133616"/>
                        <a:pt x="50620" y="133995"/>
                        <a:pt x="50874" y="134121"/>
                      </a:cubicBezTo>
                      <a:cubicBezTo>
                        <a:pt x="52399" y="134121"/>
                        <a:pt x="53161" y="133616"/>
                        <a:pt x="53161" y="132605"/>
                      </a:cubicBezTo>
                      <a:cubicBezTo>
                        <a:pt x="53161" y="131721"/>
                        <a:pt x="49985" y="118519"/>
                        <a:pt x="43633" y="93000"/>
                      </a:cubicBezTo>
                      <a:cubicBezTo>
                        <a:pt x="37282" y="67986"/>
                        <a:pt x="34106" y="55037"/>
                        <a:pt x="34106" y="54153"/>
                      </a:cubicBezTo>
                      <a:cubicBezTo>
                        <a:pt x="36519" y="55416"/>
                        <a:pt x="38361" y="56616"/>
                        <a:pt x="39632" y="57753"/>
                      </a:cubicBezTo>
                      <a:cubicBezTo>
                        <a:pt x="42680" y="60027"/>
                        <a:pt x="47063" y="64007"/>
                        <a:pt x="52780" y="69692"/>
                      </a:cubicBezTo>
                      <a:cubicBezTo>
                        <a:pt x="58496" y="75377"/>
                        <a:pt x="62942" y="79230"/>
                        <a:pt x="66118" y="81251"/>
                      </a:cubicBezTo>
                      <a:cubicBezTo>
                        <a:pt x="71200" y="84662"/>
                        <a:pt x="76027" y="86368"/>
                        <a:pt x="80600" y="86368"/>
                      </a:cubicBezTo>
                      <a:cubicBezTo>
                        <a:pt x="84411" y="86368"/>
                        <a:pt x="87397" y="85167"/>
                        <a:pt x="89556" y="82767"/>
                      </a:cubicBezTo>
                      <a:cubicBezTo>
                        <a:pt x="91716" y="80367"/>
                        <a:pt x="92859" y="76956"/>
                        <a:pt x="92986" y="72534"/>
                      </a:cubicBezTo>
                      <a:cubicBezTo>
                        <a:pt x="92986" y="69376"/>
                        <a:pt x="92542" y="66723"/>
                        <a:pt x="91652" y="64575"/>
                      </a:cubicBezTo>
                      <a:cubicBezTo>
                        <a:pt x="90763" y="62428"/>
                        <a:pt x="89556" y="60848"/>
                        <a:pt x="88032" y="59838"/>
                      </a:cubicBezTo>
                      <a:cubicBezTo>
                        <a:pt x="86507" y="58827"/>
                        <a:pt x="85174" y="58132"/>
                        <a:pt x="84030" y="57753"/>
                      </a:cubicBezTo>
                      <a:cubicBezTo>
                        <a:pt x="82887" y="57374"/>
                        <a:pt x="81744" y="57185"/>
                        <a:pt x="80600" y="57185"/>
                      </a:cubicBezTo>
                      <a:cubicBezTo>
                        <a:pt x="78060" y="57185"/>
                        <a:pt x="76027" y="57880"/>
                        <a:pt x="74503" y="59269"/>
                      </a:cubicBezTo>
                      <a:cubicBezTo>
                        <a:pt x="72978" y="60659"/>
                        <a:pt x="72216" y="62491"/>
                        <a:pt x="72216" y="64765"/>
                      </a:cubicBezTo>
                      <a:cubicBezTo>
                        <a:pt x="72216" y="67923"/>
                        <a:pt x="73232" y="70513"/>
                        <a:pt x="75265" y="72534"/>
                      </a:cubicBezTo>
                      <a:cubicBezTo>
                        <a:pt x="77298" y="74556"/>
                        <a:pt x="79330" y="75882"/>
                        <a:pt x="81363" y="76514"/>
                      </a:cubicBezTo>
                      <a:lnTo>
                        <a:pt x="84411" y="77082"/>
                      </a:lnTo>
                      <a:cubicBezTo>
                        <a:pt x="82887" y="78598"/>
                        <a:pt x="81363" y="79356"/>
                        <a:pt x="79838" y="79356"/>
                      </a:cubicBezTo>
                      <a:lnTo>
                        <a:pt x="79076" y="79356"/>
                      </a:lnTo>
                      <a:cubicBezTo>
                        <a:pt x="75011" y="78977"/>
                        <a:pt x="71009" y="77398"/>
                        <a:pt x="67071" y="74619"/>
                      </a:cubicBezTo>
                      <a:cubicBezTo>
                        <a:pt x="63133" y="71839"/>
                        <a:pt x="58496" y="67797"/>
                        <a:pt x="53161" y="62491"/>
                      </a:cubicBezTo>
                      <a:cubicBezTo>
                        <a:pt x="47825" y="57185"/>
                        <a:pt x="43633" y="53332"/>
                        <a:pt x="40584" y="50931"/>
                      </a:cubicBezTo>
                      <a:cubicBezTo>
                        <a:pt x="40838" y="50805"/>
                        <a:pt x="41791" y="50615"/>
                        <a:pt x="43443" y="50363"/>
                      </a:cubicBezTo>
                      <a:cubicBezTo>
                        <a:pt x="45094" y="50110"/>
                        <a:pt x="46619" y="49731"/>
                        <a:pt x="48016" y="49226"/>
                      </a:cubicBezTo>
                      <a:cubicBezTo>
                        <a:pt x="49413" y="48720"/>
                        <a:pt x="51065" y="48215"/>
                        <a:pt x="52970" y="47710"/>
                      </a:cubicBezTo>
                      <a:cubicBezTo>
                        <a:pt x="54876" y="47204"/>
                        <a:pt x="56591" y="46320"/>
                        <a:pt x="58115" y="45057"/>
                      </a:cubicBezTo>
                      <a:cubicBezTo>
                        <a:pt x="59640" y="43793"/>
                        <a:pt x="61037" y="42657"/>
                        <a:pt x="62307" y="41646"/>
                      </a:cubicBezTo>
                      <a:cubicBezTo>
                        <a:pt x="63578" y="40635"/>
                        <a:pt x="64657" y="38993"/>
                        <a:pt x="65547" y="36719"/>
                      </a:cubicBezTo>
                      <a:cubicBezTo>
                        <a:pt x="66436" y="34445"/>
                        <a:pt x="66817" y="32360"/>
                        <a:pt x="66690" y="30466"/>
                      </a:cubicBezTo>
                      <a:cubicBezTo>
                        <a:pt x="66690" y="28318"/>
                        <a:pt x="66372" y="25728"/>
                        <a:pt x="65737" y="22696"/>
                      </a:cubicBezTo>
                      <a:cubicBezTo>
                        <a:pt x="65102" y="19664"/>
                        <a:pt x="64721" y="17137"/>
                        <a:pt x="64594" y="15116"/>
                      </a:cubicBezTo>
                      <a:cubicBezTo>
                        <a:pt x="64594" y="10063"/>
                        <a:pt x="66309" y="7536"/>
                        <a:pt x="69739" y="7536"/>
                      </a:cubicBezTo>
                      <a:cubicBezTo>
                        <a:pt x="75837" y="7536"/>
                        <a:pt x="80791" y="15053"/>
                        <a:pt x="84602" y="30087"/>
                      </a:cubicBezTo>
                      <a:cubicBezTo>
                        <a:pt x="84856" y="31097"/>
                        <a:pt x="86126" y="31602"/>
                        <a:pt x="88413" y="31602"/>
                      </a:cubicBezTo>
                      <a:lnTo>
                        <a:pt x="89175" y="31602"/>
                      </a:lnTo>
                      <a:cubicBezTo>
                        <a:pt x="91208" y="31602"/>
                        <a:pt x="92224" y="31034"/>
                        <a:pt x="92224" y="29897"/>
                      </a:cubicBezTo>
                      <a:cubicBezTo>
                        <a:pt x="92224" y="29265"/>
                        <a:pt x="92033" y="28381"/>
                        <a:pt x="91652" y="27244"/>
                      </a:cubicBezTo>
                      <a:cubicBezTo>
                        <a:pt x="86444" y="9431"/>
                        <a:pt x="78949" y="525"/>
                        <a:pt x="69167" y="525"/>
                      </a:cubicBezTo>
                      <a:cubicBezTo>
                        <a:pt x="63451" y="525"/>
                        <a:pt x="58814" y="2167"/>
                        <a:pt x="55257" y="5452"/>
                      </a:cubicBezTo>
                      <a:cubicBezTo>
                        <a:pt x="51700" y="8736"/>
                        <a:pt x="49921" y="13474"/>
                        <a:pt x="49921" y="19664"/>
                      </a:cubicBezTo>
                      <a:cubicBezTo>
                        <a:pt x="49921" y="21938"/>
                        <a:pt x="50112" y="23896"/>
                        <a:pt x="50493" y="25539"/>
                      </a:cubicBezTo>
                      <a:cubicBezTo>
                        <a:pt x="50874" y="27181"/>
                        <a:pt x="51065" y="28697"/>
                        <a:pt x="51065" y="30087"/>
                      </a:cubicBezTo>
                      <a:cubicBezTo>
                        <a:pt x="51065" y="32866"/>
                        <a:pt x="50175" y="35266"/>
                        <a:pt x="48397" y="37287"/>
                      </a:cubicBezTo>
                      <a:cubicBezTo>
                        <a:pt x="46619" y="39309"/>
                        <a:pt x="44395" y="40762"/>
                        <a:pt x="41728" y="41646"/>
                      </a:cubicBezTo>
                      <a:cubicBezTo>
                        <a:pt x="39060" y="42530"/>
                        <a:pt x="36900" y="43225"/>
                        <a:pt x="35249" y="43730"/>
                      </a:cubicBezTo>
                      <a:cubicBezTo>
                        <a:pt x="33597" y="44236"/>
                        <a:pt x="32454" y="44425"/>
                        <a:pt x="31819" y="44299"/>
                      </a:cubicBezTo>
                      <a:lnTo>
                        <a:pt x="31438" y="44299"/>
                      </a:lnTo>
                      <a:cubicBezTo>
                        <a:pt x="29913" y="38993"/>
                        <a:pt x="28580" y="33876"/>
                        <a:pt x="27436" y="28950"/>
                      </a:cubicBezTo>
                      <a:cubicBezTo>
                        <a:pt x="26293" y="24023"/>
                        <a:pt x="25404" y="20359"/>
                        <a:pt x="24769" y="17959"/>
                      </a:cubicBezTo>
                      <a:cubicBezTo>
                        <a:pt x="24133" y="15558"/>
                        <a:pt x="23562" y="13221"/>
                        <a:pt x="23054" y="10947"/>
                      </a:cubicBezTo>
                      <a:cubicBezTo>
                        <a:pt x="22545" y="8673"/>
                        <a:pt x="22101" y="7157"/>
                        <a:pt x="21720" y="6399"/>
                      </a:cubicBezTo>
                      <a:cubicBezTo>
                        <a:pt x="21339" y="5641"/>
                        <a:pt x="20894" y="4820"/>
                        <a:pt x="20386" y="3936"/>
                      </a:cubicBezTo>
                      <a:cubicBezTo>
                        <a:pt x="19878" y="3051"/>
                        <a:pt x="19179" y="2483"/>
                        <a:pt x="18290" y="2230"/>
                      </a:cubicBezTo>
                      <a:cubicBezTo>
                        <a:pt x="16638" y="1093"/>
                        <a:pt x="14860" y="525"/>
                        <a:pt x="12954" y="525"/>
                      </a:cubicBezTo>
                      <a:cubicBezTo>
                        <a:pt x="10795" y="525"/>
                        <a:pt x="9143" y="1156"/>
                        <a:pt x="8000" y="2420"/>
                      </a:cubicBezTo>
                      <a:cubicBezTo>
                        <a:pt x="6857" y="3683"/>
                        <a:pt x="6285" y="4757"/>
                        <a:pt x="6285" y="5641"/>
                      </a:cubicBezTo>
                      <a:cubicBezTo>
                        <a:pt x="6285" y="6905"/>
                        <a:pt x="8635" y="17011"/>
                        <a:pt x="13335" y="35961"/>
                      </a:cubicBezTo>
                      <a:cubicBezTo>
                        <a:pt x="18036" y="54911"/>
                        <a:pt x="22672" y="73545"/>
                        <a:pt x="27246" y="91863"/>
                      </a:cubicBezTo>
                      <a:lnTo>
                        <a:pt x="34296" y="119340"/>
                      </a:lnTo>
                      <a:cubicBezTo>
                        <a:pt x="34423" y="120983"/>
                        <a:pt x="33979" y="121993"/>
                        <a:pt x="32962" y="122372"/>
                      </a:cubicBezTo>
                      <a:cubicBezTo>
                        <a:pt x="31946" y="122751"/>
                        <a:pt x="29469" y="123067"/>
                        <a:pt x="25531" y="123320"/>
                      </a:cubicBezTo>
                      <a:lnTo>
                        <a:pt x="24578" y="123320"/>
                      </a:lnTo>
                      <a:cubicBezTo>
                        <a:pt x="23308" y="123320"/>
                        <a:pt x="22482" y="123320"/>
                        <a:pt x="22101" y="123320"/>
                      </a:cubicBezTo>
                      <a:cubicBezTo>
                        <a:pt x="21720" y="123320"/>
                        <a:pt x="21275" y="123509"/>
                        <a:pt x="20767" y="123888"/>
                      </a:cubicBezTo>
                      <a:cubicBezTo>
                        <a:pt x="20259" y="124267"/>
                        <a:pt x="20068" y="124709"/>
                        <a:pt x="20195" y="125215"/>
                      </a:cubicBezTo>
                      <a:close/>
                    </a:path>
                  </a:pathLst>
                </a:custGeom>
                <a:solidFill>
                  <a:schemeClr val="bg1"/>
                </a:solidFill>
                <a:ln w="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98E273DB-5B37-F7D9-7344-7F96595001E7}"/>
                    </a:ext>
                  </a:extLst>
                </p:cNvPr>
                <p:cNvSpPr/>
                <p:nvPr/>
              </p:nvSpPr>
              <p:spPr>
                <a:xfrm flipV="1">
                  <a:off x="4684009" y="2924843"/>
                  <a:ext cx="126907" cy="44342"/>
                </a:xfrm>
                <a:custGeom>
                  <a:avLst/>
                  <a:gdLst>
                    <a:gd name="connsiteX0" fmla="*/ 6620 w 126907"/>
                    <a:gd name="connsiteY0" fmla="*/ 41234 h 44342"/>
                    <a:gd name="connsiteX1" fmla="*/ 9288 w 126907"/>
                    <a:gd name="connsiteY1" fmla="*/ 45024 h 44342"/>
                    <a:gd name="connsiteX2" fmla="*/ 130670 w 126907"/>
                    <a:gd name="connsiteY2" fmla="*/ 45024 h 44342"/>
                    <a:gd name="connsiteX3" fmla="*/ 133528 w 126907"/>
                    <a:gd name="connsiteY3" fmla="*/ 41234 h 44342"/>
                    <a:gd name="connsiteX4" fmla="*/ 130860 w 126907"/>
                    <a:gd name="connsiteY4" fmla="*/ 37633 h 44342"/>
                    <a:gd name="connsiteX5" fmla="*/ 70265 w 126907"/>
                    <a:gd name="connsiteY5" fmla="*/ 37444 h 44342"/>
                    <a:gd name="connsiteX6" fmla="*/ 9669 w 126907"/>
                    <a:gd name="connsiteY6" fmla="*/ 37444 h 44342"/>
                    <a:gd name="connsiteX7" fmla="*/ 6620 w 126907"/>
                    <a:gd name="connsiteY7" fmla="*/ 41234 h 44342"/>
                    <a:gd name="connsiteX8" fmla="*/ 6620 w 126907"/>
                    <a:gd name="connsiteY8" fmla="*/ 4471 h 44342"/>
                    <a:gd name="connsiteX9" fmla="*/ 9669 w 126907"/>
                    <a:gd name="connsiteY9" fmla="*/ 8261 h 44342"/>
                    <a:gd name="connsiteX10" fmla="*/ 130860 w 126907"/>
                    <a:gd name="connsiteY10" fmla="*/ 8261 h 44342"/>
                    <a:gd name="connsiteX11" fmla="*/ 133528 w 126907"/>
                    <a:gd name="connsiteY11" fmla="*/ 4471 h 44342"/>
                    <a:gd name="connsiteX12" fmla="*/ 130670 w 126907"/>
                    <a:gd name="connsiteY12" fmla="*/ 681 h 44342"/>
                    <a:gd name="connsiteX13" fmla="*/ 9288 w 126907"/>
                    <a:gd name="connsiteY13" fmla="*/ 681 h 44342"/>
                    <a:gd name="connsiteX14" fmla="*/ 6620 w 126907"/>
                    <a:gd name="connsiteY14" fmla="*/ 4471 h 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6907" h="44342">
                      <a:moveTo>
                        <a:pt x="6620" y="41234"/>
                      </a:moveTo>
                      <a:cubicBezTo>
                        <a:pt x="6620" y="42876"/>
                        <a:pt x="7509" y="44139"/>
                        <a:pt x="9288" y="45024"/>
                      </a:cubicBezTo>
                      <a:lnTo>
                        <a:pt x="130670" y="45024"/>
                      </a:lnTo>
                      <a:cubicBezTo>
                        <a:pt x="132575" y="44013"/>
                        <a:pt x="133528" y="42750"/>
                        <a:pt x="133528" y="41234"/>
                      </a:cubicBezTo>
                      <a:cubicBezTo>
                        <a:pt x="133528" y="39844"/>
                        <a:pt x="132639" y="38644"/>
                        <a:pt x="130860" y="37633"/>
                      </a:cubicBezTo>
                      <a:lnTo>
                        <a:pt x="70265" y="37444"/>
                      </a:lnTo>
                      <a:lnTo>
                        <a:pt x="9669" y="37444"/>
                      </a:lnTo>
                      <a:cubicBezTo>
                        <a:pt x="7636" y="38075"/>
                        <a:pt x="6620" y="39339"/>
                        <a:pt x="6620" y="41234"/>
                      </a:cubicBezTo>
                      <a:close/>
                      <a:moveTo>
                        <a:pt x="6620" y="4471"/>
                      </a:moveTo>
                      <a:cubicBezTo>
                        <a:pt x="6620" y="6366"/>
                        <a:pt x="7636" y="7629"/>
                        <a:pt x="9669" y="8261"/>
                      </a:cubicBezTo>
                      <a:lnTo>
                        <a:pt x="130860" y="8261"/>
                      </a:lnTo>
                      <a:cubicBezTo>
                        <a:pt x="132639" y="6997"/>
                        <a:pt x="133528" y="5734"/>
                        <a:pt x="133528" y="4471"/>
                      </a:cubicBezTo>
                      <a:cubicBezTo>
                        <a:pt x="133528" y="2829"/>
                        <a:pt x="132575" y="1565"/>
                        <a:pt x="130670" y="681"/>
                      </a:cubicBezTo>
                      <a:lnTo>
                        <a:pt x="9288" y="681"/>
                      </a:lnTo>
                      <a:cubicBezTo>
                        <a:pt x="7509" y="1565"/>
                        <a:pt x="6620" y="2829"/>
                        <a:pt x="6620" y="4471"/>
                      </a:cubicBezTo>
                      <a:close/>
                    </a:path>
                  </a:pathLst>
                </a:custGeom>
                <a:solidFill>
                  <a:schemeClr val="bg1"/>
                </a:solidFill>
                <a:ln w="0"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55AA92B-AB56-27CD-F108-B5A1B8AD1F12}"/>
                    </a:ext>
                  </a:extLst>
                </p:cNvPr>
                <p:cNvSpPr/>
                <p:nvPr/>
              </p:nvSpPr>
              <p:spPr>
                <a:xfrm flipV="1">
                  <a:off x="4837404" y="2868183"/>
                  <a:ext cx="65549" cy="126205"/>
                </a:xfrm>
                <a:custGeom>
                  <a:avLst/>
                  <a:gdLst>
                    <a:gd name="connsiteX0" fmla="*/ 31981 w 65549"/>
                    <a:gd name="connsiteY0" fmla="*/ 110069 h 126205"/>
                    <a:gd name="connsiteX1" fmla="*/ 29504 w 65549"/>
                    <a:gd name="connsiteY1" fmla="*/ 109122 h 126205"/>
                    <a:gd name="connsiteX2" fmla="*/ 21882 w 65549"/>
                    <a:gd name="connsiteY2" fmla="*/ 107227 h 126205"/>
                    <a:gd name="connsiteX3" fmla="*/ 10830 w 65549"/>
                    <a:gd name="connsiteY3" fmla="*/ 105900 h 126205"/>
                    <a:gd name="connsiteX4" fmla="*/ 7209 w 65549"/>
                    <a:gd name="connsiteY4" fmla="*/ 105900 h 126205"/>
                    <a:gd name="connsiteX5" fmla="*/ 7209 w 65549"/>
                    <a:gd name="connsiteY5" fmla="*/ 114617 h 126205"/>
                    <a:gd name="connsiteX6" fmla="*/ 10830 w 65549"/>
                    <a:gd name="connsiteY6" fmla="*/ 114617 h 126205"/>
                    <a:gd name="connsiteX7" fmla="*/ 27408 w 65549"/>
                    <a:gd name="connsiteY7" fmla="*/ 117460 h 126205"/>
                    <a:gd name="connsiteX8" fmla="*/ 38079 w 65549"/>
                    <a:gd name="connsiteY8" fmla="*/ 122008 h 126205"/>
                    <a:gd name="connsiteX9" fmla="*/ 43414 w 65549"/>
                    <a:gd name="connsiteY9" fmla="*/ 126177 h 126205"/>
                    <a:gd name="connsiteX10" fmla="*/ 45701 w 65549"/>
                    <a:gd name="connsiteY10" fmla="*/ 126745 h 126205"/>
                    <a:gd name="connsiteX11" fmla="*/ 48940 w 65549"/>
                    <a:gd name="connsiteY11" fmla="*/ 125608 h 126205"/>
                    <a:gd name="connsiteX12" fmla="*/ 48940 w 65549"/>
                    <a:gd name="connsiteY12" fmla="*/ 68948 h 126205"/>
                    <a:gd name="connsiteX13" fmla="*/ 49131 w 65549"/>
                    <a:gd name="connsiteY13" fmla="*/ 12099 h 126205"/>
                    <a:gd name="connsiteX14" fmla="*/ 51418 w 65549"/>
                    <a:gd name="connsiteY14" fmla="*/ 10393 h 126205"/>
                    <a:gd name="connsiteX15" fmla="*/ 55991 w 65549"/>
                    <a:gd name="connsiteY15" fmla="*/ 9635 h 126205"/>
                    <a:gd name="connsiteX16" fmla="*/ 67805 w 65549"/>
                    <a:gd name="connsiteY16" fmla="*/ 9256 h 126205"/>
                    <a:gd name="connsiteX17" fmla="*/ 72759 w 65549"/>
                    <a:gd name="connsiteY17" fmla="*/ 9256 h 126205"/>
                    <a:gd name="connsiteX18" fmla="*/ 72759 w 65549"/>
                    <a:gd name="connsiteY18" fmla="*/ 539 h 126205"/>
                    <a:gd name="connsiteX19" fmla="*/ 70663 w 65549"/>
                    <a:gd name="connsiteY19" fmla="*/ 539 h 126205"/>
                    <a:gd name="connsiteX20" fmla="*/ 40365 w 65549"/>
                    <a:gd name="connsiteY20" fmla="*/ 1108 h 126205"/>
                    <a:gd name="connsiteX21" fmla="*/ 10449 w 65549"/>
                    <a:gd name="connsiteY21" fmla="*/ 539 h 126205"/>
                    <a:gd name="connsiteX22" fmla="*/ 8162 w 65549"/>
                    <a:gd name="connsiteY22" fmla="*/ 539 h 126205"/>
                    <a:gd name="connsiteX23" fmla="*/ 8162 w 65549"/>
                    <a:gd name="connsiteY23" fmla="*/ 9256 h 126205"/>
                    <a:gd name="connsiteX24" fmla="*/ 13116 w 65549"/>
                    <a:gd name="connsiteY24" fmla="*/ 9256 h 126205"/>
                    <a:gd name="connsiteX25" fmla="*/ 20357 w 65549"/>
                    <a:gd name="connsiteY25" fmla="*/ 9256 h 126205"/>
                    <a:gd name="connsiteX26" fmla="*/ 25121 w 65549"/>
                    <a:gd name="connsiteY26" fmla="*/ 9446 h 126205"/>
                    <a:gd name="connsiteX27" fmla="*/ 28170 w 65549"/>
                    <a:gd name="connsiteY27" fmla="*/ 10014 h 126205"/>
                    <a:gd name="connsiteX28" fmla="*/ 29695 w 65549"/>
                    <a:gd name="connsiteY28" fmla="*/ 10393 h 126205"/>
                    <a:gd name="connsiteX29" fmla="*/ 30838 w 65549"/>
                    <a:gd name="connsiteY29" fmla="*/ 11341 h 126205"/>
                    <a:gd name="connsiteX30" fmla="*/ 31981 w 65549"/>
                    <a:gd name="connsiteY30" fmla="*/ 12099 h 126205"/>
                    <a:gd name="connsiteX31" fmla="*/ 31981 w 65549"/>
                    <a:gd name="connsiteY31" fmla="*/ 110069 h 12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5549" h="126205">
                      <a:moveTo>
                        <a:pt x="31981" y="110069"/>
                      </a:moveTo>
                      <a:lnTo>
                        <a:pt x="29504" y="109122"/>
                      </a:lnTo>
                      <a:cubicBezTo>
                        <a:pt x="27726" y="108490"/>
                        <a:pt x="25185" y="107858"/>
                        <a:pt x="21882" y="107227"/>
                      </a:cubicBezTo>
                      <a:cubicBezTo>
                        <a:pt x="18579" y="106595"/>
                        <a:pt x="14895" y="106153"/>
                        <a:pt x="10830" y="105900"/>
                      </a:cubicBezTo>
                      <a:lnTo>
                        <a:pt x="7209" y="105900"/>
                      </a:lnTo>
                      <a:lnTo>
                        <a:pt x="7209" y="114617"/>
                      </a:lnTo>
                      <a:lnTo>
                        <a:pt x="10830" y="114617"/>
                      </a:lnTo>
                      <a:cubicBezTo>
                        <a:pt x="16800" y="114870"/>
                        <a:pt x="22326" y="115817"/>
                        <a:pt x="27408" y="117460"/>
                      </a:cubicBezTo>
                      <a:cubicBezTo>
                        <a:pt x="32489" y="119102"/>
                        <a:pt x="36046" y="120618"/>
                        <a:pt x="38079" y="122008"/>
                      </a:cubicBezTo>
                      <a:cubicBezTo>
                        <a:pt x="40111" y="123397"/>
                        <a:pt x="41890" y="124787"/>
                        <a:pt x="43414" y="126177"/>
                      </a:cubicBezTo>
                      <a:cubicBezTo>
                        <a:pt x="43668" y="126556"/>
                        <a:pt x="44431" y="126745"/>
                        <a:pt x="45701" y="126745"/>
                      </a:cubicBezTo>
                      <a:cubicBezTo>
                        <a:pt x="46844" y="126745"/>
                        <a:pt x="47924" y="126366"/>
                        <a:pt x="48940" y="125608"/>
                      </a:cubicBezTo>
                      <a:lnTo>
                        <a:pt x="48940" y="68948"/>
                      </a:lnTo>
                      <a:lnTo>
                        <a:pt x="49131" y="12099"/>
                      </a:lnTo>
                      <a:cubicBezTo>
                        <a:pt x="50020" y="11214"/>
                        <a:pt x="50782" y="10646"/>
                        <a:pt x="51418" y="10393"/>
                      </a:cubicBezTo>
                      <a:cubicBezTo>
                        <a:pt x="52053" y="10141"/>
                        <a:pt x="53577" y="9888"/>
                        <a:pt x="55991" y="9635"/>
                      </a:cubicBezTo>
                      <a:cubicBezTo>
                        <a:pt x="58404" y="9383"/>
                        <a:pt x="62342" y="9256"/>
                        <a:pt x="67805" y="9256"/>
                      </a:cubicBezTo>
                      <a:lnTo>
                        <a:pt x="72759" y="9256"/>
                      </a:lnTo>
                      <a:lnTo>
                        <a:pt x="72759" y="539"/>
                      </a:lnTo>
                      <a:lnTo>
                        <a:pt x="70663" y="539"/>
                      </a:lnTo>
                      <a:cubicBezTo>
                        <a:pt x="67996" y="918"/>
                        <a:pt x="57896" y="1108"/>
                        <a:pt x="40365" y="1108"/>
                      </a:cubicBezTo>
                      <a:cubicBezTo>
                        <a:pt x="23089" y="1108"/>
                        <a:pt x="13116" y="918"/>
                        <a:pt x="10449" y="539"/>
                      </a:cubicBezTo>
                      <a:lnTo>
                        <a:pt x="8162" y="539"/>
                      </a:lnTo>
                      <a:lnTo>
                        <a:pt x="8162" y="9256"/>
                      </a:lnTo>
                      <a:lnTo>
                        <a:pt x="13116" y="9256"/>
                      </a:lnTo>
                      <a:cubicBezTo>
                        <a:pt x="15911" y="9256"/>
                        <a:pt x="18325" y="9256"/>
                        <a:pt x="20357" y="9256"/>
                      </a:cubicBezTo>
                      <a:cubicBezTo>
                        <a:pt x="22390" y="9256"/>
                        <a:pt x="23978" y="9319"/>
                        <a:pt x="25121" y="9446"/>
                      </a:cubicBezTo>
                      <a:cubicBezTo>
                        <a:pt x="26265" y="9572"/>
                        <a:pt x="27281" y="9762"/>
                        <a:pt x="28170" y="10014"/>
                      </a:cubicBezTo>
                      <a:cubicBezTo>
                        <a:pt x="29059" y="10267"/>
                        <a:pt x="29567" y="10393"/>
                        <a:pt x="29695" y="10393"/>
                      </a:cubicBezTo>
                      <a:cubicBezTo>
                        <a:pt x="29822" y="10393"/>
                        <a:pt x="30203" y="10709"/>
                        <a:pt x="30838" y="11341"/>
                      </a:cubicBezTo>
                      <a:cubicBezTo>
                        <a:pt x="31473" y="11972"/>
                        <a:pt x="31854" y="12225"/>
                        <a:pt x="31981" y="12099"/>
                      </a:cubicBezTo>
                      <a:lnTo>
                        <a:pt x="31981" y="110069"/>
                      </a:lnTo>
                      <a:close/>
                    </a:path>
                  </a:pathLst>
                </a:custGeom>
                <a:solidFill>
                  <a:schemeClr val="bg1"/>
                </a:solidFill>
                <a:ln w="0" cap="flat">
                  <a:noFill/>
                  <a:prstDash val="solid"/>
                  <a:miter/>
                </a:ln>
              </p:spPr>
              <p:txBody>
                <a:bodyPr rtlCol="0" anchor="ctr"/>
                <a:lstStyle/>
                <a:p>
                  <a:endParaRPr lang="en-US"/>
                </a:p>
              </p:txBody>
            </p:sp>
          </p:grpSp>
          <p:sp>
            <p:nvSpPr>
              <p:cNvPr id="67" name="Freeform: Shape 66">
                <a:extLst>
                  <a:ext uri="{FF2B5EF4-FFF2-40B4-BE49-F238E27FC236}">
                    <a16:creationId xmlns:a16="http://schemas.microsoft.com/office/drawing/2014/main" id="{7F5FF71E-6988-3C1D-2E21-5B4CCDD4F7A4}"/>
                  </a:ext>
                </a:extLst>
              </p:cNvPr>
              <p:cNvSpPr/>
              <p:nvPr/>
            </p:nvSpPr>
            <p:spPr>
              <a:xfrm flipV="1">
                <a:off x="4666673" y="2259827"/>
                <a:ext cx="163493" cy="129427"/>
              </a:xfrm>
              <a:custGeom>
                <a:avLst/>
                <a:gdLst>
                  <a:gd name="connsiteX0" fmla="*/ 54953 w 163493"/>
                  <a:gd name="connsiteY0" fmla="*/ 117272 h 129427"/>
                  <a:gd name="connsiteX1" fmla="*/ 44091 w 163493"/>
                  <a:gd name="connsiteY1" fmla="*/ 118978 h 129427"/>
                  <a:gd name="connsiteX2" fmla="*/ 38375 w 163493"/>
                  <a:gd name="connsiteY2" fmla="*/ 119167 h 129427"/>
                  <a:gd name="connsiteX3" fmla="*/ 37041 w 163493"/>
                  <a:gd name="connsiteY3" fmla="*/ 120873 h 129427"/>
                  <a:gd name="connsiteX4" fmla="*/ 37422 w 163493"/>
                  <a:gd name="connsiteY4" fmla="*/ 123526 h 129427"/>
                  <a:gd name="connsiteX5" fmla="*/ 39328 w 163493"/>
                  <a:gd name="connsiteY5" fmla="*/ 127505 h 129427"/>
                  <a:gd name="connsiteX6" fmla="*/ 41424 w 163493"/>
                  <a:gd name="connsiteY6" fmla="*/ 127694 h 129427"/>
                  <a:gd name="connsiteX7" fmla="*/ 42376 w 163493"/>
                  <a:gd name="connsiteY7" fmla="*/ 127694 h 129427"/>
                  <a:gd name="connsiteX8" fmla="*/ 68292 w 163493"/>
                  <a:gd name="connsiteY8" fmla="*/ 127315 h 129427"/>
                  <a:gd name="connsiteX9" fmla="*/ 80296 w 163493"/>
                  <a:gd name="connsiteY9" fmla="*/ 127315 h 129427"/>
                  <a:gd name="connsiteX10" fmla="*/ 88871 w 163493"/>
                  <a:gd name="connsiteY10" fmla="*/ 127505 h 129427"/>
                  <a:gd name="connsiteX11" fmla="*/ 92682 w 163493"/>
                  <a:gd name="connsiteY11" fmla="*/ 127505 h 129427"/>
                  <a:gd name="connsiteX12" fmla="*/ 95922 w 163493"/>
                  <a:gd name="connsiteY12" fmla="*/ 125989 h 129427"/>
                  <a:gd name="connsiteX13" fmla="*/ 95350 w 163493"/>
                  <a:gd name="connsiteY13" fmla="*/ 123336 h 129427"/>
                  <a:gd name="connsiteX14" fmla="*/ 95159 w 163493"/>
                  <a:gd name="connsiteY14" fmla="*/ 122199 h 129427"/>
                  <a:gd name="connsiteX15" fmla="*/ 94969 w 163493"/>
                  <a:gd name="connsiteY15" fmla="*/ 121062 h 129427"/>
                  <a:gd name="connsiteX16" fmla="*/ 94588 w 163493"/>
                  <a:gd name="connsiteY16" fmla="*/ 120304 h 129427"/>
                  <a:gd name="connsiteX17" fmla="*/ 94016 w 163493"/>
                  <a:gd name="connsiteY17" fmla="*/ 119736 h 129427"/>
                  <a:gd name="connsiteX18" fmla="*/ 93254 w 163493"/>
                  <a:gd name="connsiteY18" fmla="*/ 119357 h 129427"/>
                  <a:gd name="connsiteX19" fmla="*/ 91920 w 163493"/>
                  <a:gd name="connsiteY19" fmla="*/ 119167 h 129427"/>
                  <a:gd name="connsiteX20" fmla="*/ 90205 w 163493"/>
                  <a:gd name="connsiteY20" fmla="*/ 118978 h 129427"/>
                  <a:gd name="connsiteX21" fmla="*/ 87537 w 163493"/>
                  <a:gd name="connsiteY21" fmla="*/ 118978 h 129427"/>
                  <a:gd name="connsiteX22" fmla="*/ 77819 w 163493"/>
                  <a:gd name="connsiteY22" fmla="*/ 118409 h 129427"/>
                  <a:gd name="connsiteX23" fmla="*/ 74389 w 163493"/>
                  <a:gd name="connsiteY23" fmla="*/ 116325 h 129427"/>
                  <a:gd name="connsiteX24" fmla="*/ 58954 w 163493"/>
                  <a:gd name="connsiteY24" fmla="*/ 56064 h 129427"/>
                  <a:gd name="connsiteX25" fmla="*/ 94016 w 163493"/>
                  <a:gd name="connsiteY25" fmla="*/ 83352 h 129427"/>
                  <a:gd name="connsiteX26" fmla="*/ 129840 w 163493"/>
                  <a:gd name="connsiteY26" fmla="*/ 111398 h 129427"/>
                  <a:gd name="connsiteX27" fmla="*/ 132508 w 163493"/>
                  <a:gd name="connsiteY27" fmla="*/ 115756 h 129427"/>
                  <a:gd name="connsiteX28" fmla="*/ 127744 w 163493"/>
                  <a:gd name="connsiteY28" fmla="*/ 118978 h 129427"/>
                  <a:gd name="connsiteX29" fmla="*/ 124695 w 163493"/>
                  <a:gd name="connsiteY29" fmla="*/ 121062 h 129427"/>
                  <a:gd name="connsiteX30" fmla="*/ 125267 w 163493"/>
                  <a:gd name="connsiteY30" fmla="*/ 123715 h 129427"/>
                  <a:gd name="connsiteX31" fmla="*/ 126219 w 163493"/>
                  <a:gd name="connsiteY31" fmla="*/ 126557 h 129427"/>
                  <a:gd name="connsiteX32" fmla="*/ 129459 w 163493"/>
                  <a:gd name="connsiteY32" fmla="*/ 127505 h 129427"/>
                  <a:gd name="connsiteX33" fmla="*/ 136128 w 163493"/>
                  <a:gd name="connsiteY33" fmla="*/ 127315 h 129427"/>
                  <a:gd name="connsiteX34" fmla="*/ 151372 w 163493"/>
                  <a:gd name="connsiteY34" fmla="*/ 127126 h 129427"/>
                  <a:gd name="connsiteX35" fmla="*/ 160519 w 163493"/>
                  <a:gd name="connsiteY35" fmla="*/ 127315 h 129427"/>
                  <a:gd name="connsiteX36" fmla="*/ 166235 w 163493"/>
                  <a:gd name="connsiteY36" fmla="*/ 127505 h 129427"/>
                  <a:gd name="connsiteX37" fmla="*/ 170046 w 163493"/>
                  <a:gd name="connsiteY37" fmla="*/ 125610 h 129427"/>
                  <a:gd name="connsiteX38" fmla="*/ 168522 w 163493"/>
                  <a:gd name="connsiteY38" fmla="*/ 119925 h 129427"/>
                  <a:gd name="connsiteX39" fmla="*/ 164902 w 163493"/>
                  <a:gd name="connsiteY39" fmla="*/ 118978 h 129427"/>
                  <a:gd name="connsiteX40" fmla="*/ 138986 w 163493"/>
                  <a:gd name="connsiteY40" fmla="*/ 109313 h 129427"/>
                  <a:gd name="connsiteX41" fmla="*/ 125648 w 163493"/>
                  <a:gd name="connsiteY41" fmla="*/ 99459 h 129427"/>
                  <a:gd name="connsiteX42" fmla="*/ 106593 w 163493"/>
                  <a:gd name="connsiteY42" fmla="*/ 84489 h 129427"/>
                  <a:gd name="connsiteX43" fmla="*/ 97637 w 163493"/>
                  <a:gd name="connsiteY43" fmla="*/ 77477 h 129427"/>
                  <a:gd name="connsiteX44" fmla="*/ 99352 w 163493"/>
                  <a:gd name="connsiteY44" fmla="*/ 73308 h 129427"/>
                  <a:gd name="connsiteX45" fmla="*/ 104687 w 163493"/>
                  <a:gd name="connsiteY45" fmla="*/ 60612 h 129427"/>
                  <a:gd name="connsiteX46" fmla="*/ 111356 w 163493"/>
                  <a:gd name="connsiteY46" fmla="*/ 44505 h 129427"/>
                  <a:gd name="connsiteX47" fmla="*/ 126601 w 163493"/>
                  <a:gd name="connsiteY47" fmla="*/ 9826 h 129427"/>
                  <a:gd name="connsiteX48" fmla="*/ 127553 w 163493"/>
                  <a:gd name="connsiteY48" fmla="*/ 9068 h 129427"/>
                  <a:gd name="connsiteX49" fmla="*/ 137271 w 163493"/>
                  <a:gd name="connsiteY49" fmla="*/ 6984 h 129427"/>
                  <a:gd name="connsiteX50" fmla="*/ 141273 w 163493"/>
                  <a:gd name="connsiteY50" fmla="*/ 6984 h 129427"/>
                  <a:gd name="connsiteX51" fmla="*/ 142416 w 163493"/>
                  <a:gd name="connsiteY51" fmla="*/ 5279 h 129427"/>
                  <a:gd name="connsiteX52" fmla="*/ 141845 w 163493"/>
                  <a:gd name="connsiteY52" fmla="*/ 1868 h 129427"/>
                  <a:gd name="connsiteX53" fmla="*/ 139939 w 163493"/>
                  <a:gd name="connsiteY53" fmla="*/ -1733 h 129427"/>
                  <a:gd name="connsiteX54" fmla="*/ 137843 w 163493"/>
                  <a:gd name="connsiteY54" fmla="*/ -1733 h 129427"/>
                  <a:gd name="connsiteX55" fmla="*/ 119741 w 163493"/>
                  <a:gd name="connsiteY55" fmla="*/ -1164 h 129427"/>
                  <a:gd name="connsiteX56" fmla="*/ 93635 w 163493"/>
                  <a:gd name="connsiteY56" fmla="*/ -1733 h 129427"/>
                  <a:gd name="connsiteX57" fmla="*/ 91729 w 163493"/>
                  <a:gd name="connsiteY57" fmla="*/ -1733 h 129427"/>
                  <a:gd name="connsiteX58" fmla="*/ 90586 w 163493"/>
                  <a:gd name="connsiteY58" fmla="*/ -27 h 129427"/>
                  <a:gd name="connsiteX59" fmla="*/ 90967 w 163493"/>
                  <a:gd name="connsiteY59" fmla="*/ 3384 h 129427"/>
                  <a:gd name="connsiteX60" fmla="*/ 92111 w 163493"/>
                  <a:gd name="connsiteY60" fmla="*/ 6415 h 129427"/>
                  <a:gd name="connsiteX61" fmla="*/ 94207 w 163493"/>
                  <a:gd name="connsiteY61" fmla="*/ 6984 h 129427"/>
                  <a:gd name="connsiteX62" fmla="*/ 94778 w 163493"/>
                  <a:gd name="connsiteY62" fmla="*/ 6984 h 129427"/>
                  <a:gd name="connsiteX63" fmla="*/ 104306 w 163493"/>
                  <a:gd name="connsiteY63" fmla="*/ 11721 h 129427"/>
                  <a:gd name="connsiteX64" fmla="*/ 99161 w 163493"/>
                  <a:gd name="connsiteY64" fmla="*/ 24986 h 129427"/>
                  <a:gd name="connsiteX65" fmla="*/ 93063 w 163493"/>
                  <a:gd name="connsiteY65" fmla="*/ 39199 h 129427"/>
                  <a:gd name="connsiteX66" fmla="*/ 82011 w 163493"/>
                  <a:gd name="connsiteY66" fmla="*/ 65349 h 129427"/>
                  <a:gd name="connsiteX67" fmla="*/ 69054 w 163493"/>
                  <a:gd name="connsiteY67" fmla="*/ 55306 h 129427"/>
                  <a:gd name="connsiteX68" fmla="*/ 56096 w 163493"/>
                  <a:gd name="connsiteY68" fmla="*/ 45263 h 129427"/>
                  <a:gd name="connsiteX69" fmla="*/ 51714 w 163493"/>
                  <a:gd name="connsiteY69" fmla="*/ 27639 h 129427"/>
                  <a:gd name="connsiteX70" fmla="*/ 47331 w 163493"/>
                  <a:gd name="connsiteY70" fmla="*/ 9258 h 129427"/>
                  <a:gd name="connsiteX71" fmla="*/ 48855 w 163493"/>
                  <a:gd name="connsiteY71" fmla="*/ 7552 h 129427"/>
                  <a:gd name="connsiteX72" fmla="*/ 58383 w 163493"/>
                  <a:gd name="connsiteY72" fmla="*/ 6984 h 129427"/>
                  <a:gd name="connsiteX73" fmla="*/ 64290 w 163493"/>
                  <a:gd name="connsiteY73" fmla="*/ 6984 h 129427"/>
                  <a:gd name="connsiteX74" fmla="*/ 65433 w 163493"/>
                  <a:gd name="connsiteY74" fmla="*/ 4900 h 129427"/>
                  <a:gd name="connsiteX75" fmla="*/ 64099 w 163493"/>
                  <a:gd name="connsiteY75" fmla="*/ -785 h 129427"/>
                  <a:gd name="connsiteX76" fmla="*/ 61051 w 163493"/>
                  <a:gd name="connsiteY76" fmla="*/ -1733 h 129427"/>
                  <a:gd name="connsiteX77" fmla="*/ 54000 w 163493"/>
                  <a:gd name="connsiteY77" fmla="*/ -1543 h 129427"/>
                  <a:gd name="connsiteX78" fmla="*/ 34945 w 163493"/>
                  <a:gd name="connsiteY78" fmla="*/ -1354 h 129427"/>
                  <a:gd name="connsiteX79" fmla="*/ 16842 w 163493"/>
                  <a:gd name="connsiteY79" fmla="*/ -1354 h 129427"/>
                  <a:gd name="connsiteX80" fmla="*/ 9983 w 163493"/>
                  <a:gd name="connsiteY80" fmla="*/ -1543 h 129427"/>
                  <a:gd name="connsiteX81" fmla="*/ 6553 w 163493"/>
                  <a:gd name="connsiteY81" fmla="*/ 352 h 129427"/>
                  <a:gd name="connsiteX82" fmla="*/ 7124 w 163493"/>
                  <a:gd name="connsiteY82" fmla="*/ 3005 h 129427"/>
                  <a:gd name="connsiteX83" fmla="*/ 8649 w 163493"/>
                  <a:gd name="connsiteY83" fmla="*/ 6415 h 129427"/>
                  <a:gd name="connsiteX84" fmla="*/ 13031 w 163493"/>
                  <a:gd name="connsiteY84" fmla="*/ 6984 h 129427"/>
                  <a:gd name="connsiteX85" fmla="*/ 24465 w 163493"/>
                  <a:gd name="connsiteY85" fmla="*/ 7552 h 129427"/>
                  <a:gd name="connsiteX86" fmla="*/ 28085 w 163493"/>
                  <a:gd name="connsiteY86" fmla="*/ 9826 h 129427"/>
                  <a:gd name="connsiteX87" fmla="*/ 41805 w 163493"/>
                  <a:gd name="connsiteY87" fmla="*/ 62507 h 129427"/>
                  <a:gd name="connsiteX88" fmla="*/ 54953 w 163493"/>
                  <a:gd name="connsiteY88" fmla="*/ 117272 h 129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63493" h="129427">
                    <a:moveTo>
                      <a:pt x="54953" y="117272"/>
                    </a:moveTo>
                    <a:cubicBezTo>
                      <a:pt x="54953" y="118156"/>
                      <a:pt x="51332" y="118725"/>
                      <a:pt x="44091" y="118978"/>
                    </a:cubicBezTo>
                    <a:cubicBezTo>
                      <a:pt x="41170" y="118978"/>
                      <a:pt x="39264" y="119041"/>
                      <a:pt x="38375" y="119167"/>
                    </a:cubicBezTo>
                    <a:cubicBezTo>
                      <a:pt x="37486" y="119293"/>
                      <a:pt x="37041" y="119862"/>
                      <a:pt x="37041" y="120873"/>
                    </a:cubicBezTo>
                    <a:cubicBezTo>
                      <a:pt x="37041" y="121125"/>
                      <a:pt x="37168" y="122010"/>
                      <a:pt x="37422" y="123526"/>
                    </a:cubicBezTo>
                    <a:cubicBezTo>
                      <a:pt x="38184" y="126052"/>
                      <a:pt x="38819" y="127379"/>
                      <a:pt x="39328" y="127505"/>
                    </a:cubicBezTo>
                    <a:cubicBezTo>
                      <a:pt x="39582" y="127631"/>
                      <a:pt x="40280" y="127694"/>
                      <a:pt x="41424" y="127694"/>
                    </a:cubicBezTo>
                    <a:lnTo>
                      <a:pt x="42376" y="127694"/>
                    </a:lnTo>
                    <a:cubicBezTo>
                      <a:pt x="47585" y="127442"/>
                      <a:pt x="56223" y="127315"/>
                      <a:pt x="68292" y="127315"/>
                    </a:cubicBezTo>
                    <a:cubicBezTo>
                      <a:pt x="72611" y="127315"/>
                      <a:pt x="76612" y="127315"/>
                      <a:pt x="80296" y="127315"/>
                    </a:cubicBezTo>
                    <a:cubicBezTo>
                      <a:pt x="83980" y="127315"/>
                      <a:pt x="86839" y="127379"/>
                      <a:pt x="88871" y="127505"/>
                    </a:cubicBezTo>
                    <a:cubicBezTo>
                      <a:pt x="90904" y="127631"/>
                      <a:pt x="92174" y="127631"/>
                      <a:pt x="92682" y="127505"/>
                    </a:cubicBezTo>
                    <a:cubicBezTo>
                      <a:pt x="94842" y="127505"/>
                      <a:pt x="95922" y="127000"/>
                      <a:pt x="95922" y="125989"/>
                    </a:cubicBezTo>
                    <a:cubicBezTo>
                      <a:pt x="95922" y="125357"/>
                      <a:pt x="95731" y="124473"/>
                      <a:pt x="95350" y="123336"/>
                    </a:cubicBezTo>
                    <a:cubicBezTo>
                      <a:pt x="95223" y="123083"/>
                      <a:pt x="95159" y="122704"/>
                      <a:pt x="95159" y="122199"/>
                    </a:cubicBezTo>
                    <a:cubicBezTo>
                      <a:pt x="95159" y="121694"/>
                      <a:pt x="95096" y="121315"/>
                      <a:pt x="94969" y="121062"/>
                    </a:cubicBezTo>
                    <a:cubicBezTo>
                      <a:pt x="94842" y="120809"/>
                      <a:pt x="94715" y="120557"/>
                      <a:pt x="94588" y="120304"/>
                    </a:cubicBezTo>
                    <a:cubicBezTo>
                      <a:pt x="94461" y="120051"/>
                      <a:pt x="94270" y="119862"/>
                      <a:pt x="94016" y="119736"/>
                    </a:cubicBezTo>
                    <a:cubicBezTo>
                      <a:pt x="93762" y="119609"/>
                      <a:pt x="93508" y="119483"/>
                      <a:pt x="93254" y="119357"/>
                    </a:cubicBezTo>
                    <a:cubicBezTo>
                      <a:pt x="93000" y="119230"/>
                      <a:pt x="92555" y="119167"/>
                      <a:pt x="91920" y="119167"/>
                    </a:cubicBezTo>
                    <a:cubicBezTo>
                      <a:pt x="91285" y="119167"/>
                      <a:pt x="90713" y="119104"/>
                      <a:pt x="90205" y="118978"/>
                    </a:cubicBezTo>
                    <a:cubicBezTo>
                      <a:pt x="89697" y="118851"/>
                      <a:pt x="88808" y="118851"/>
                      <a:pt x="87537" y="118978"/>
                    </a:cubicBezTo>
                    <a:cubicBezTo>
                      <a:pt x="82456" y="118851"/>
                      <a:pt x="79216" y="118662"/>
                      <a:pt x="77819" y="118409"/>
                    </a:cubicBezTo>
                    <a:cubicBezTo>
                      <a:pt x="76422" y="118156"/>
                      <a:pt x="75279" y="117462"/>
                      <a:pt x="74389" y="116325"/>
                    </a:cubicBezTo>
                    <a:lnTo>
                      <a:pt x="58954" y="56064"/>
                    </a:lnTo>
                    <a:cubicBezTo>
                      <a:pt x="59082" y="56064"/>
                      <a:pt x="70769" y="65160"/>
                      <a:pt x="94016" y="83352"/>
                    </a:cubicBezTo>
                    <a:cubicBezTo>
                      <a:pt x="117263" y="101544"/>
                      <a:pt x="129205" y="110892"/>
                      <a:pt x="129840" y="111398"/>
                    </a:cubicBezTo>
                    <a:cubicBezTo>
                      <a:pt x="131618" y="113166"/>
                      <a:pt x="132508" y="114619"/>
                      <a:pt x="132508" y="115756"/>
                    </a:cubicBezTo>
                    <a:cubicBezTo>
                      <a:pt x="132508" y="117651"/>
                      <a:pt x="130920" y="118725"/>
                      <a:pt x="127744" y="118978"/>
                    </a:cubicBezTo>
                    <a:cubicBezTo>
                      <a:pt x="125711" y="118978"/>
                      <a:pt x="124695" y="119672"/>
                      <a:pt x="124695" y="121062"/>
                    </a:cubicBezTo>
                    <a:cubicBezTo>
                      <a:pt x="124695" y="121315"/>
                      <a:pt x="124886" y="122199"/>
                      <a:pt x="125267" y="123715"/>
                    </a:cubicBezTo>
                    <a:cubicBezTo>
                      <a:pt x="125648" y="125231"/>
                      <a:pt x="125965" y="126178"/>
                      <a:pt x="126219" y="126557"/>
                    </a:cubicBezTo>
                    <a:cubicBezTo>
                      <a:pt x="126601" y="127189"/>
                      <a:pt x="127680" y="127505"/>
                      <a:pt x="129459" y="127505"/>
                    </a:cubicBezTo>
                    <a:cubicBezTo>
                      <a:pt x="129967" y="127505"/>
                      <a:pt x="132190" y="127442"/>
                      <a:pt x="136128" y="127315"/>
                    </a:cubicBezTo>
                    <a:cubicBezTo>
                      <a:pt x="140066" y="127189"/>
                      <a:pt x="145148" y="127126"/>
                      <a:pt x="151372" y="127126"/>
                    </a:cubicBezTo>
                    <a:cubicBezTo>
                      <a:pt x="154294" y="127126"/>
                      <a:pt x="157343" y="127189"/>
                      <a:pt x="160519" y="127315"/>
                    </a:cubicBezTo>
                    <a:cubicBezTo>
                      <a:pt x="163695" y="127442"/>
                      <a:pt x="165600" y="127505"/>
                      <a:pt x="166235" y="127505"/>
                    </a:cubicBezTo>
                    <a:cubicBezTo>
                      <a:pt x="168776" y="127505"/>
                      <a:pt x="170046" y="126873"/>
                      <a:pt x="170046" y="125610"/>
                    </a:cubicBezTo>
                    <a:cubicBezTo>
                      <a:pt x="170046" y="122831"/>
                      <a:pt x="169538" y="120936"/>
                      <a:pt x="168522" y="119925"/>
                    </a:cubicBezTo>
                    <a:cubicBezTo>
                      <a:pt x="168141" y="119293"/>
                      <a:pt x="166934" y="118978"/>
                      <a:pt x="164902" y="118978"/>
                    </a:cubicBezTo>
                    <a:cubicBezTo>
                      <a:pt x="155374" y="118346"/>
                      <a:pt x="146736" y="115124"/>
                      <a:pt x="138986" y="109313"/>
                    </a:cubicBezTo>
                    <a:cubicBezTo>
                      <a:pt x="136954" y="108050"/>
                      <a:pt x="132508" y="104765"/>
                      <a:pt x="125648" y="99459"/>
                    </a:cubicBezTo>
                    <a:cubicBezTo>
                      <a:pt x="118788" y="94153"/>
                      <a:pt x="112436" y="89163"/>
                      <a:pt x="106593" y="84489"/>
                    </a:cubicBezTo>
                    <a:lnTo>
                      <a:pt x="97637" y="77477"/>
                    </a:lnTo>
                    <a:lnTo>
                      <a:pt x="99352" y="73308"/>
                    </a:lnTo>
                    <a:cubicBezTo>
                      <a:pt x="100495" y="70529"/>
                      <a:pt x="102273" y="66297"/>
                      <a:pt x="104687" y="60612"/>
                    </a:cubicBezTo>
                    <a:cubicBezTo>
                      <a:pt x="107101" y="54927"/>
                      <a:pt x="109324" y="49558"/>
                      <a:pt x="111356" y="44505"/>
                    </a:cubicBezTo>
                    <a:cubicBezTo>
                      <a:pt x="120884" y="22144"/>
                      <a:pt x="125965" y="10584"/>
                      <a:pt x="126601" y="9826"/>
                    </a:cubicBezTo>
                    <a:cubicBezTo>
                      <a:pt x="126855" y="9574"/>
                      <a:pt x="127172" y="9321"/>
                      <a:pt x="127553" y="9068"/>
                    </a:cubicBezTo>
                    <a:cubicBezTo>
                      <a:pt x="129332" y="7805"/>
                      <a:pt x="132571" y="7110"/>
                      <a:pt x="137271" y="6984"/>
                    </a:cubicBezTo>
                    <a:lnTo>
                      <a:pt x="141273" y="6984"/>
                    </a:lnTo>
                    <a:cubicBezTo>
                      <a:pt x="142035" y="5973"/>
                      <a:pt x="142416" y="5405"/>
                      <a:pt x="142416" y="5279"/>
                    </a:cubicBezTo>
                    <a:cubicBezTo>
                      <a:pt x="142416" y="5152"/>
                      <a:pt x="142226" y="4015"/>
                      <a:pt x="141845" y="1868"/>
                    </a:cubicBezTo>
                    <a:cubicBezTo>
                      <a:pt x="141337" y="225"/>
                      <a:pt x="140701" y="-975"/>
                      <a:pt x="139939" y="-1733"/>
                    </a:cubicBezTo>
                    <a:lnTo>
                      <a:pt x="137843" y="-1733"/>
                    </a:lnTo>
                    <a:cubicBezTo>
                      <a:pt x="132762" y="-1354"/>
                      <a:pt x="126728" y="-1164"/>
                      <a:pt x="119741" y="-1164"/>
                    </a:cubicBezTo>
                    <a:cubicBezTo>
                      <a:pt x="104242" y="-1164"/>
                      <a:pt x="95541" y="-1354"/>
                      <a:pt x="93635" y="-1733"/>
                    </a:cubicBezTo>
                    <a:lnTo>
                      <a:pt x="91729" y="-1733"/>
                    </a:lnTo>
                    <a:cubicBezTo>
                      <a:pt x="90967" y="-975"/>
                      <a:pt x="90586" y="-406"/>
                      <a:pt x="90586" y="-27"/>
                    </a:cubicBezTo>
                    <a:cubicBezTo>
                      <a:pt x="90586" y="352"/>
                      <a:pt x="90713" y="1489"/>
                      <a:pt x="90967" y="3384"/>
                    </a:cubicBezTo>
                    <a:cubicBezTo>
                      <a:pt x="91475" y="5026"/>
                      <a:pt x="91857" y="6036"/>
                      <a:pt x="92111" y="6415"/>
                    </a:cubicBezTo>
                    <a:cubicBezTo>
                      <a:pt x="92365" y="6794"/>
                      <a:pt x="93063" y="6984"/>
                      <a:pt x="94207" y="6984"/>
                    </a:cubicBezTo>
                    <a:lnTo>
                      <a:pt x="94778" y="6984"/>
                    </a:lnTo>
                    <a:cubicBezTo>
                      <a:pt x="101130" y="6984"/>
                      <a:pt x="104306" y="8563"/>
                      <a:pt x="104306" y="11721"/>
                    </a:cubicBezTo>
                    <a:cubicBezTo>
                      <a:pt x="104306" y="12227"/>
                      <a:pt x="102591" y="16648"/>
                      <a:pt x="99161" y="24986"/>
                    </a:cubicBezTo>
                    <a:cubicBezTo>
                      <a:pt x="95731" y="33324"/>
                      <a:pt x="93698" y="38062"/>
                      <a:pt x="93063" y="39199"/>
                    </a:cubicBezTo>
                    <a:lnTo>
                      <a:pt x="82011" y="65349"/>
                    </a:lnTo>
                    <a:lnTo>
                      <a:pt x="69054" y="55306"/>
                    </a:lnTo>
                    <a:lnTo>
                      <a:pt x="56096" y="45263"/>
                    </a:lnTo>
                    <a:lnTo>
                      <a:pt x="51714" y="27639"/>
                    </a:lnTo>
                    <a:cubicBezTo>
                      <a:pt x="48792" y="16017"/>
                      <a:pt x="47331" y="9890"/>
                      <a:pt x="47331" y="9258"/>
                    </a:cubicBezTo>
                    <a:cubicBezTo>
                      <a:pt x="47331" y="8374"/>
                      <a:pt x="47839" y="7805"/>
                      <a:pt x="48855" y="7552"/>
                    </a:cubicBezTo>
                    <a:cubicBezTo>
                      <a:pt x="49871" y="7300"/>
                      <a:pt x="53047" y="7110"/>
                      <a:pt x="58383" y="6984"/>
                    </a:cubicBezTo>
                    <a:lnTo>
                      <a:pt x="64290" y="6984"/>
                    </a:lnTo>
                    <a:cubicBezTo>
                      <a:pt x="65052" y="5847"/>
                      <a:pt x="65433" y="5152"/>
                      <a:pt x="65433" y="4900"/>
                    </a:cubicBezTo>
                    <a:cubicBezTo>
                      <a:pt x="65433" y="2878"/>
                      <a:pt x="64989" y="983"/>
                      <a:pt x="64099" y="-785"/>
                    </a:cubicBezTo>
                    <a:cubicBezTo>
                      <a:pt x="63464" y="-1417"/>
                      <a:pt x="62448" y="-1733"/>
                      <a:pt x="61051" y="-1733"/>
                    </a:cubicBezTo>
                    <a:cubicBezTo>
                      <a:pt x="60669" y="-1733"/>
                      <a:pt x="58319" y="-1670"/>
                      <a:pt x="54000" y="-1543"/>
                    </a:cubicBezTo>
                    <a:cubicBezTo>
                      <a:pt x="49681" y="-1417"/>
                      <a:pt x="43329" y="-1354"/>
                      <a:pt x="34945" y="-1354"/>
                    </a:cubicBezTo>
                    <a:cubicBezTo>
                      <a:pt x="27069" y="-1354"/>
                      <a:pt x="21035" y="-1354"/>
                      <a:pt x="16842" y="-1354"/>
                    </a:cubicBezTo>
                    <a:cubicBezTo>
                      <a:pt x="12650" y="-1354"/>
                      <a:pt x="10364" y="-1417"/>
                      <a:pt x="9983" y="-1543"/>
                    </a:cubicBezTo>
                    <a:cubicBezTo>
                      <a:pt x="7696" y="-1543"/>
                      <a:pt x="6553" y="-912"/>
                      <a:pt x="6553" y="352"/>
                    </a:cubicBezTo>
                    <a:cubicBezTo>
                      <a:pt x="6553" y="604"/>
                      <a:pt x="6743" y="1489"/>
                      <a:pt x="7124" y="3005"/>
                    </a:cubicBezTo>
                    <a:cubicBezTo>
                      <a:pt x="7632" y="5026"/>
                      <a:pt x="8141" y="6163"/>
                      <a:pt x="8649" y="6415"/>
                    </a:cubicBezTo>
                    <a:cubicBezTo>
                      <a:pt x="9157" y="6668"/>
                      <a:pt x="10618" y="6858"/>
                      <a:pt x="13031" y="6984"/>
                    </a:cubicBezTo>
                    <a:cubicBezTo>
                      <a:pt x="16461" y="6984"/>
                      <a:pt x="20272" y="7173"/>
                      <a:pt x="24465" y="7552"/>
                    </a:cubicBezTo>
                    <a:cubicBezTo>
                      <a:pt x="26243" y="7931"/>
                      <a:pt x="27450" y="8689"/>
                      <a:pt x="28085" y="9826"/>
                    </a:cubicBezTo>
                    <a:cubicBezTo>
                      <a:pt x="28466" y="10332"/>
                      <a:pt x="33039" y="27892"/>
                      <a:pt x="41805" y="62507"/>
                    </a:cubicBezTo>
                    <a:cubicBezTo>
                      <a:pt x="50570" y="97122"/>
                      <a:pt x="54953" y="115377"/>
                      <a:pt x="54953" y="117272"/>
                    </a:cubicBezTo>
                    <a:close/>
                  </a:path>
                </a:pathLst>
              </a:custGeom>
              <a:solidFill>
                <a:srgbClr val="FFFF00"/>
              </a:solidFill>
              <a:ln w="0" cap="flat">
                <a:noFill/>
                <a:prstDash val="solid"/>
                <a:miter/>
              </a:ln>
            </p:spPr>
            <p:txBody>
              <a:bodyPr rtlCol="0" anchor="ctr"/>
              <a:lstStyle/>
              <a:p>
                <a:endParaRPr lang="en-US"/>
              </a:p>
            </p:txBody>
          </p:sp>
        </p:grpSp>
        <p:grpSp>
          <p:nvGrpSpPr>
            <p:cNvPr id="68" name="Graphic 46">
              <a:extLst>
                <a:ext uri="{FF2B5EF4-FFF2-40B4-BE49-F238E27FC236}">
                  <a16:creationId xmlns:a16="http://schemas.microsoft.com/office/drawing/2014/main" id="{14BAD80A-C6EA-59A3-6168-D26C329FE88E}"/>
                </a:ext>
              </a:extLst>
            </p:cNvPr>
            <p:cNvGrpSpPr/>
            <p:nvPr/>
          </p:nvGrpSpPr>
          <p:grpSpPr>
            <a:xfrm>
              <a:off x="4993868" y="2514425"/>
              <a:ext cx="334621" cy="225354"/>
              <a:chOff x="4993868" y="2514425"/>
              <a:chExt cx="334621" cy="225354"/>
            </a:xfrm>
            <a:solidFill>
              <a:schemeClr val="bg1"/>
            </a:solidFill>
          </p:grpSpPr>
          <p:sp>
            <p:nvSpPr>
              <p:cNvPr id="69" name="Freeform: Shape 68">
                <a:extLst>
                  <a:ext uri="{FF2B5EF4-FFF2-40B4-BE49-F238E27FC236}">
                    <a16:creationId xmlns:a16="http://schemas.microsoft.com/office/drawing/2014/main" id="{37716677-9E6D-4AE1-F170-364B72DCE9D1}"/>
                  </a:ext>
                </a:extLst>
              </p:cNvPr>
              <p:cNvSpPr/>
              <p:nvPr/>
            </p:nvSpPr>
            <p:spPr>
              <a:xfrm flipV="1">
                <a:off x="4993868" y="2514425"/>
                <a:ext cx="193517" cy="183065"/>
              </a:xfrm>
              <a:custGeom>
                <a:avLst/>
                <a:gdLst>
                  <a:gd name="connsiteX0" fmla="*/ 76349 w 193517"/>
                  <a:gd name="connsiteY0" fmla="*/ 167641 h 183065"/>
                  <a:gd name="connsiteX1" fmla="*/ 60986 w 193517"/>
                  <a:gd name="connsiteY1" fmla="*/ 170053 h 183065"/>
                  <a:gd name="connsiteX2" fmla="*/ 52631 w 193517"/>
                  <a:gd name="connsiteY2" fmla="*/ 170321 h 183065"/>
                  <a:gd name="connsiteX3" fmla="*/ 50744 w 193517"/>
                  <a:gd name="connsiteY3" fmla="*/ 173002 h 183065"/>
                  <a:gd name="connsiteX4" fmla="*/ 51283 w 193517"/>
                  <a:gd name="connsiteY4" fmla="*/ 175950 h 183065"/>
                  <a:gd name="connsiteX5" fmla="*/ 53709 w 193517"/>
                  <a:gd name="connsiteY5" fmla="*/ 181847 h 183065"/>
                  <a:gd name="connsiteX6" fmla="*/ 105996 w 193517"/>
                  <a:gd name="connsiteY6" fmla="*/ 182383 h 183065"/>
                  <a:gd name="connsiteX7" fmla="*/ 160709 w 193517"/>
                  <a:gd name="connsiteY7" fmla="*/ 181579 h 183065"/>
                  <a:gd name="connsiteX8" fmla="*/ 189548 w 193517"/>
                  <a:gd name="connsiteY8" fmla="*/ 168445 h 183065"/>
                  <a:gd name="connsiteX9" fmla="*/ 201407 w 193517"/>
                  <a:gd name="connsiteY9" fmla="*/ 141374 h 183065"/>
                  <a:gd name="connsiteX10" fmla="*/ 183619 w 193517"/>
                  <a:gd name="connsiteY10" fmla="*/ 103581 h 183065"/>
                  <a:gd name="connsiteX11" fmla="*/ 135644 w 193517"/>
                  <a:gd name="connsiteY11" fmla="*/ 80531 h 183065"/>
                  <a:gd name="connsiteX12" fmla="*/ 107344 w 193517"/>
                  <a:gd name="connsiteY12" fmla="*/ 79995 h 183065"/>
                  <a:gd name="connsiteX13" fmla="*/ 81739 w 193517"/>
                  <a:gd name="connsiteY13" fmla="*/ 79995 h 183065"/>
                  <a:gd name="connsiteX14" fmla="*/ 73654 w 193517"/>
                  <a:gd name="connsiteY14" fmla="*/ 48099 h 183065"/>
                  <a:gd name="connsiteX15" fmla="*/ 65568 w 193517"/>
                  <a:gd name="connsiteY15" fmla="*/ 15131 h 183065"/>
                  <a:gd name="connsiteX16" fmla="*/ 65838 w 193517"/>
                  <a:gd name="connsiteY16" fmla="*/ 13791 h 183065"/>
                  <a:gd name="connsiteX17" fmla="*/ 67724 w 193517"/>
                  <a:gd name="connsiteY17" fmla="*/ 12719 h 183065"/>
                  <a:gd name="connsiteX18" fmla="*/ 72306 w 193517"/>
                  <a:gd name="connsiteY18" fmla="*/ 12183 h 183065"/>
                  <a:gd name="connsiteX19" fmla="*/ 81200 w 193517"/>
                  <a:gd name="connsiteY19" fmla="*/ 11646 h 183065"/>
                  <a:gd name="connsiteX20" fmla="*/ 89556 w 193517"/>
                  <a:gd name="connsiteY20" fmla="*/ 11646 h 183065"/>
                  <a:gd name="connsiteX21" fmla="*/ 91173 w 193517"/>
                  <a:gd name="connsiteY21" fmla="*/ 8698 h 183065"/>
                  <a:gd name="connsiteX22" fmla="*/ 89286 w 193517"/>
                  <a:gd name="connsiteY22" fmla="*/ 657 h 183065"/>
                  <a:gd name="connsiteX23" fmla="*/ 84974 w 193517"/>
                  <a:gd name="connsiteY23" fmla="*/ -683 h 183065"/>
                  <a:gd name="connsiteX24" fmla="*/ 75001 w 193517"/>
                  <a:gd name="connsiteY24" fmla="*/ -415 h 183065"/>
                  <a:gd name="connsiteX25" fmla="*/ 48049 w 193517"/>
                  <a:gd name="connsiteY25" fmla="*/ -147 h 183065"/>
                  <a:gd name="connsiteX26" fmla="*/ 22445 w 193517"/>
                  <a:gd name="connsiteY26" fmla="*/ -147 h 183065"/>
                  <a:gd name="connsiteX27" fmla="*/ 12742 w 193517"/>
                  <a:gd name="connsiteY27" fmla="*/ -415 h 183065"/>
                  <a:gd name="connsiteX28" fmla="*/ 7890 w 193517"/>
                  <a:gd name="connsiteY28" fmla="*/ 2265 h 183065"/>
                  <a:gd name="connsiteX29" fmla="*/ 8699 w 193517"/>
                  <a:gd name="connsiteY29" fmla="*/ 6018 h 183065"/>
                  <a:gd name="connsiteX30" fmla="*/ 10855 w 193517"/>
                  <a:gd name="connsiteY30" fmla="*/ 10842 h 183065"/>
                  <a:gd name="connsiteX31" fmla="*/ 17054 w 193517"/>
                  <a:gd name="connsiteY31" fmla="*/ 11646 h 183065"/>
                  <a:gd name="connsiteX32" fmla="*/ 33225 w 193517"/>
                  <a:gd name="connsiteY32" fmla="*/ 12451 h 183065"/>
                  <a:gd name="connsiteX33" fmla="*/ 38346 w 193517"/>
                  <a:gd name="connsiteY33" fmla="*/ 15667 h 183065"/>
                  <a:gd name="connsiteX34" fmla="*/ 57752 w 193517"/>
                  <a:gd name="connsiteY34" fmla="*/ 90180 h 183065"/>
                  <a:gd name="connsiteX35" fmla="*/ 76349 w 193517"/>
                  <a:gd name="connsiteY35" fmla="*/ 167641 h 183065"/>
                  <a:gd name="connsiteX36" fmla="*/ 172838 w 193517"/>
                  <a:gd name="connsiteY36" fmla="*/ 147807 h 183065"/>
                  <a:gd name="connsiteX37" fmla="*/ 172299 w 193517"/>
                  <a:gd name="connsiteY37" fmla="*/ 153435 h 183065"/>
                  <a:gd name="connsiteX38" fmla="*/ 169873 w 193517"/>
                  <a:gd name="connsiteY38" fmla="*/ 159332 h 183065"/>
                  <a:gd name="connsiteX39" fmla="*/ 163135 w 193517"/>
                  <a:gd name="connsiteY39" fmla="*/ 165229 h 183065"/>
                  <a:gd name="connsiteX40" fmla="*/ 149929 w 193517"/>
                  <a:gd name="connsiteY40" fmla="*/ 169517 h 183065"/>
                  <a:gd name="connsiteX41" fmla="*/ 128367 w 193517"/>
                  <a:gd name="connsiteY41" fmla="*/ 170053 h 183065"/>
                  <a:gd name="connsiteX42" fmla="*/ 118933 w 193517"/>
                  <a:gd name="connsiteY42" fmla="*/ 170053 h 183065"/>
                  <a:gd name="connsiteX43" fmla="*/ 111117 w 193517"/>
                  <a:gd name="connsiteY43" fmla="*/ 169785 h 183065"/>
                  <a:gd name="connsiteX44" fmla="*/ 107883 w 193517"/>
                  <a:gd name="connsiteY44" fmla="*/ 169785 h 183065"/>
                  <a:gd name="connsiteX45" fmla="*/ 103032 w 193517"/>
                  <a:gd name="connsiteY45" fmla="*/ 167373 h 183065"/>
                  <a:gd name="connsiteX46" fmla="*/ 97911 w 193517"/>
                  <a:gd name="connsiteY46" fmla="*/ 146734 h 183065"/>
                  <a:gd name="connsiteX47" fmla="*/ 88477 w 193517"/>
                  <a:gd name="connsiteY47" fmla="*/ 109746 h 183065"/>
                  <a:gd name="connsiteX48" fmla="*/ 83626 w 193517"/>
                  <a:gd name="connsiteY48" fmla="*/ 91520 h 183065"/>
                  <a:gd name="connsiteX49" fmla="*/ 105457 w 193517"/>
                  <a:gd name="connsiteY49" fmla="*/ 90984 h 183065"/>
                  <a:gd name="connsiteX50" fmla="*/ 108692 w 193517"/>
                  <a:gd name="connsiteY50" fmla="*/ 90984 h 183065"/>
                  <a:gd name="connsiteX51" fmla="*/ 114891 w 193517"/>
                  <a:gd name="connsiteY51" fmla="*/ 90984 h 183065"/>
                  <a:gd name="connsiteX52" fmla="*/ 158014 w 193517"/>
                  <a:gd name="connsiteY52" fmla="*/ 104385 h 183065"/>
                  <a:gd name="connsiteX53" fmla="*/ 169065 w 193517"/>
                  <a:gd name="connsiteY53" fmla="*/ 125560 h 183065"/>
                  <a:gd name="connsiteX54" fmla="*/ 172838 w 193517"/>
                  <a:gd name="connsiteY54" fmla="*/ 147807 h 18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93517" h="183065">
                    <a:moveTo>
                      <a:pt x="76349" y="167641"/>
                    </a:moveTo>
                    <a:cubicBezTo>
                      <a:pt x="76349" y="168892"/>
                      <a:pt x="71228" y="169696"/>
                      <a:pt x="60986" y="170053"/>
                    </a:cubicBezTo>
                    <a:cubicBezTo>
                      <a:pt x="56674" y="170053"/>
                      <a:pt x="53889" y="170142"/>
                      <a:pt x="52631" y="170321"/>
                    </a:cubicBezTo>
                    <a:cubicBezTo>
                      <a:pt x="51373" y="170500"/>
                      <a:pt x="50744" y="171393"/>
                      <a:pt x="50744" y="173002"/>
                    </a:cubicBezTo>
                    <a:cubicBezTo>
                      <a:pt x="50744" y="173180"/>
                      <a:pt x="50924" y="174163"/>
                      <a:pt x="51283" y="175950"/>
                    </a:cubicBezTo>
                    <a:cubicBezTo>
                      <a:pt x="52361" y="179524"/>
                      <a:pt x="53170" y="181489"/>
                      <a:pt x="53709" y="181847"/>
                    </a:cubicBezTo>
                    <a:cubicBezTo>
                      <a:pt x="54248" y="182204"/>
                      <a:pt x="71677" y="182383"/>
                      <a:pt x="105996" y="182383"/>
                    </a:cubicBezTo>
                    <a:cubicBezTo>
                      <a:pt x="140136" y="182204"/>
                      <a:pt x="158373" y="181936"/>
                      <a:pt x="160709" y="181579"/>
                    </a:cubicBezTo>
                    <a:cubicBezTo>
                      <a:pt x="172209" y="179613"/>
                      <a:pt x="181822" y="175235"/>
                      <a:pt x="189548" y="168445"/>
                    </a:cubicBezTo>
                    <a:cubicBezTo>
                      <a:pt x="197275" y="161655"/>
                      <a:pt x="201228" y="152631"/>
                      <a:pt x="201407" y="141374"/>
                    </a:cubicBezTo>
                    <a:cubicBezTo>
                      <a:pt x="201407" y="127615"/>
                      <a:pt x="195478" y="115017"/>
                      <a:pt x="183619" y="103581"/>
                    </a:cubicBezTo>
                    <a:cubicBezTo>
                      <a:pt x="171221" y="91431"/>
                      <a:pt x="155229" y="83747"/>
                      <a:pt x="135644" y="80531"/>
                    </a:cubicBezTo>
                    <a:cubicBezTo>
                      <a:pt x="134386" y="80352"/>
                      <a:pt x="124953" y="80173"/>
                      <a:pt x="107344" y="79995"/>
                    </a:cubicBezTo>
                    <a:lnTo>
                      <a:pt x="81739" y="79995"/>
                    </a:lnTo>
                    <a:lnTo>
                      <a:pt x="73654" y="48099"/>
                    </a:lnTo>
                    <a:cubicBezTo>
                      <a:pt x="68263" y="27371"/>
                      <a:pt x="65568" y="16382"/>
                      <a:pt x="65568" y="15131"/>
                    </a:cubicBezTo>
                    <a:cubicBezTo>
                      <a:pt x="65568" y="14416"/>
                      <a:pt x="65658" y="13969"/>
                      <a:pt x="65838" y="13791"/>
                    </a:cubicBezTo>
                    <a:cubicBezTo>
                      <a:pt x="66017" y="13612"/>
                      <a:pt x="66646" y="13255"/>
                      <a:pt x="67724" y="12719"/>
                    </a:cubicBezTo>
                    <a:cubicBezTo>
                      <a:pt x="68802" y="12183"/>
                      <a:pt x="70330" y="12004"/>
                      <a:pt x="72306" y="12183"/>
                    </a:cubicBezTo>
                    <a:cubicBezTo>
                      <a:pt x="74283" y="12361"/>
                      <a:pt x="77247" y="12183"/>
                      <a:pt x="81200" y="11646"/>
                    </a:cubicBezTo>
                    <a:lnTo>
                      <a:pt x="89556" y="11646"/>
                    </a:lnTo>
                    <a:cubicBezTo>
                      <a:pt x="90634" y="10038"/>
                      <a:pt x="91173" y="9055"/>
                      <a:pt x="91173" y="8698"/>
                    </a:cubicBezTo>
                    <a:cubicBezTo>
                      <a:pt x="91173" y="5839"/>
                      <a:pt x="90544" y="3159"/>
                      <a:pt x="89286" y="657"/>
                    </a:cubicBezTo>
                    <a:cubicBezTo>
                      <a:pt x="88388" y="-236"/>
                      <a:pt x="86950" y="-683"/>
                      <a:pt x="84974" y="-683"/>
                    </a:cubicBezTo>
                    <a:cubicBezTo>
                      <a:pt x="84435" y="-683"/>
                      <a:pt x="81111" y="-594"/>
                      <a:pt x="75001" y="-415"/>
                    </a:cubicBezTo>
                    <a:cubicBezTo>
                      <a:pt x="68892" y="-236"/>
                      <a:pt x="59908" y="-147"/>
                      <a:pt x="48049" y="-147"/>
                    </a:cubicBezTo>
                    <a:cubicBezTo>
                      <a:pt x="36909" y="-147"/>
                      <a:pt x="28374" y="-147"/>
                      <a:pt x="22445" y="-147"/>
                    </a:cubicBezTo>
                    <a:cubicBezTo>
                      <a:pt x="16515" y="-147"/>
                      <a:pt x="13281" y="-236"/>
                      <a:pt x="12742" y="-415"/>
                    </a:cubicBezTo>
                    <a:cubicBezTo>
                      <a:pt x="9507" y="-415"/>
                      <a:pt x="7890" y="478"/>
                      <a:pt x="7890" y="2265"/>
                    </a:cubicBezTo>
                    <a:cubicBezTo>
                      <a:pt x="7890" y="2623"/>
                      <a:pt x="8160" y="3874"/>
                      <a:pt x="8699" y="6018"/>
                    </a:cubicBezTo>
                    <a:cubicBezTo>
                      <a:pt x="9418" y="8877"/>
                      <a:pt x="10136" y="10485"/>
                      <a:pt x="10855" y="10842"/>
                    </a:cubicBezTo>
                    <a:cubicBezTo>
                      <a:pt x="11574" y="11200"/>
                      <a:pt x="13640" y="11468"/>
                      <a:pt x="17054" y="11646"/>
                    </a:cubicBezTo>
                    <a:cubicBezTo>
                      <a:pt x="21905" y="11646"/>
                      <a:pt x="27296" y="11914"/>
                      <a:pt x="33225" y="12451"/>
                    </a:cubicBezTo>
                    <a:cubicBezTo>
                      <a:pt x="35741" y="12987"/>
                      <a:pt x="37448" y="14059"/>
                      <a:pt x="38346" y="15667"/>
                    </a:cubicBezTo>
                    <a:cubicBezTo>
                      <a:pt x="38885" y="16382"/>
                      <a:pt x="45354" y="41219"/>
                      <a:pt x="57752" y="90180"/>
                    </a:cubicBezTo>
                    <a:cubicBezTo>
                      <a:pt x="70150" y="139140"/>
                      <a:pt x="76349" y="164961"/>
                      <a:pt x="76349" y="167641"/>
                    </a:cubicBezTo>
                    <a:close/>
                    <a:moveTo>
                      <a:pt x="172838" y="147807"/>
                    </a:moveTo>
                    <a:cubicBezTo>
                      <a:pt x="172838" y="150130"/>
                      <a:pt x="172658" y="152006"/>
                      <a:pt x="172299" y="153435"/>
                    </a:cubicBezTo>
                    <a:cubicBezTo>
                      <a:pt x="171940" y="154865"/>
                      <a:pt x="171131" y="156830"/>
                      <a:pt x="169873" y="159332"/>
                    </a:cubicBezTo>
                    <a:cubicBezTo>
                      <a:pt x="168615" y="161833"/>
                      <a:pt x="166369" y="163799"/>
                      <a:pt x="163135" y="165229"/>
                    </a:cubicBezTo>
                    <a:cubicBezTo>
                      <a:pt x="159901" y="166658"/>
                      <a:pt x="155499" y="168088"/>
                      <a:pt x="149929" y="169517"/>
                    </a:cubicBezTo>
                    <a:cubicBezTo>
                      <a:pt x="148671" y="169696"/>
                      <a:pt x="141484" y="169874"/>
                      <a:pt x="128367" y="170053"/>
                    </a:cubicBezTo>
                    <a:cubicBezTo>
                      <a:pt x="125312" y="170053"/>
                      <a:pt x="122168" y="170053"/>
                      <a:pt x="118933" y="170053"/>
                    </a:cubicBezTo>
                    <a:cubicBezTo>
                      <a:pt x="115699" y="170053"/>
                      <a:pt x="113094" y="169964"/>
                      <a:pt x="111117" y="169785"/>
                    </a:cubicBezTo>
                    <a:cubicBezTo>
                      <a:pt x="109141" y="169606"/>
                      <a:pt x="108063" y="169606"/>
                      <a:pt x="107883" y="169785"/>
                    </a:cubicBezTo>
                    <a:cubicBezTo>
                      <a:pt x="105547" y="169606"/>
                      <a:pt x="103930" y="168802"/>
                      <a:pt x="103032" y="167373"/>
                    </a:cubicBezTo>
                    <a:cubicBezTo>
                      <a:pt x="102672" y="166301"/>
                      <a:pt x="100965" y="159421"/>
                      <a:pt x="97911" y="146734"/>
                    </a:cubicBezTo>
                    <a:cubicBezTo>
                      <a:pt x="94856" y="134048"/>
                      <a:pt x="91712" y="121718"/>
                      <a:pt x="88477" y="109746"/>
                    </a:cubicBezTo>
                    <a:cubicBezTo>
                      <a:pt x="85243" y="97774"/>
                      <a:pt x="83626" y="91699"/>
                      <a:pt x="83626" y="91520"/>
                    </a:cubicBezTo>
                    <a:cubicBezTo>
                      <a:pt x="83626" y="91163"/>
                      <a:pt x="90903" y="90984"/>
                      <a:pt x="105457" y="90984"/>
                    </a:cubicBezTo>
                    <a:lnTo>
                      <a:pt x="108692" y="90984"/>
                    </a:lnTo>
                    <a:lnTo>
                      <a:pt x="114891" y="90984"/>
                    </a:lnTo>
                    <a:cubicBezTo>
                      <a:pt x="135015" y="90984"/>
                      <a:pt x="149390" y="95451"/>
                      <a:pt x="158014" y="104385"/>
                    </a:cubicBezTo>
                    <a:cubicBezTo>
                      <a:pt x="162866" y="109210"/>
                      <a:pt x="166549" y="116268"/>
                      <a:pt x="169065" y="125560"/>
                    </a:cubicBezTo>
                    <a:cubicBezTo>
                      <a:pt x="171580" y="134852"/>
                      <a:pt x="172838" y="142267"/>
                      <a:pt x="172838" y="147807"/>
                    </a:cubicBezTo>
                    <a:close/>
                  </a:path>
                </a:pathLst>
              </a:custGeom>
              <a:solidFill>
                <a:schemeClr val="accent2"/>
              </a:solidFill>
              <a:ln w="0" cap="flat">
                <a:noFill/>
                <a:prstDash val="solid"/>
                <a:miter/>
              </a:ln>
            </p:spPr>
            <p:txBody>
              <a:bodyPr rtlCol="0" anchor="ctr"/>
              <a:lstStyle/>
              <a:p>
                <a:endParaRPr lang="en-US">
                  <a:solidFill>
                    <a:schemeClr val="accent2"/>
                  </a:solidFill>
                </a:endParaRPr>
              </a:p>
            </p:txBody>
          </p:sp>
          <p:grpSp>
            <p:nvGrpSpPr>
              <p:cNvPr id="70" name="Graphic 46">
                <a:extLst>
                  <a:ext uri="{FF2B5EF4-FFF2-40B4-BE49-F238E27FC236}">
                    <a16:creationId xmlns:a16="http://schemas.microsoft.com/office/drawing/2014/main" id="{2ABD301A-EEFA-FA07-D16B-093883B21528}"/>
                  </a:ext>
                </a:extLst>
              </p:cNvPr>
              <p:cNvGrpSpPr/>
              <p:nvPr/>
            </p:nvGrpSpPr>
            <p:grpSpPr>
              <a:xfrm>
                <a:off x="5170903" y="2606183"/>
                <a:ext cx="157586" cy="133596"/>
                <a:chOff x="5170903" y="2606183"/>
                <a:chExt cx="157586" cy="133596"/>
              </a:xfrm>
              <a:solidFill>
                <a:schemeClr val="bg1"/>
              </a:solidFill>
            </p:grpSpPr>
            <p:sp>
              <p:nvSpPr>
                <p:cNvPr id="71" name="Freeform: Shape 70">
                  <a:extLst>
                    <a:ext uri="{FF2B5EF4-FFF2-40B4-BE49-F238E27FC236}">
                      <a16:creationId xmlns:a16="http://schemas.microsoft.com/office/drawing/2014/main" id="{EB3D3C1B-1DB3-5A35-857A-7D72CF6F35B8}"/>
                    </a:ext>
                  </a:extLst>
                </p:cNvPr>
                <p:cNvSpPr/>
                <p:nvPr/>
              </p:nvSpPr>
              <p:spPr>
                <a:xfrm flipV="1">
                  <a:off x="5170903" y="2612437"/>
                  <a:ext cx="53545" cy="127342"/>
                </a:xfrm>
                <a:custGeom>
                  <a:avLst/>
                  <a:gdLst>
                    <a:gd name="connsiteX0" fmla="*/ 39578 w 53545"/>
                    <a:gd name="connsiteY0" fmla="*/ 115379 h 127342"/>
                    <a:gd name="connsiteX1" fmla="*/ 43198 w 53545"/>
                    <a:gd name="connsiteY1" fmla="*/ 123338 h 127342"/>
                    <a:gd name="connsiteX2" fmla="*/ 51583 w 53545"/>
                    <a:gd name="connsiteY2" fmla="*/ 126938 h 127342"/>
                    <a:gd name="connsiteX3" fmla="*/ 57299 w 53545"/>
                    <a:gd name="connsiteY3" fmla="*/ 124664 h 127342"/>
                    <a:gd name="connsiteX4" fmla="*/ 59777 w 53545"/>
                    <a:gd name="connsiteY4" fmla="*/ 118979 h 127342"/>
                    <a:gd name="connsiteX5" fmla="*/ 55965 w 53545"/>
                    <a:gd name="connsiteY5" fmla="*/ 111020 h 127342"/>
                    <a:gd name="connsiteX6" fmla="*/ 47581 w 53545"/>
                    <a:gd name="connsiteY6" fmla="*/ 107230 h 127342"/>
                    <a:gd name="connsiteX7" fmla="*/ 42246 w 53545"/>
                    <a:gd name="connsiteY7" fmla="*/ 109125 h 127342"/>
                    <a:gd name="connsiteX8" fmla="*/ 39578 w 53545"/>
                    <a:gd name="connsiteY8" fmla="*/ 115379 h 127342"/>
                    <a:gd name="connsiteX9" fmla="*/ 8518 w 53545"/>
                    <a:gd name="connsiteY9" fmla="*/ 56066 h 127342"/>
                    <a:gd name="connsiteX10" fmla="*/ 10233 w 53545"/>
                    <a:gd name="connsiteY10" fmla="*/ 61940 h 127342"/>
                    <a:gd name="connsiteX11" fmla="*/ 14806 w 53545"/>
                    <a:gd name="connsiteY11" fmla="*/ 71605 h 127342"/>
                    <a:gd name="connsiteX12" fmla="*/ 23191 w 53545"/>
                    <a:gd name="connsiteY12" fmla="*/ 81269 h 127342"/>
                    <a:gd name="connsiteX13" fmla="*/ 34624 w 53545"/>
                    <a:gd name="connsiteY13" fmla="*/ 85438 h 127342"/>
                    <a:gd name="connsiteX14" fmla="*/ 47010 w 53545"/>
                    <a:gd name="connsiteY14" fmla="*/ 81080 h 127342"/>
                    <a:gd name="connsiteX15" fmla="*/ 52154 w 53545"/>
                    <a:gd name="connsiteY15" fmla="*/ 69331 h 127342"/>
                    <a:gd name="connsiteX16" fmla="*/ 49487 w 53545"/>
                    <a:gd name="connsiteY16" fmla="*/ 58719 h 127342"/>
                    <a:gd name="connsiteX17" fmla="*/ 41865 w 53545"/>
                    <a:gd name="connsiteY17" fmla="*/ 38821 h 127342"/>
                    <a:gd name="connsiteX18" fmla="*/ 33861 w 53545"/>
                    <a:gd name="connsiteY18" fmla="*/ 17408 h 127342"/>
                    <a:gd name="connsiteX19" fmla="*/ 32909 w 53545"/>
                    <a:gd name="connsiteY19" fmla="*/ 11344 h 127342"/>
                    <a:gd name="connsiteX20" fmla="*/ 36148 w 53545"/>
                    <a:gd name="connsiteY20" fmla="*/ 6607 h 127342"/>
                    <a:gd name="connsiteX21" fmla="*/ 39769 w 53545"/>
                    <a:gd name="connsiteY21" fmla="*/ 7175 h 127342"/>
                    <a:gd name="connsiteX22" fmla="*/ 44151 w 53545"/>
                    <a:gd name="connsiteY22" fmla="*/ 9828 h 127342"/>
                    <a:gd name="connsiteX23" fmla="*/ 49296 w 53545"/>
                    <a:gd name="connsiteY23" fmla="*/ 16461 h 127342"/>
                    <a:gd name="connsiteX24" fmla="*/ 54060 w 53545"/>
                    <a:gd name="connsiteY24" fmla="*/ 27641 h 127342"/>
                    <a:gd name="connsiteX25" fmla="*/ 55013 w 53545"/>
                    <a:gd name="connsiteY25" fmla="*/ 30294 h 127342"/>
                    <a:gd name="connsiteX26" fmla="*/ 58252 w 53545"/>
                    <a:gd name="connsiteY26" fmla="*/ 30673 h 127342"/>
                    <a:gd name="connsiteX27" fmla="*/ 62063 w 53545"/>
                    <a:gd name="connsiteY27" fmla="*/ 28778 h 127342"/>
                    <a:gd name="connsiteX28" fmla="*/ 60348 w 53545"/>
                    <a:gd name="connsiteY28" fmla="*/ 22904 h 127342"/>
                    <a:gd name="connsiteX29" fmla="*/ 55584 w 53545"/>
                    <a:gd name="connsiteY29" fmla="*/ 13239 h 127342"/>
                    <a:gd name="connsiteX30" fmla="*/ 47010 w 53545"/>
                    <a:gd name="connsiteY30" fmla="*/ 3764 h 127342"/>
                    <a:gd name="connsiteX31" fmla="*/ 35195 w 53545"/>
                    <a:gd name="connsiteY31" fmla="*/ -405 h 127342"/>
                    <a:gd name="connsiteX32" fmla="*/ 23953 w 53545"/>
                    <a:gd name="connsiteY32" fmla="*/ 3575 h 127342"/>
                    <a:gd name="connsiteX33" fmla="*/ 18617 w 53545"/>
                    <a:gd name="connsiteY33" fmla="*/ 15703 h 127342"/>
                    <a:gd name="connsiteX34" fmla="*/ 19570 w 53545"/>
                    <a:gd name="connsiteY34" fmla="*/ 21767 h 127342"/>
                    <a:gd name="connsiteX35" fmla="*/ 27764 w 53545"/>
                    <a:gd name="connsiteY35" fmla="*/ 43369 h 127342"/>
                    <a:gd name="connsiteX36" fmla="*/ 36148 w 53545"/>
                    <a:gd name="connsiteY36" fmla="*/ 66299 h 127342"/>
                    <a:gd name="connsiteX37" fmla="*/ 37482 w 53545"/>
                    <a:gd name="connsiteY37" fmla="*/ 73689 h 127342"/>
                    <a:gd name="connsiteX38" fmla="*/ 34243 w 53545"/>
                    <a:gd name="connsiteY38" fmla="*/ 78237 h 127342"/>
                    <a:gd name="connsiteX39" fmla="*/ 33861 w 53545"/>
                    <a:gd name="connsiteY39" fmla="*/ 78237 h 127342"/>
                    <a:gd name="connsiteX40" fmla="*/ 23381 w 53545"/>
                    <a:gd name="connsiteY40" fmla="*/ 71984 h 127342"/>
                    <a:gd name="connsiteX41" fmla="*/ 16140 w 53545"/>
                    <a:gd name="connsiteY41" fmla="*/ 56066 h 127342"/>
                    <a:gd name="connsiteX42" fmla="*/ 15759 w 53545"/>
                    <a:gd name="connsiteY42" fmla="*/ 55497 h 127342"/>
                    <a:gd name="connsiteX43" fmla="*/ 15568 w 53545"/>
                    <a:gd name="connsiteY43" fmla="*/ 54929 h 127342"/>
                    <a:gd name="connsiteX44" fmla="*/ 15187 w 53545"/>
                    <a:gd name="connsiteY44" fmla="*/ 54550 h 127342"/>
                    <a:gd name="connsiteX45" fmla="*/ 14616 w 53545"/>
                    <a:gd name="connsiteY45" fmla="*/ 54360 h 127342"/>
                    <a:gd name="connsiteX46" fmla="*/ 13853 w 53545"/>
                    <a:gd name="connsiteY46" fmla="*/ 54360 h 127342"/>
                    <a:gd name="connsiteX47" fmla="*/ 12329 w 53545"/>
                    <a:gd name="connsiteY47" fmla="*/ 54360 h 127342"/>
                    <a:gd name="connsiteX48" fmla="*/ 9661 w 53545"/>
                    <a:gd name="connsiteY48" fmla="*/ 54360 h 127342"/>
                    <a:gd name="connsiteX49" fmla="*/ 8518 w 53545"/>
                    <a:gd name="connsiteY49" fmla="*/ 56066 h 1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3545" h="127342">
                      <a:moveTo>
                        <a:pt x="39578" y="115379"/>
                      </a:moveTo>
                      <a:cubicBezTo>
                        <a:pt x="39578" y="118411"/>
                        <a:pt x="40785" y="121064"/>
                        <a:pt x="43198" y="123338"/>
                      </a:cubicBezTo>
                      <a:cubicBezTo>
                        <a:pt x="45612" y="125612"/>
                        <a:pt x="48407" y="126812"/>
                        <a:pt x="51583" y="126938"/>
                      </a:cubicBezTo>
                      <a:cubicBezTo>
                        <a:pt x="53869" y="126938"/>
                        <a:pt x="55775" y="126180"/>
                        <a:pt x="57299" y="124664"/>
                      </a:cubicBezTo>
                      <a:cubicBezTo>
                        <a:pt x="58824" y="123148"/>
                        <a:pt x="59649" y="121253"/>
                        <a:pt x="59777" y="118979"/>
                      </a:cubicBezTo>
                      <a:cubicBezTo>
                        <a:pt x="59777" y="116074"/>
                        <a:pt x="58506" y="113421"/>
                        <a:pt x="55965" y="111020"/>
                      </a:cubicBezTo>
                      <a:cubicBezTo>
                        <a:pt x="53425" y="108620"/>
                        <a:pt x="50630" y="107357"/>
                        <a:pt x="47581" y="107230"/>
                      </a:cubicBezTo>
                      <a:cubicBezTo>
                        <a:pt x="45676" y="107230"/>
                        <a:pt x="43897" y="107862"/>
                        <a:pt x="42246" y="109125"/>
                      </a:cubicBezTo>
                      <a:cubicBezTo>
                        <a:pt x="40594" y="110389"/>
                        <a:pt x="39705" y="112473"/>
                        <a:pt x="39578" y="115379"/>
                      </a:cubicBezTo>
                      <a:close/>
                      <a:moveTo>
                        <a:pt x="8518" y="56066"/>
                      </a:moveTo>
                      <a:cubicBezTo>
                        <a:pt x="8518" y="57076"/>
                        <a:pt x="9090" y="59035"/>
                        <a:pt x="10233" y="61940"/>
                      </a:cubicBezTo>
                      <a:cubicBezTo>
                        <a:pt x="11376" y="64846"/>
                        <a:pt x="12901" y="68067"/>
                        <a:pt x="14806" y="71605"/>
                      </a:cubicBezTo>
                      <a:cubicBezTo>
                        <a:pt x="16712" y="75142"/>
                        <a:pt x="19507" y="78363"/>
                        <a:pt x="23191" y="81269"/>
                      </a:cubicBezTo>
                      <a:cubicBezTo>
                        <a:pt x="26874" y="84175"/>
                        <a:pt x="30685" y="85564"/>
                        <a:pt x="34624" y="85438"/>
                      </a:cubicBezTo>
                      <a:cubicBezTo>
                        <a:pt x="39578" y="85438"/>
                        <a:pt x="43707" y="83985"/>
                        <a:pt x="47010" y="81080"/>
                      </a:cubicBezTo>
                      <a:cubicBezTo>
                        <a:pt x="50312" y="78174"/>
                        <a:pt x="52027" y="74258"/>
                        <a:pt x="52154" y="69331"/>
                      </a:cubicBezTo>
                      <a:cubicBezTo>
                        <a:pt x="52154" y="67183"/>
                        <a:pt x="51265" y="63646"/>
                        <a:pt x="49487" y="58719"/>
                      </a:cubicBezTo>
                      <a:cubicBezTo>
                        <a:pt x="47708" y="53792"/>
                        <a:pt x="45167" y="47159"/>
                        <a:pt x="41865" y="38821"/>
                      </a:cubicBezTo>
                      <a:cubicBezTo>
                        <a:pt x="38562" y="30483"/>
                        <a:pt x="35894" y="23346"/>
                        <a:pt x="33861" y="17408"/>
                      </a:cubicBezTo>
                      <a:cubicBezTo>
                        <a:pt x="33226" y="14629"/>
                        <a:pt x="32909" y="12607"/>
                        <a:pt x="32909" y="11344"/>
                      </a:cubicBezTo>
                      <a:cubicBezTo>
                        <a:pt x="32909" y="8186"/>
                        <a:pt x="33989" y="6607"/>
                        <a:pt x="36148" y="6607"/>
                      </a:cubicBezTo>
                      <a:cubicBezTo>
                        <a:pt x="37291" y="6607"/>
                        <a:pt x="38498" y="6796"/>
                        <a:pt x="39769" y="7175"/>
                      </a:cubicBezTo>
                      <a:cubicBezTo>
                        <a:pt x="41039" y="7554"/>
                        <a:pt x="42500" y="8438"/>
                        <a:pt x="44151" y="9828"/>
                      </a:cubicBezTo>
                      <a:cubicBezTo>
                        <a:pt x="45803" y="11218"/>
                        <a:pt x="47518" y="13429"/>
                        <a:pt x="49296" y="16461"/>
                      </a:cubicBezTo>
                      <a:cubicBezTo>
                        <a:pt x="51075" y="19493"/>
                        <a:pt x="52663" y="23219"/>
                        <a:pt x="54060" y="27641"/>
                      </a:cubicBezTo>
                      <a:cubicBezTo>
                        <a:pt x="54441" y="29157"/>
                        <a:pt x="54759" y="30041"/>
                        <a:pt x="55013" y="30294"/>
                      </a:cubicBezTo>
                      <a:cubicBezTo>
                        <a:pt x="55267" y="30547"/>
                        <a:pt x="56347" y="30673"/>
                        <a:pt x="58252" y="30673"/>
                      </a:cubicBezTo>
                      <a:cubicBezTo>
                        <a:pt x="60793" y="30673"/>
                        <a:pt x="62063" y="30041"/>
                        <a:pt x="62063" y="28778"/>
                      </a:cubicBezTo>
                      <a:cubicBezTo>
                        <a:pt x="62063" y="27767"/>
                        <a:pt x="61492" y="25809"/>
                        <a:pt x="60348" y="22904"/>
                      </a:cubicBezTo>
                      <a:cubicBezTo>
                        <a:pt x="59205" y="19998"/>
                        <a:pt x="57617" y="16776"/>
                        <a:pt x="55584" y="13239"/>
                      </a:cubicBezTo>
                      <a:cubicBezTo>
                        <a:pt x="53552" y="9702"/>
                        <a:pt x="50693" y="6544"/>
                        <a:pt x="47010" y="3764"/>
                      </a:cubicBezTo>
                      <a:cubicBezTo>
                        <a:pt x="43326" y="985"/>
                        <a:pt x="39387" y="-405"/>
                        <a:pt x="35195" y="-405"/>
                      </a:cubicBezTo>
                      <a:cubicBezTo>
                        <a:pt x="31130" y="-405"/>
                        <a:pt x="27383" y="922"/>
                        <a:pt x="23953" y="3575"/>
                      </a:cubicBezTo>
                      <a:cubicBezTo>
                        <a:pt x="20523" y="6228"/>
                        <a:pt x="18744" y="10270"/>
                        <a:pt x="18617" y="15703"/>
                      </a:cubicBezTo>
                      <a:cubicBezTo>
                        <a:pt x="18617" y="17850"/>
                        <a:pt x="18935" y="19872"/>
                        <a:pt x="19570" y="21767"/>
                      </a:cubicBezTo>
                      <a:cubicBezTo>
                        <a:pt x="20205" y="23662"/>
                        <a:pt x="22936" y="30862"/>
                        <a:pt x="27764" y="43369"/>
                      </a:cubicBezTo>
                      <a:cubicBezTo>
                        <a:pt x="32591" y="56129"/>
                        <a:pt x="35386" y="63772"/>
                        <a:pt x="36148" y="66299"/>
                      </a:cubicBezTo>
                      <a:cubicBezTo>
                        <a:pt x="36910" y="68825"/>
                        <a:pt x="37355" y="71289"/>
                        <a:pt x="37482" y="73689"/>
                      </a:cubicBezTo>
                      <a:cubicBezTo>
                        <a:pt x="37482" y="76721"/>
                        <a:pt x="36402" y="78237"/>
                        <a:pt x="34243" y="78237"/>
                      </a:cubicBezTo>
                      <a:lnTo>
                        <a:pt x="33861" y="78237"/>
                      </a:lnTo>
                      <a:cubicBezTo>
                        <a:pt x="30050" y="78237"/>
                        <a:pt x="26557" y="76153"/>
                        <a:pt x="23381" y="71984"/>
                      </a:cubicBezTo>
                      <a:cubicBezTo>
                        <a:pt x="20205" y="67815"/>
                        <a:pt x="17792" y="62509"/>
                        <a:pt x="16140" y="56066"/>
                      </a:cubicBezTo>
                      <a:cubicBezTo>
                        <a:pt x="16013" y="55939"/>
                        <a:pt x="15886" y="55750"/>
                        <a:pt x="15759" y="55497"/>
                      </a:cubicBezTo>
                      <a:cubicBezTo>
                        <a:pt x="15632" y="55245"/>
                        <a:pt x="15568" y="55055"/>
                        <a:pt x="15568" y="54929"/>
                      </a:cubicBezTo>
                      <a:cubicBezTo>
                        <a:pt x="15568" y="54802"/>
                        <a:pt x="15441" y="54676"/>
                        <a:pt x="15187" y="54550"/>
                      </a:cubicBezTo>
                      <a:cubicBezTo>
                        <a:pt x="14933" y="54423"/>
                        <a:pt x="14743" y="54360"/>
                        <a:pt x="14616" y="54360"/>
                      </a:cubicBezTo>
                      <a:cubicBezTo>
                        <a:pt x="14489" y="54360"/>
                        <a:pt x="14235" y="54360"/>
                        <a:pt x="13853" y="54360"/>
                      </a:cubicBezTo>
                      <a:cubicBezTo>
                        <a:pt x="13472" y="54360"/>
                        <a:pt x="12964" y="54360"/>
                        <a:pt x="12329" y="54360"/>
                      </a:cubicBezTo>
                      <a:lnTo>
                        <a:pt x="9661" y="54360"/>
                      </a:lnTo>
                      <a:cubicBezTo>
                        <a:pt x="8899" y="55118"/>
                        <a:pt x="8518" y="55687"/>
                        <a:pt x="8518" y="56066"/>
                      </a:cubicBezTo>
                      <a:close/>
                    </a:path>
                  </a:pathLst>
                </a:custGeom>
                <a:solidFill>
                  <a:schemeClr val="accent2"/>
                </a:solidFill>
                <a:ln w="0" cap="flat">
                  <a:noFill/>
                  <a:prstDash val="solid"/>
                  <a:miter/>
                </a:ln>
              </p:spPr>
              <p:txBody>
                <a:bodyPr rtlCol="0" anchor="ctr"/>
                <a:lstStyle/>
                <a:p>
                  <a:endParaRPr lang="en-US">
                    <a:solidFill>
                      <a:schemeClr val="accent2"/>
                    </a:solidFill>
                  </a:endParaRPr>
                </a:p>
              </p:txBody>
            </p:sp>
            <p:sp>
              <p:nvSpPr>
                <p:cNvPr id="72" name="Freeform: Shape 71">
                  <a:extLst>
                    <a:ext uri="{FF2B5EF4-FFF2-40B4-BE49-F238E27FC236}">
                      <a16:creationId xmlns:a16="http://schemas.microsoft.com/office/drawing/2014/main" id="{4BA3C8FE-CFCF-AD47-8415-C485ED3A1CD4}"/>
                    </a:ext>
                  </a:extLst>
                </p:cNvPr>
                <p:cNvSpPr/>
                <p:nvPr/>
              </p:nvSpPr>
              <p:spPr>
                <a:xfrm flipV="1">
                  <a:off x="5241789" y="2606183"/>
                  <a:ext cx="86701" cy="133596"/>
                </a:xfrm>
                <a:custGeom>
                  <a:avLst/>
                  <a:gdLst>
                    <a:gd name="connsiteX0" fmla="*/ 22639 w 86701"/>
                    <a:gd name="connsiteY0" fmla="*/ 124257 h 133596"/>
                    <a:gd name="connsiteX1" fmla="*/ 23401 w 86701"/>
                    <a:gd name="connsiteY1" fmla="*/ 128615 h 133596"/>
                    <a:gd name="connsiteX2" fmla="*/ 25688 w 86701"/>
                    <a:gd name="connsiteY2" fmla="*/ 131079 h 133596"/>
                    <a:gd name="connsiteX3" fmla="*/ 39407 w 86701"/>
                    <a:gd name="connsiteY3" fmla="*/ 132026 h 133596"/>
                    <a:gd name="connsiteX4" fmla="*/ 53318 w 86701"/>
                    <a:gd name="connsiteY4" fmla="*/ 133163 h 133596"/>
                    <a:gd name="connsiteX5" fmla="*/ 55604 w 86701"/>
                    <a:gd name="connsiteY5" fmla="*/ 131647 h 133596"/>
                    <a:gd name="connsiteX6" fmla="*/ 46077 w 86701"/>
                    <a:gd name="connsiteY6" fmla="*/ 92042 h 133596"/>
                    <a:gd name="connsiteX7" fmla="*/ 36549 w 86701"/>
                    <a:gd name="connsiteY7" fmla="*/ 53195 h 133596"/>
                    <a:gd name="connsiteX8" fmla="*/ 42075 w 86701"/>
                    <a:gd name="connsiteY8" fmla="*/ 56796 h 133596"/>
                    <a:gd name="connsiteX9" fmla="*/ 55223 w 86701"/>
                    <a:gd name="connsiteY9" fmla="*/ 68734 h 133596"/>
                    <a:gd name="connsiteX10" fmla="*/ 68562 w 86701"/>
                    <a:gd name="connsiteY10" fmla="*/ 80293 h 133596"/>
                    <a:gd name="connsiteX11" fmla="*/ 83044 w 86701"/>
                    <a:gd name="connsiteY11" fmla="*/ 85410 h 133596"/>
                    <a:gd name="connsiteX12" fmla="*/ 92000 w 86701"/>
                    <a:gd name="connsiteY12" fmla="*/ 81809 h 133596"/>
                    <a:gd name="connsiteX13" fmla="*/ 95430 w 86701"/>
                    <a:gd name="connsiteY13" fmla="*/ 71576 h 133596"/>
                    <a:gd name="connsiteX14" fmla="*/ 94096 w 86701"/>
                    <a:gd name="connsiteY14" fmla="*/ 63618 h 133596"/>
                    <a:gd name="connsiteX15" fmla="*/ 90475 w 86701"/>
                    <a:gd name="connsiteY15" fmla="*/ 58880 h 133596"/>
                    <a:gd name="connsiteX16" fmla="*/ 86474 w 86701"/>
                    <a:gd name="connsiteY16" fmla="*/ 56796 h 133596"/>
                    <a:gd name="connsiteX17" fmla="*/ 83044 w 86701"/>
                    <a:gd name="connsiteY17" fmla="*/ 56227 h 133596"/>
                    <a:gd name="connsiteX18" fmla="*/ 76946 w 86701"/>
                    <a:gd name="connsiteY18" fmla="*/ 58312 h 133596"/>
                    <a:gd name="connsiteX19" fmla="*/ 74660 w 86701"/>
                    <a:gd name="connsiteY19" fmla="*/ 63807 h 133596"/>
                    <a:gd name="connsiteX20" fmla="*/ 77708 w 86701"/>
                    <a:gd name="connsiteY20" fmla="*/ 71576 h 133596"/>
                    <a:gd name="connsiteX21" fmla="*/ 83806 w 86701"/>
                    <a:gd name="connsiteY21" fmla="*/ 75556 h 133596"/>
                    <a:gd name="connsiteX22" fmla="*/ 86855 w 86701"/>
                    <a:gd name="connsiteY22" fmla="*/ 76124 h 133596"/>
                    <a:gd name="connsiteX23" fmla="*/ 82282 w 86701"/>
                    <a:gd name="connsiteY23" fmla="*/ 78398 h 133596"/>
                    <a:gd name="connsiteX24" fmla="*/ 81519 w 86701"/>
                    <a:gd name="connsiteY24" fmla="*/ 78398 h 133596"/>
                    <a:gd name="connsiteX25" fmla="*/ 69515 w 86701"/>
                    <a:gd name="connsiteY25" fmla="*/ 73661 h 133596"/>
                    <a:gd name="connsiteX26" fmla="*/ 55604 w 86701"/>
                    <a:gd name="connsiteY26" fmla="*/ 61533 h 133596"/>
                    <a:gd name="connsiteX27" fmla="*/ 43028 w 86701"/>
                    <a:gd name="connsiteY27" fmla="*/ 49974 h 133596"/>
                    <a:gd name="connsiteX28" fmla="*/ 45886 w 86701"/>
                    <a:gd name="connsiteY28" fmla="*/ 49405 h 133596"/>
                    <a:gd name="connsiteX29" fmla="*/ 50459 w 86701"/>
                    <a:gd name="connsiteY29" fmla="*/ 48268 h 133596"/>
                    <a:gd name="connsiteX30" fmla="*/ 55414 w 86701"/>
                    <a:gd name="connsiteY30" fmla="*/ 46752 h 133596"/>
                    <a:gd name="connsiteX31" fmla="*/ 60559 w 86701"/>
                    <a:gd name="connsiteY31" fmla="*/ 44099 h 133596"/>
                    <a:gd name="connsiteX32" fmla="*/ 64751 w 86701"/>
                    <a:gd name="connsiteY32" fmla="*/ 40688 h 133596"/>
                    <a:gd name="connsiteX33" fmla="*/ 67990 w 86701"/>
                    <a:gd name="connsiteY33" fmla="*/ 35761 h 133596"/>
                    <a:gd name="connsiteX34" fmla="*/ 69134 w 86701"/>
                    <a:gd name="connsiteY34" fmla="*/ 29508 h 133596"/>
                    <a:gd name="connsiteX35" fmla="*/ 68181 w 86701"/>
                    <a:gd name="connsiteY35" fmla="*/ 21738 h 133596"/>
                    <a:gd name="connsiteX36" fmla="*/ 67037 w 86701"/>
                    <a:gd name="connsiteY36" fmla="*/ 14158 h 133596"/>
                    <a:gd name="connsiteX37" fmla="*/ 72182 w 86701"/>
                    <a:gd name="connsiteY37" fmla="*/ 6579 h 133596"/>
                    <a:gd name="connsiteX38" fmla="*/ 87045 w 86701"/>
                    <a:gd name="connsiteY38" fmla="*/ 29129 h 133596"/>
                    <a:gd name="connsiteX39" fmla="*/ 90857 w 86701"/>
                    <a:gd name="connsiteY39" fmla="*/ 30645 h 133596"/>
                    <a:gd name="connsiteX40" fmla="*/ 91619 w 86701"/>
                    <a:gd name="connsiteY40" fmla="*/ 30645 h 133596"/>
                    <a:gd name="connsiteX41" fmla="*/ 94668 w 86701"/>
                    <a:gd name="connsiteY41" fmla="*/ 28939 h 133596"/>
                    <a:gd name="connsiteX42" fmla="*/ 94096 w 86701"/>
                    <a:gd name="connsiteY42" fmla="*/ 26286 h 133596"/>
                    <a:gd name="connsiteX43" fmla="*/ 71611 w 86701"/>
                    <a:gd name="connsiteY43" fmla="*/ -433 h 133596"/>
                    <a:gd name="connsiteX44" fmla="*/ 57700 w 86701"/>
                    <a:gd name="connsiteY44" fmla="*/ 4494 h 133596"/>
                    <a:gd name="connsiteX45" fmla="*/ 52365 w 86701"/>
                    <a:gd name="connsiteY45" fmla="*/ 18706 h 133596"/>
                    <a:gd name="connsiteX46" fmla="*/ 52937 w 86701"/>
                    <a:gd name="connsiteY46" fmla="*/ 24581 h 133596"/>
                    <a:gd name="connsiteX47" fmla="*/ 53508 w 86701"/>
                    <a:gd name="connsiteY47" fmla="*/ 29129 h 133596"/>
                    <a:gd name="connsiteX48" fmla="*/ 50841 w 86701"/>
                    <a:gd name="connsiteY48" fmla="*/ 36330 h 133596"/>
                    <a:gd name="connsiteX49" fmla="*/ 44171 w 86701"/>
                    <a:gd name="connsiteY49" fmla="*/ 40688 h 133596"/>
                    <a:gd name="connsiteX50" fmla="*/ 37692 w 86701"/>
                    <a:gd name="connsiteY50" fmla="*/ 42773 h 133596"/>
                    <a:gd name="connsiteX51" fmla="*/ 34262 w 86701"/>
                    <a:gd name="connsiteY51" fmla="*/ 43341 h 133596"/>
                    <a:gd name="connsiteX52" fmla="*/ 33881 w 86701"/>
                    <a:gd name="connsiteY52" fmla="*/ 43341 h 133596"/>
                    <a:gd name="connsiteX53" fmla="*/ 29880 w 86701"/>
                    <a:gd name="connsiteY53" fmla="*/ 27992 h 133596"/>
                    <a:gd name="connsiteX54" fmla="*/ 27212 w 86701"/>
                    <a:gd name="connsiteY54" fmla="*/ 17001 h 133596"/>
                    <a:gd name="connsiteX55" fmla="*/ 25497 w 86701"/>
                    <a:gd name="connsiteY55" fmla="*/ 9989 h 133596"/>
                    <a:gd name="connsiteX56" fmla="*/ 24163 w 86701"/>
                    <a:gd name="connsiteY56" fmla="*/ 5442 h 133596"/>
                    <a:gd name="connsiteX57" fmla="*/ 22829 w 86701"/>
                    <a:gd name="connsiteY57" fmla="*/ 2978 h 133596"/>
                    <a:gd name="connsiteX58" fmla="*/ 20733 w 86701"/>
                    <a:gd name="connsiteY58" fmla="*/ 1273 h 133596"/>
                    <a:gd name="connsiteX59" fmla="*/ 15398 w 86701"/>
                    <a:gd name="connsiteY59" fmla="*/ -433 h 133596"/>
                    <a:gd name="connsiteX60" fmla="*/ 10443 w 86701"/>
                    <a:gd name="connsiteY60" fmla="*/ 1462 h 133596"/>
                    <a:gd name="connsiteX61" fmla="*/ 8728 w 86701"/>
                    <a:gd name="connsiteY61" fmla="*/ 4684 h 133596"/>
                    <a:gd name="connsiteX62" fmla="*/ 15779 w 86701"/>
                    <a:gd name="connsiteY62" fmla="*/ 35003 h 133596"/>
                    <a:gd name="connsiteX63" fmla="*/ 29689 w 86701"/>
                    <a:gd name="connsiteY63" fmla="*/ 90905 h 133596"/>
                    <a:gd name="connsiteX64" fmla="*/ 36740 w 86701"/>
                    <a:gd name="connsiteY64" fmla="*/ 118383 h 133596"/>
                    <a:gd name="connsiteX65" fmla="*/ 35406 w 86701"/>
                    <a:gd name="connsiteY65" fmla="*/ 121415 h 133596"/>
                    <a:gd name="connsiteX66" fmla="*/ 27974 w 86701"/>
                    <a:gd name="connsiteY66" fmla="*/ 122362 h 133596"/>
                    <a:gd name="connsiteX67" fmla="*/ 27022 w 86701"/>
                    <a:gd name="connsiteY67" fmla="*/ 122362 h 133596"/>
                    <a:gd name="connsiteX68" fmla="*/ 24544 w 86701"/>
                    <a:gd name="connsiteY68" fmla="*/ 122362 h 133596"/>
                    <a:gd name="connsiteX69" fmla="*/ 23210 w 86701"/>
                    <a:gd name="connsiteY69" fmla="*/ 122931 h 133596"/>
                    <a:gd name="connsiteX70" fmla="*/ 22639 w 86701"/>
                    <a:gd name="connsiteY70" fmla="*/ 124257 h 13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6701" h="133596">
                      <a:moveTo>
                        <a:pt x="22639" y="124257"/>
                      </a:moveTo>
                      <a:cubicBezTo>
                        <a:pt x="22639" y="125520"/>
                        <a:pt x="22893" y="126973"/>
                        <a:pt x="23401" y="128615"/>
                      </a:cubicBezTo>
                      <a:cubicBezTo>
                        <a:pt x="23909" y="130258"/>
                        <a:pt x="24671" y="131079"/>
                        <a:pt x="25688" y="131079"/>
                      </a:cubicBezTo>
                      <a:cubicBezTo>
                        <a:pt x="25815" y="131079"/>
                        <a:pt x="30388" y="131395"/>
                        <a:pt x="39407" y="132026"/>
                      </a:cubicBezTo>
                      <a:cubicBezTo>
                        <a:pt x="48427" y="132658"/>
                        <a:pt x="53064" y="133037"/>
                        <a:pt x="53318" y="133163"/>
                      </a:cubicBezTo>
                      <a:cubicBezTo>
                        <a:pt x="54842" y="133163"/>
                        <a:pt x="55604" y="132658"/>
                        <a:pt x="55604" y="131647"/>
                      </a:cubicBezTo>
                      <a:cubicBezTo>
                        <a:pt x="55604" y="130763"/>
                        <a:pt x="52428" y="117561"/>
                        <a:pt x="46077" y="92042"/>
                      </a:cubicBezTo>
                      <a:cubicBezTo>
                        <a:pt x="39725" y="67028"/>
                        <a:pt x="36549" y="54079"/>
                        <a:pt x="36549" y="53195"/>
                      </a:cubicBezTo>
                      <a:cubicBezTo>
                        <a:pt x="38963" y="54458"/>
                        <a:pt x="40805" y="55659"/>
                        <a:pt x="42075" y="56796"/>
                      </a:cubicBezTo>
                      <a:cubicBezTo>
                        <a:pt x="45124" y="59070"/>
                        <a:pt x="49507" y="63049"/>
                        <a:pt x="55223" y="68734"/>
                      </a:cubicBezTo>
                      <a:cubicBezTo>
                        <a:pt x="60940" y="74419"/>
                        <a:pt x="65386" y="78272"/>
                        <a:pt x="68562" y="80293"/>
                      </a:cubicBezTo>
                      <a:cubicBezTo>
                        <a:pt x="73643" y="83704"/>
                        <a:pt x="78471" y="85410"/>
                        <a:pt x="83044" y="85410"/>
                      </a:cubicBezTo>
                      <a:cubicBezTo>
                        <a:pt x="86855" y="85410"/>
                        <a:pt x="89840" y="84210"/>
                        <a:pt x="92000" y="81809"/>
                      </a:cubicBezTo>
                      <a:cubicBezTo>
                        <a:pt x="94159" y="79409"/>
                        <a:pt x="95303" y="75998"/>
                        <a:pt x="95430" y="71576"/>
                      </a:cubicBezTo>
                      <a:cubicBezTo>
                        <a:pt x="95430" y="68418"/>
                        <a:pt x="94985" y="65765"/>
                        <a:pt x="94096" y="63618"/>
                      </a:cubicBezTo>
                      <a:cubicBezTo>
                        <a:pt x="93207" y="61470"/>
                        <a:pt x="92000" y="59891"/>
                        <a:pt x="90475" y="58880"/>
                      </a:cubicBezTo>
                      <a:cubicBezTo>
                        <a:pt x="88951" y="57869"/>
                        <a:pt x="87617" y="57175"/>
                        <a:pt x="86474" y="56796"/>
                      </a:cubicBezTo>
                      <a:cubicBezTo>
                        <a:pt x="85331" y="56417"/>
                        <a:pt x="84187" y="56227"/>
                        <a:pt x="83044" y="56227"/>
                      </a:cubicBezTo>
                      <a:cubicBezTo>
                        <a:pt x="80503" y="56227"/>
                        <a:pt x="78471" y="56922"/>
                        <a:pt x="76946" y="58312"/>
                      </a:cubicBezTo>
                      <a:cubicBezTo>
                        <a:pt x="75422" y="59701"/>
                        <a:pt x="74660" y="61533"/>
                        <a:pt x="74660" y="63807"/>
                      </a:cubicBezTo>
                      <a:cubicBezTo>
                        <a:pt x="74660" y="66965"/>
                        <a:pt x="75676" y="69555"/>
                        <a:pt x="77708" y="71576"/>
                      </a:cubicBezTo>
                      <a:cubicBezTo>
                        <a:pt x="79741" y="73598"/>
                        <a:pt x="81773" y="74924"/>
                        <a:pt x="83806" y="75556"/>
                      </a:cubicBezTo>
                      <a:lnTo>
                        <a:pt x="86855" y="76124"/>
                      </a:lnTo>
                      <a:cubicBezTo>
                        <a:pt x="85331" y="77640"/>
                        <a:pt x="83806" y="78398"/>
                        <a:pt x="82282" y="78398"/>
                      </a:cubicBezTo>
                      <a:lnTo>
                        <a:pt x="81519" y="78398"/>
                      </a:lnTo>
                      <a:cubicBezTo>
                        <a:pt x="77454" y="78019"/>
                        <a:pt x="73453" y="76440"/>
                        <a:pt x="69515" y="73661"/>
                      </a:cubicBezTo>
                      <a:cubicBezTo>
                        <a:pt x="65577" y="70882"/>
                        <a:pt x="60940" y="66839"/>
                        <a:pt x="55604" y="61533"/>
                      </a:cubicBezTo>
                      <a:cubicBezTo>
                        <a:pt x="50269" y="56227"/>
                        <a:pt x="46077" y="52374"/>
                        <a:pt x="43028" y="49974"/>
                      </a:cubicBezTo>
                      <a:cubicBezTo>
                        <a:pt x="43282" y="49847"/>
                        <a:pt x="44235" y="49658"/>
                        <a:pt x="45886" y="49405"/>
                      </a:cubicBezTo>
                      <a:cubicBezTo>
                        <a:pt x="47538" y="49153"/>
                        <a:pt x="49062" y="48774"/>
                        <a:pt x="50459" y="48268"/>
                      </a:cubicBezTo>
                      <a:cubicBezTo>
                        <a:pt x="51857" y="47763"/>
                        <a:pt x="53508" y="47258"/>
                        <a:pt x="55414" y="46752"/>
                      </a:cubicBezTo>
                      <a:cubicBezTo>
                        <a:pt x="57319" y="46247"/>
                        <a:pt x="59034" y="45363"/>
                        <a:pt x="60559" y="44099"/>
                      </a:cubicBezTo>
                      <a:cubicBezTo>
                        <a:pt x="62083" y="42836"/>
                        <a:pt x="63480" y="41699"/>
                        <a:pt x="64751" y="40688"/>
                      </a:cubicBezTo>
                      <a:cubicBezTo>
                        <a:pt x="66021" y="39678"/>
                        <a:pt x="67101" y="38035"/>
                        <a:pt x="67990" y="35761"/>
                      </a:cubicBezTo>
                      <a:cubicBezTo>
                        <a:pt x="68880" y="33487"/>
                        <a:pt x="69261" y="31403"/>
                        <a:pt x="69134" y="29508"/>
                      </a:cubicBezTo>
                      <a:cubicBezTo>
                        <a:pt x="69134" y="27360"/>
                        <a:pt x="68816" y="24770"/>
                        <a:pt x="68181" y="21738"/>
                      </a:cubicBezTo>
                      <a:cubicBezTo>
                        <a:pt x="67546" y="18706"/>
                        <a:pt x="67165" y="16180"/>
                        <a:pt x="67037" y="14158"/>
                      </a:cubicBezTo>
                      <a:cubicBezTo>
                        <a:pt x="67037" y="9105"/>
                        <a:pt x="68752" y="6579"/>
                        <a:pt x="72182" y="6579"/>
                      </a:cubicBezTo>
                      <a:cubicBezTo>
                        <a:pt x="78280" y="6579"/>
                        <a:pt x="83234" y="14095"/>
                        <a:pt x="87045" y="29129"/>
                      </a:cubicBezTo>
                      <a:cubicBezTo>
                        <a:pt x="87299" y="30139"/>
                        <a:pt x="88570" y="30645"/>
                        <a:pt x="90857" y="30645"/>
                      </a:cubicBezTo>
                      <a:lnTo>
                        <a:pt x="91619" y="30645"/>
                      </a:lnTo>
                      <a:cubicBezTo>
                        <a:pt x="93651" y="30645"/>
                        <a:pt x="94668" y="30076"/>
                        <a:pt x="94668" y="28939"/>
                      </a:cubicBezTo>
                      <a:cubicBezTo>
                        <a:pt x="94668" y="28308"/>
                        <a:pt x="94477" y="27423"/>
                        <a:pt x="94096" y="26286"/>
                      </a:cubicBezTo>
                      <a:cubicBezTo>
                        <a:pt x="88888" y="8473"/>
                        <a:pt x="81392" y="-433"/>
                        <a:pt x="71611" y="-433"/>
                      </a:cubicBezTo>
                      <a:cubicBezTo>
                        <a:pt x="65894" y="-433"/>
                        <a:pt x="61257" y="1209"/>
                        <a:pt x="57700" y="4494"/>
                      </a:cubicBezTo>
                      <a:cubicBezTo>
                        <a:pt x="54143" y="7779"/>
                        <a:pt x="52365" y="12516"/>
                        <a:pt x="52365" y="18706"/>
                      </a:cubicBezTo>
                      <a:cubicBezTo>
                        <a:pt x="52365" y="20980"/>
                        <a:pt x="52556" y="22938"/>
                        <a:pt x="52937" y="24581"/>
                      </a:cubicBezTo>
                      <a:cubicBezTo>
                        <a:pt x="53318" y="26223"/>
                        <a:pt x="53508" y="27739"/>
                        <a:pt x="53508" y="29129"/>
                      </a:cubicBezTo>
                      <a:cubicBezTo>
                        <a:pt x="53508" y="31908"/>
                        <a:pt x="52619" y="34308"/>
                        <a:pt x="50841" y="36330"/>
                      </a:cubicBezTo>
                      <a:cubicBezTo>
                        <a:pt x="49062" y="38351"/>
                        <a:pt x="46839" y="39804"/>
                        <a:pt x="44171" y="40688"/>
                      </a:cubicBezTo>
                      <a:cubicBezTo>
                        <a:pt x="41503" y="41573"/>
                        <a:pt x="39344" y="42267"/>
                        <a:pt x="37692" y="42773"/>
                      </a:cubicBezTo>
                      <a:cubicBezTo>
                        <a:pt x="36041" y="43278"/>
                        <a:pt x="34898" y="43468"/>
                        <a:pt x="34262" y="43341"/>
                      </a:cubicBezTo>
                      <a:lnTo>
                        <a:pt x="33881" y="43341"/>
                      </a:lnTo>
                      <a:cubicBezTo>
                        <a:pt x="32357" y="38035"/>
                        <a:pt x="31023" y="32919"/>
                        <a:pt x="29880" y="27992"/>
                      </a:cubicBezTo>
                      <a:cubicBezTo>
                        <a:pt x="28736" y="23065"/>
                        <a:pt x="27847" y="19401"/>
                        <a:pt x="27212" y="17001"/>
                      </a:cubicBezTo>
                      <a:cubicBezTo>
                        <a:pt x="26577" y="14601"/>
                        <a:pt x="26005" y="12263"/>
                        <a:pt x="25497" y="9989"/>
                      </a:cubicBezTo>
                      <a:cubicBezTo>
                        <a:pt x="24989" y="7715"/>
                        <a:pt x="24544" y="6200"/>
                        <a:pt x="24163" y="5442"/>
                      </a:cubicBezTo>
                      <a:cubicBezTo>
                        <a:pt x="23782" y="4684"/>
                        <a:pt x="23338" y="3862"/>
                        <a:pt x="22829" y="2978"/>
                      </a:cubicBezTo>
                      <a:cubicBezTo>
                        <a:pt x="22321" y="2094"/>
                        <a:pt x="21623" y="1525"/>
                        <a:pt x="20733" y="1273"/>
                      </a:cubicBezTo>
                      <a:cubicBezTo>
                        <a:pt x="19082" y="136"/>
                        <a:pt x="17303" y="-433"/>
                        <a:pt x="15398" y="-433"/>
                      </a:cubicBezTo>
                      <a:cubicBezTo>
                        <a:pt x="13238" y="-433"/>
                        <a:pt x="11587" y="199"/>
                        <a:pt x="10443" y="1462"/>
                      </a:cubicBezTo>
                      <a:cubicBezTo>
                        <a:pt x="9300" y="2725"/>
                        <a:pt x="8728" y="3799"/>
                        <a:pt x="8728" y="4684"/>
                      </a:cubicBezTo>
                      <a:cubicBezTo>
                        <a:pt x="8728" y="5947"/>
                        <a:pt x="11079" y="16053"/>
                        <a:pt x="15779" y="35003"/>
                      </a:cubicBezTo>
                      <a:cubicBezTo>
                        <a:pt x="20479" y="53953"/>
                        <a:pt x="25116" y="72587"/>
                        <a:pt x="29689" y="90905"/>
                      </a:cubicBezTo>
                      <a:lnTo>
                        <a:pt x="36740" y="118383"/>
                      </a:lnTo>
                      <a:cubicBezTo>
                        <a:pt x="36867" y="120025"/>
                        <a:pt x="36422" y="121036"/>
                        <a:pt x="35406" y="121415"/>
                      </a:cubicBezTo>
                      <a:cubicBezTo>
                        <a:pt x="34390" y="121794"/>
                        <a:pt x="31912" y="122109"/>
                        <a:pt x="27974" y="122362"/>
                      </a:cubicBezTo>
                      <a:lnTo>
                        <a:pt x="27022" y="122362"/>
                      </a:lnTo>
                      <a:cubicBezTo>
                        <a:pt x="25751" y="122362"/>
                        <a:pt x="24925" y="122362"/>
                        <a:pt x="24544" y="122362"/>
                      </a:cubicBezTo>
                      <a:cubicBezTo>
                        <a:pt x="24163" y="122362"/>
                        <a:pt x="23719" y="122552"/>
                        <a:pt x="23210" y="122931"/>
                      </a:cubicBezTo>
                      <a:cubicBezTo>
                        <a:pt x="22702" y="123310"/>
                        <a:pt x="22512" y="123752"/>
                        <a:pt x="22639" y="124257"/>
                      </a:cubicBezTo>
                      <a:close/>
                    </a:path>
                  </a:pathLst>
                </a:custGeom>
                <a:solidFill>
                  <a:schemeClr val="accent2"/>
                </a:solidFill>
                <a:ln w="0" cap="flat">
                  <a:noFill/>
                  <a:prstDash val="solid"/>
                  <a:miter/>
                </a:ln>
              </p:spPr>
              <p:txBody>
                <a:bodyPr rtlCol="0" anchor="ctr"/>
                <a:lstStyle/>
                <a:p>
                  <a:endParaRPr lang="en-US">
                    <a:solidFill>
                      <a:schemeClr val="accent2"/>
                    </a:solidFill>
                  </a:endParaRPr>
                </a:p>
              </p:txBody>
            </p:sp>
          </p:grpSp>
        </p:grpSp>
        <p:grpSp>
          <p:nvGrpSpPr>
            <p:cNvPr id="73" name="Graphic 46">
              <a:extLst>
                <a:ext uri="{FF2B5EF4-FFF2-40B4-BE49-F238E27FC236}">
                  <a16:creationId xmlns:a16="http://schemas.microsoft.com/office/drawing/2014/main" id="{E1ECFAB1-D980-EE8D-789D-89D5DF67D8AE}"/>
                </a:ext>
              </a:extLst>
            </p:cNvPr>
            <p:cNvGrpSpPr/>
            <p:nvPr/>
          </p:nvGrpSpPr>
          <p:grpSpPr>
            <a:xfrm>
              <a:off x="5377776" y="2283687"/>
              <a:ext cx="1171182" cy="704906"/>
              <a:chOff x="5377776" y="2283687"/>
              <a:chExt cx="1171182" cy="704906"/>
            </a:xfrm>
            <a:solidFill>
              <a:schemeClr val="bg1"/>
            </a:solidFill>
          </p:grpSpPr>
          <p:grpSp>
            <p:nvGrpSpPr>
              <p:cNvPr id="74" name="Graphic 46">
                <a:extLst>
                  <a:ext uri="{FF2B5EF4-FFF2-40B4-BE49-F238E27FC236}">
                    <a16:creationId xmlns:a16="http://schemas.microsoft.com/office/drawing/2014/main" id="{BDE5B04F-4ABE-6FC9-C256-5DA75CC279D6}"/>
                  </a:ext>
                </a:extLst>
              </p:cNvPr>
              <p:cNvGrpSpPr/>
              <p:nvPr/>
            </p:nvGrpSpPr>
            <p:grpSpPr>
              <a:xfrm>
                <a:off x="5430063" y="2283687"/>
                <a:ext cx="1068721" cy="290509"/>
                <a:chOff x="5430063" y="2283687"/>
                <a:chExt cx="1068721" cy="290509"/>
              </a:xfrm>
              <a:solidFill>
                <a:schemeClr val="bg1"/>
              </a:solidFill>
            </p:grpSpPr>
            <p:sp>
              <p:nvSpPr>
                <p:cNvPr id="75" name="Freeform: Shape 74">
                  <a:extLst>
                    <a:ext uri="{FF2B5EF4-FFF2-40B4-BE49-F238E27FC236}">
                      <a16:creationId xmlns:a16="http://schemas.microsoft.com/office/drawing/2014/main" id="{EFC2D552-22F0-1493-477B-2781E74C9882}"/>
                    </a:ext>
                  </a:extLst>
                </p:cNvPr>
                <p:cNvSpPr/>
                <p:nvPr/>
              </p:nvSpPr>
              <p:spPr>
                <a:xfrm flipV="1">
                  <a:off x="5430063" y="2306164"/>
                  <a:ext cx="64415" cy="268031"/>
                </a:xfrm>
                <a:custGeom>
                  <a:avLst/>
                  <a:gdLst>
                    <a:gd name="connsiteX0" fmla="*/ 9448 w 64415"/>
                    <a:gd name="connsiteY0" fmla="*/ 132806 h 268031"/>
                    <a:gd name="connsiteX1" fmla="*/ 12143 w 64415"/>
                    <a:gd name="connsiteY1" fmla="*/ 167918 h 268031"/>
                    <a:gd name="connsiteX2" fmla="*/ 18342 w 64415"/>
                    <a:gd name="connsiteY2" fmla="*/ 196597 h 268031"/>
                    <a:gd name="connsiteX3" fmla="*/ 28314 w 64415"/>
                    <a:gd name="connsiteY3" fmla="*/ 220184 h 268031"/>
                    <a:gd name="connsiteX4" fmla="*/ 38556 w 64415"/>
                    <a:gd name="connsiteY4" fmla="*/ 238142 h 268031"/>
                    <a:gd name="connsiteX5" fmla="*/ 49876 w 64415"/>
                    <a:gd name="connsiteY5" fmla="*/ 252080 h 268031"/>
                    <a:gd name="connsiteX6" fmla="*/ 58770 w 64415"/>
                    <a:gd name="connsiteY6" fmla="*/ 261193 h 268031"/>
                    <a:gd name="connsiteX7" fmla="*/ 65508 w 64415"/>
                    <a:gd name="connsiteY7" fmla="*/ 266822 h 268031"/>
                    <a:gd name="connsiteX8" fmla="*/ 69012 w 64415"/>
                    <a:gd name="connsiteY8" fmla="*/ 266822 h 268031"/>
                    <a:gd name="connsiteX9" fmla="*/ 70090 w 64415"/>
                    <a:gd name="connsiteY9" fmla="*/ 266822 h 268031"/>
                    <a:gd name="connsiteX10" fmla="*/ 73864 w 64415"/>
                    <a:gd name="connsiteY10" fmla="*/ 264409 h 268031"/>
                    <a:gd name="connsiteX11" fmla="*/ 69282 w 64415"/>
                    <a:gd name="connsiteY11" fmla="*/ 258781 h 268031"/>
                    <a:gd name="connsiteX12" fmla="*/ 58231 w 64415"/>
                    <a:gd name="connsiteY12" fmla="*/ 244575 h 268031"/>
                    <a:gd name="connsiteX13" fmla="*/ 45025 w 64415"/>
                    <a:gd name="connsiteY13" fmla="*/ 221524 h 268031"/>
                    <a:gd name="connsiteX14" fmla="*/ 33705 w 64415"/>
                    <a:gd name="connsiteY14" fmla="*/ 184536 h 268031"/>
                    <a:gd name="connsiteX15" fmla="*/ 29123 w 64415"/>
                    <a:gd name="connsiteY15" fmla="*/ 132806 h 268031"/>
                    <a:gd name="connsiteX16" fmla="*/ 33705 w 64415"/>
                    <a:gd name="connsiteY16" fmla="*/ 81344 h 268031"/>
                    <a:gd name="connsiteX17" fmla="*/ 44755 w 64415"/>
                    <a:gd name="connsiteY17" fmla="*/ 44087 h 268031"/>
                    <a:gd name="connsiteX18" fmla="*/ 57962 w 64415"/>
                    <a:gd name="connsiteY18" fmla="*/ 21037 h 268031"/>
                    <a:gd name="connsiteX19" fmla="*/ 69282 w 64415"/>
                    <a:gd name="connsiteY19" fmla="*/ 6831 h 268031"/>
                    <a:gd name="connsiteX20" fmla="*/ 73864 w 64415"/>
                    <a:gd name="connsiteY20" fmla="*/ 1202 h 268031"/>
                    <a:gd name="connsiteX21" fmla="*/ 69821 w 64415"/>
                    <a:gd name="connsiteY21" fmla="*/ -1210 h 268031"/>
                    <a:gd name="connsiteX22" fmla="*/ 69012 w 64415"/>
                    <a:gd name="connsiteY22" fmla="*/ -1210 h 268031"/>
                    <a:gd name="connsiteX23" fmla="*/ 65508 w 64415"/>
                    <a:gd name="connsiteY23" fmla="*/ -1210 h 268031"/>
                    <a:gd name="connsiteX24" fmla="*/ 57962 w 64415"/>
                    <a:gd name="connsiteY24" fmla="*/ 5223 h 268031"/>
                    <a:gd name="connsiteX25" fmla="*/ 21037 w 64415"/>
                    <a:gd name="connsiteY25" fmla="*/ 62045 h 268031"/>
                    <a:gd name="connsiteX26" fmla="*/ 9448 w 64415"/>
                    <a:gd name="connsiteY26" fmla="*/ 132806 h 26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4415" h="268031">
                      <a:moveTo>
                        <a:pt x="9448" y="132806"/>
                      </a:moveTo>
                      <a:cubicBezTo>
                        <a:pt x="9448" y="145135"/>
                        <a:pt x="10346" y="156839"/>
                        <a:pt x="12143" y="167918"/>
                      </a:cubicBezTo>
                      <a:cubicBezTo>
                        <a:pt x="13940" y="178997"/>
                        <a:pt x="16006" y="188556"/>
                        <a:pt x="18342" y="196597"/>
                      </a:cubicBezTo>
                      <a:cubicBezTo>
                        <a:pt x="20678" y="204638"/>
                        <a:pt x="24002" y="212501"/>
                        <a:pt x="28314" y="220184"/>
                      </a:cubicBezTo>
                      <a:cubicBezTo>
                        <a:pt x="32627" y="227868"/>
                        <a:pt x="36041" y="233854"/>
                        <a:pt x="38556" y="238142"/>
                      </a:cubicBezTo>
                      <a:cubicBezTo>
                        <a:pt x="41072" y="242431"/>
                        <a:pt x="44845" y="247077"/>
                        <a:pt x="49876" y="252080"/>
                      </a:cubicBezTo>
                      <a:cubicBezTo>
                        <a:pt x="54907" y="257083"/>
                        <a:pt x="57872" y="260121"/>
                        <a:pt x="58770" y="261193"/>
                      </a:cubicBezTo>
                      <a:cubicBezTo>
                        <a:pt x="59669" y="262265"/>
                        <a:pt x="61915" y="264141"/>
                        <a:pt x="65508" y="266822"/>
                      </a:cubicBezTo>
                      <a:lnTo>
                        <a:pt x="69012" y="266822"/>
                      </a:lnTo>
                      <a:lnTo>
                        <a:pt x="70090" y="266822"/>
                      </a:lnTo>
                      <a:cubicBezTo>
                        <a:pt x="72606" y="266822"/>
                        <a:pt x="73864" y="266018"/>
                        <a:pt x="73864" y="264409"/>
                      </a:cubicBezTo>
                      <a:cubicBezTo>
                        <a:pt x="73864" y="263873"/>
                        <a:pt x="72336" y="261997"/>
                        <a:pt x="69282" y="258781"/>
                      </a:cubicBezTo>
                      <a:cubicBezTo>
                        <a:pt x="66227" y="255564"/>
                        <a:pt x="62544" y="250829"/>
                        <a:pt x="58231" y="244575"/>
                      </a:cubicBezTo>
                      <a:cubicBezTo>
                        <a:pt x="53919" y="238321"/>
                        <a:pt x="49517" y="230637"/>
                        <a:pt x="45025" y="221524"/>
                      </a:cubicBezTo>
                      <a:cubicBezTo>
                        <a:pt x="40533" y="212411"/>
                        <a:pt x="36759" y="200082"/>
                        <a:pt x="33705" y="184536"/>
                      </a:cubicBezTo>
                      <a:cubicBezTo>
                        <a:pt x="30650" y="168990"/>
                        <a:pt x="29123" y="151747"/>
                        <a:pt x="29123" y="132806"/>
                      </a:cubicBezTo>
                      <a:cubicBezTo>
                        <a:pt x="29123" y="113865"/>
                        <a:pt x="30650" y="96711"/>
                        <a:pt x="33705" y="81344"/>
                      </a:cubicBezTo>
                      <a:cubicBezTo>
                        <a:pt x="36759" y="65977"/>
                        <a:pt x="40443" y="53558"/>
                        <a:pt x="44755" y="44087"/>
                      </a:cubicBezTo>
                      <a:cubicBezTo>
                        <a:pt x="49067" y="34617"/>
                        <a:pt x="53470" y="26933"/>
                        <a:pt x="57962" y="21037"/>
                      </a:cubicBezTo>
                      <a:cubicBezTo>
                        <a:pt x="62454" y="15140"/>
                        <a:pt x="66227" y="10405"/>
                        <a:pt x="69282" y="6831"/>
                      </a:cubicBezTo>
                      <a:cubicBezTo>
                        <a:pt x="72336" y="3257"/>
                        <a:pt x="73864" y="1381"/>
                        <a:pt x="73864" y="1202"/>
                      </a:cubicBezTo>
                      <a:cubicBezTo>
                        <a:pt x="73864" y="-406"/>
                        <a:pt x="72516" y="-1210"/>
                        <a:pt x="69821" y="-1210"/>
                      </a:cubicBezTo>
                      <a:lnTo>
                        <a:pt x="69012" y="-1210"/>
                      </a:lnTo>
                      <a:lnTo>
                        <a:pt x="65508" y="-1210"/>
                      </a:lnTo>
                      <a:lnTo>
                        <a:pt x="57962" y="5223"/>
                      </a:lnTo>
                      <a:cubicBezTo>
                        <a:pt x="41072" y="20411"/>
                        <a:pt x="28764" y="39352"/>
                        <a:pt x="21037" y="62045"/>
                      </a:cubicBezTo>
                      <a:cubicBezTo>
                        <a:pt x="13311" y="84739"/>
                        <a:pt x="9448" y="108326"/>
                        <a:pt x="9448" y="132806"/>
                      </a:cubicBezTo>
                      <a:close/>
                    </a:path>
                  </a:pathLst>
                </a:custGeom>
                <a:solidFill>
                  <a:schemeClr val="bg1"/>
                </a:solidFill>
                <a:ln w="0" cap="flat">
                  <a:noFill/>
                  <a:prstDash val="solid"/>
                  <a:miter/>
                </a:ln>
              </p:spPr>
              <p:txBody>
                <a:bodyPr rtlCol="0" anchor="ctr"/>
                <a:lstStyle/>
                <a:p>
                  <a:endParaRPr lang="en-US"/>
                </a:p>
              </p:txBody>
            </p:sp>
            <p:grpSp>
              <p:nvGrpSpPr>
                <p:cNvPr id="76" name="Graphic 46">
                  <a:extLst>
                    <a:ext uri="{FF2B5EF4-FFF2-40B4-BE49-F238E27FC236}">
                      <a16:creationId xmlns:a16="http://schemas.microsoft.com/office/drawing/2014/main" id="{C764CBDA-54DC-9551-E755-4CFA9D0B6EA7}"/>
                    </a:ext>
                  </a:extLst>
                </p:cNvPr>
                <p:cNvGrpSpPr/>
                <p:nvPr/>
              </p:nvGrpSpPr>
              <p:grpSpPr>
                <a:xfrm>
                  <a:off x="5519006" y="2388718"/>
                  <a:ext cx="182335" cy="160759"/>
                  <a:chOff x="5519006" y="2388718"/>
                  <a:chExt cx="182335" cy="160759"/>
                </a:xfrm>
                <a:solidFill>
                  <a:schemeClr val="bg1"/>
                </a:solidFill>
              </p:grpSpPr>
              <p:sp>
                <p:nvSpPr>
                  <p:cNvPr id="77" name="Freeform: Shape 76">
                    <a:extLst>
                      <a:ext uri="{FF2B5EF4-FFF2-40B4-BE49-F238E27FC236}">
                        <a16:creationId xmlns:a16="http://schemas.microsoft.com/office/drawing/2014/main" id="{4AF984C2-4CBD-A05B-FBA9-81C90B210F59}"/>
                      </a:ext>
                    </a:extLst>
                  </p:cNvPr>
                  <p:cNvSpPr/>
                  <p:nvPr/>
                </p:nvSpPr>
                <p:spPr>
                  <a:xfrm flipV="1">
                    <a:off x="5519006" y="2388718"/>
                    <a:ext cx="116703" cy="121418"/>
                  </a:xfrm>
                  <a:custGeom>
                    <a:avLst/>
                    <a:gdLst>
                      <a:gd name="connsiteX0" fmla="*/ 93928 w 116703"/>
                      <a:gd name="connsiteY0" fmla="*/ 92402 h 121418"/>
                      <a:gd name="connsiteX1" fmla="*/ 79643 w 116703"/>
                      <a:gd name="connsiteY1" fmla="*/ 95350 h 121418"/>
                      <a:gd name="connsiteX2" fmla="*/ 62663 w 116703"/>
                      <a:gd name="connsiteY2" fmla="*/ 98299 h 121418"/>
                      <a:gd name="connsiteX3" fmla="*/ 53499 w 116703"/>
                      <a:gd name="connsiteY3" fmla="*/ 97227 h 121418"/>
                      <a:gd name="connsiteX4" fmla="*/ 47300 w 116703"/>
                      <a:gd name="connsiteY4" fmla="*/ 94546 h 121418"/>
                      <a:gd name="connsiteX5" fmla="*/ 44066 w 116703"/>
                      <a:gd name="connsiteY5" fmla="*/ 91598 h 121418"/>
                      <a:gd name="connsiteX6" fmla="*/ 42179 w 116703"/>
                      <a:gd name="connsiteY6" fmla="*/ 88650 h 121418"/>
                      <a:gd name="connsiteX7" fmla="*/ 41640 w 116703"/>
                      <a:gd name="connsiteY7" fmla="*/ 87577 h 121418"/>
                      <a:gd name="connsiteX8" fmla="*/ 37597 w 116703"/>
                      <a:gd name="connsiteY8" fmla="*/ 86773 h 121418"/>
                      <a:gd name="connsiteX9" fmla="*/ 31938 w 116703"/>
                      <a:gd name="connsiteY9" fmla="*/ 88918 h 121418"/>
                      <a:gd name="connsiteX10" fmla="*/ 32746 w 116703"/>
                      <a:gd name="connsiteY10" fmla="*/ 92670 h 121418"/>
                      <a:gd name="connsiteX11" fmla="*/ 44336 w 116703"/>
                      <a:gd name="connsiteY11" fmla="*/ 110628 h 121418"/>
                      <a:gd name="connsiteX12" fmla="*/ 62124 w 116703"/>
                      <a:gd name="connsiteY12" fmla="*/ 119741 h 121418"/>
                      <a:gd name="connsiteX13" fmla="*/ 66706 w 116703"/>
                      <a:gd name="connsiteY13" fmla="*/ 120277 h 121418"/>
                      <a:gd name="connsiteX14" fmla="*/ 78834 w 116703"/>
                      <a:gd name="connsiteY14" fmla="*/ 115721 h 121418"/>
                      <a:gd name="connsiteX15" fmla="*/ 89076 w 116703"/>
                      <a:gd name="connsiteY15" fmla="*/ 106876 h 121418"/>
                      <a:gd name="connsiteX16" fmla="*/ 99318 w 116703"/>
                      <a:gd name="connsiteY16" fmla="*/ 102319 h 121418"/>
                      <a:gd name="connsiteX17" fmla="*/ 111177 w 116703"/>
                      <a:gd name="connsiteY17" fmla="*/ 111164 h 121418"/>
                      <a:gd name="connsiteX18" fmla="*/ 117376 w 116703"/>
                      <a:gd name="connsiteY18" fmla="*/ 120009 h 121418"/>
                      <a:gd name="connsiteX19" fmla="*/ 121419 w 116703"/>
                      <a:gd name="connsiteY19" fmla="*/ 120277 h 121418"/>
                      <a:gd name="connsiteX20" fmla="*/ 124923 w 116703"/>
                      <a:gd name="connsiteY20" fmla="*/ 120277 h 121418"/>
                      <a:gd name="connsiteX21" fmla="*/ 126540 w 116703"/>
                      <a:gd name="connsiteY21" fmla="*/ 118133 h 121418"/>
                      <a:gd name="connsiteX22" fmla="*/ 125192 w 116703"/>
                      <a:gd name="connsiteY22" fmla="*/ 114381 h 121418"/>
                      <a:gd name="connsiteX23" fmla="*/ 121419 w 116703"/>
                      <a:gd name="connsiteY23" fmla="*/ 108752 h 121418"/>
                      <a:gd name="connsiteX24" fmla="*/ 116837 w 116703"/>
                      <a:gd name="connsiteY24" fmla="*/ 102855 h 121418"/>
                      <a:gd name="connsiteX25" fmla="*/ 113064 w 116703"/>
                      <a:gd name="connsiteY25" fmla="*/ 97763 h 121418"/>
                      <a:gd name="connsiteX26" fmla="*/ 111177 w 116703"/>
                      <a:gd name="connsiteY26" fmla="*/ 95350 h 121418"/>
                      <a:gd name="connsiteX27" fmla="*/ 74522 w 116703"/>
                      <a:gd name="connsiteY27" fmla="*/ 59166 h 121418"/>
                      <a:gd name="connsiteX28" fmla="*/ 43527 w 116703"/>
                      <a:gd name="connsiteY28" fmla="*/ 30219 h 121418"/>
                      <a:gd name="connsiteX29" fmla="*/ 40293 w 116703"/>
                      <a:gd name="connsiteY29" fmla="*/ 27002 h 121418"/>
                      <a:gd name="connsiteX30" fmla="*/ 44336 w 116703"/>
                      <a:gd name="connsiteY30" fmla="*/ 26734 h 121418"/>
                      <a:gd name="connsiteX31" fmla="*/ 61585 w 116703"/>
                      <a:gd name="connsiteY31" fmla="*/ 23786 h 121418"/>
                      <a:gd name="connsiteX32" fmla="*/ 78565 w 116703"/>
                      <a:gd name="connsiteY32" fmla="*/ 20838 h 121418"/>
                      <a:gd name="connsiteX33" fmla="*/ 97431 w 116703"/>
                      <a:gd name="connsiteY33" fmla="*/ 25930 h 121418"/>
                      <a:gd name="connsiteX34" fmla="*/ 108751 w 116703"/>
                      <a:gd name="connsiteY34" fmla="*/ 39332 h 121418"/>
                      <a:gd name="connsiteX35" fmla="*/ 110638 w 116703"/>
                      <a:gd name="connsiteY35" fmla="*/ 42280 h 121418"/>
                      <a:gd name="connsiteX36" fmla="*/ 114681 w 116703"/>
                      <a:gd name="connsiteY36" fmla="*/ 42816 h 121418"/>
                      <a:gd name="connsiteX37" fmla="*/ 119802 w 116703"/>
                      <a:gd name="connsiteY37" fmla="*/ 40136 h 121418"/>
                      <a:gd name="connsiteX38" fmla="*/ 119532 w 116703"/>
                      <a:gd name="connsiteY38" fmla="*/ 37724 h 121418"/>
                      <a:gd name="connsiteX39" fmla="*/ 101744 w 116703"/>
                      <a:gd name="connsiteY39" fmla="*/ 10116 h 121418"/>
                      <a:gd name="connsiteX40" fmla="*/ 75331 w 116703"/>
                      <a:gd name="connsiteY40" fmla="*/ -1141 h 121418"/>
                      <a:gd name="connsiteX41" fmla="*/ 62933 w 116703"/>
                      <a:gd name="connsiteY41" fmla="*/ 3416 h 121418"/>
                      <a:gd name="connsiteX42" fmla="*/ 52421 w 116703"/>
                      <a:gd name="connsiteY42" fmla="*/ 12529 h 121418"/>
                      <a:gd name="connsiteX43" fmla="*/ 42179 w 116703"/>
                      <a:gd name="connsiteY43" fmla="*/ 17085 h 121418"/>
                      <a:gd name="connsiteX44" fmla="*/ 20887 w 116703"/>
                      <a:gd name="connsiteY44" fmla="*/ 1003 h 121418"/>
                      <a:gd name="connsiteX45" fmla="*/ 16305 w 116703"/>
                      <a:gd name="connsiteY45" fmla="*/ -1141 h 121418"/>
                      <a:gd name="connsiteX46" fmla="*/ 14958 w 116703"/>
                      <a:gd name="connsiteY46" fmla="*/ -1141 h 121418"/>
                      <a:gd name="connsiteX47" fmla="*/ 11454 w 116703"/>
                      <a:gd name="connsiteY47" fmla="*/ -1141 h 121418"/>
                      <a:gd name="connsiteX48" fmla="*/ 9837 w 116703"/>
                      <a:gd name="connsiteY48" fmla="*/ 1271 h 121418"/>
                      <a:gd name="connsiteX49" fmla="*/ 25469 w 116703"/>
                      <a:gd name="connsiteY49" fmla="*/ 24322 h 121418"/>
                      <a:gd name="connsiteX50" fmla="*/ 61046 w 116703"/>
                      <a:gd name="connsiteY50" fmla="*/ 59166 h 121418"/>
                      <a:gd name="connsiteX51" fmla="*/ 92041 w 116703"/>
                      <a:gd name="connsiteY51" fmla="*/ 88114 h 121418"/>
                      <a:gd name="connsiteX52" fmla="*/ 93928 w 116703"/>
                      <a:gd name="connsiteY52" fmla="*/ 92402 h 12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6703" h="121418">
                        <a:moveTo>
                          <a:pt x="93928" y="92402"/>
                        </a:moveTo>
                        <a:cubicBezTo>
                          <a:pt x="92131" y="92402"/>
                          <a:pt x="87369" y="93385"/>
                          <a:pt x="79643" y="95350"/>
                        </a:cubicBezTo>
                        <a:cubicBezTo>
                          <a:pt x="71917" y="97316"/>
                          <a:pt x="66257" y="98299"/>
                          <a:pt x="62663" y="98299"/>
                        </a:cubicBezTo>
                        <a:cubicBezTo>
                          <a:pt x="59070" y="98299"/>
                          <a:pt x="56015" y="97941"/>
                          <a:pt x="53499" y="97227"/>
                        </a:cubicBezTo>
                        <a:cubicBezTo>
                          <a:pt x="50984" y="96512"/>
                          <a:pt x="48917" y="95618"/>
                          <a:pt x="47300" y="94546"/>
                        </a:cubicBezTo>
                        <a:cubicBezTo>
                          <a:pt x="45683" y="93474"/>
                          <a:pt x="44605" y="92491"/>
                          <a:pt x="44066" y="91598"/>
                        </a:cubicBezTo>
                        <a:cubicBezTo>
                          <a:pt x="43527" y="90705"/>
                          <a:pt x="42898" y="89722"/>
                          <a:pt x="42179" y="88650"/>
                        </a:cubicBezTo>
                        <a:lnTo>
                          <a:pt x="41640" y="87577"/>
                        </a:lnTo>
                        <a:cubicBezTo>
                          <a:pt x="41101" y="87041"/>
                          <a:pt x="39754" y="86773"/>
                          <a:pt x="37597" y="86773"/>
                        </a:cubicBezTo>
                        <a:cubicBezTo>
                          <a:pt x="33824" y="86773"/>
                          <a:pt x="31938" y="87488"/>
                          <a:pt x="31938" y="88918"/>
                        </a:cubicBezTo>
                        <a:cubicBezTo>
                          <a:pt x="31938" y="89811"/>
                          <a:pt x="32207" y="91062"/>
                          <a:pt x="32746" y="92670"/>
                        </a:cubicBezTo>
                        <a:cubicBezTo>
                          <a:pt x="35082" y="99639"/>
                          <a:pt x="38945" y="105625"/>
                          <a:pt x="44336" y="110628"/>
                        </a:cubicBezTo>
                        <a:cubicBezTo>
                          <a:pt x="49726" y="115632"/>
                          <a:pt x="55655" y="118669"/>
                          <a:pt x="62124" y="119741"/>
                        </a:cubicBezTo>
                        <a:cubicBezTo>
                          <a:pt x="64280" y="120099"/>
                          <a:pt x="65808" y="120277"/>
                          <a:pt x="66706" y="120277"/>
                        </a:cubicBezTo>
                        <a:cubicBezTo>
                          <a:pt x="71198" y="120277"/>
                          <a:pt x="75241" y="118758"/>
                          <a:pt x="78834" y="115721"/>
                        </a:cubicBezTo>
                        <a:cubicBezTo>
                          <a:pt x="82428" y="112683"/>
                          <a:pt x="85842" y="109735"/>
                          <a:pt x="89076" y="106876"/>
                        </a:cubicBezTo>
                        <a:cubicBezTo>
                          <a:pt x="92311" y="104017"/>
                          <a:pt x="95725" y="102498"/>
                          <a:pt x="99318" y="102319"/>
                        </a:cubicBezTo>
                        <a:cubicBezTo>
                          <a:pt x="103271" y="102319"/>
                          <a:pt x="107224" y="105268"/>
                          <a:pt x="111177" y="111164"/>
                        </a:cubicBezTo>
                        <a:cubicBezTo>
                          <a:pt x="115130" y="117061"/>
                          <a:pt x="117196" y="120009"/>
                          <a:pt x="117376" y="120009"/>
                        </a:cubicBezTo>
                        <a:cubicBezTo>
                          <a:pt x="117556" y="120188"/>
                          <a:pt x="118903" y="120277"/>
                          <a:pt x="121419" y="120277"/>
                        </a:cubicBezTo>
                        <a:lnTo>
                          <a:pt x="124923" y="120277"/>
                        </a:lnTo>
                        <a:cubicBezTo>
                          <a:pt x="126001" y="119205"/>
                          <a:pt x="126540" y="118490"/>
                          <a:pt x="126540" y="118133"/>
                        </a:cubicBezTo>
                        <a:cubicBezTo>
                          <a:pt x="126540" y="117418"/>
                          <a:pt x="126091" y="116168"/>
                          <a:pt x="125192" y="114381"/>
                        </a:cubicBezTo>
                        <a:cubicBezTo>
                          <a:pt x="124294" y="112594"/>
                          <a:pt x="123036" y="110717"/>
                          <a:pt x="121419" y="108752"/>
                        </a:cubicBezTo>
                        <a:cubicBezTo>
                          <a:pt x="119802" y="106787"/>
                          <a:pt x="118274" y="104821"/>
                          <a:pt x="116837" y="102855"/>
                        </a:cubicBezTo>
                        <a:cubicBezTo>
                          <a:pt x="115400" y="100890"/>
                          <a:pt x="114142" y="99192"/>
                          <a:pt x="113064" y="97763"/>
                        </a:cubicBezTo>
                        <a:lnTo>
                          <a:pt x="111177" y="95350"/>
                        </a:lnTo>
                        <a:cubicBezTo>
                          <a:pt x="103451" y="86237"/>
                          <a:pt x="91232" y="74176"/>
                          <a:pt x="74522" y="59166"/>
                        </a:cubicBezTo>
                        <a:cubicBezTo>
                          <a:pt x="57812" y="44156"/>
                          <a:pt x="47480" y="34507"/>
                          <a:pt x="43527" y="30219"/>
                        </a:cubicBezTo>
                        <a:lnTo>
                          <a:pt x="40293" y="27002"/>
                        </a:lnTo>
                        <a:lnTo>
                          <a:pt x="44336" y="26734"/>
                        </a:lnTo>
                        <a:cubicBezTo>
                          <a:pt x="48289" y="26734"/>
                          <a:pt x="54038" y="25752"/>
                          <a:pt x="61585" y="23786"/>
                        </a:cubicBezTo>
                        <a:cubicBezTo>
                          <a:pt x="69132" y="21820"/>
                          <a:pt x="74792" y="20838"/>
                          <a:pt x="78565" y="20838"/>
                        </a:cubicBezTo>
                        <a:cubicBezTo>
                          <a:pt x="85393" y="20838"/>
                          <a:pt x="91682" y="22535"/>
                          <a:pt x="97431" y="25930"/>
                        </a:cubicBezTo>
                        <a:cubicBezTo>
                          <a:pt x="103181" y="29325"/>
                          <a:pt x="106954" y="33792"/>
                          <a:pt x="108751" y="39332"/>
                        </a:cubicBezTo>
                        <a:cubicBezTo>
                          <a:pt x="109470" y="40940"/>
                          <a:pt x="110099" y="41923"/>
                          <a:pt x="110638" y="42280"/>
                        </a:cubicBezTo>
                        <a:cubicBezTo>
                          <a:pt x="111177" y="42637"/>
                          <a:pt x="112525" y="42816"/>
                          <a:pt x="114681" y="42816"/>
                        </a:cubicBezTo>
                        <a:cubicBezTo>
                          <a:pt x="118095" y="42816"/>
                          <a:pt x="119802" y="41923"/>
                          <a:pt x="119802" y="40136"/>
                        </a:cubicBezTo>
                        <a:cubicBezTo>
                          <a:pt x="119802" y="39243"/>
                          <a:pt x="119712" y="38438"/>
                          <a:pt x="119532" y="37724"/>
                        </a:cubicBezTo>
                        <a:cubicBezTo>
                          <a:pt x="116478" y="26645"/>
                          <a:pt x="110548" y="17443"/>
                          <a:pt x="101744" y="10116"/>
                        </a:cubicBezTo>
                        <a:cubicBezTo>
                          <a:pt x="92939" y="2790"/>
                          <a:pt x="84135" y="-962"/>
                          <a:pt x="75331" y="-1141"/>
                        </a:cubicBezTo>
                        <a:cubicBezTo>
                          <a:pt x="70659" y="-1141"/>
                          <a:pt x="66526" y="378"/>
                          <a:pt x="62933" y="3416"/>
                        </a:cubicBezTo>
                        <a:cubicBezTo>
                          <a:pt x="59339" y="6453"/>
                          <a:pt x="55835" y="9491"/>
                          <a:pt x="52421" y="12529"/>
                        </a:cubicBezTo>
                        <a:cubicBezTo>
                          <a:pt x="49007" y="15566"/>
                          <a:pt x="45593" y="17085"/>
                          <a:pt x="42179" y="17085"/>
                        </a:cubicBezTo>
                        <a:cubicBezTo>
                          <a:pt x="34273" y="17085"/>
                          <a:pt x="27176" y="11725"/>
                          <a:pt x="20887" y="1003"/>
                        </a:cubicBezTo>
                        <a:cubicBezTo>
                          <a:pt x="19809" y="-426"/>
                          <a:pt x="18282" y="-1141"/>
                          <a:pt x="16305" y="-1141"/>
                        </a:cubicBezTo>
                        <a:lnTo>
                          <a:pt x="14958" y="-1141"/>
                        </a:lnTo>
                        <a:lnTo>
                          <a:pt x="11454" y="-1141"/>
                        </a:lnTo>
                        <a:cubicBezTo>
                          <a:pt x="10376" y="-69"/>
                          <a:pt x="9837" y="735"/>
                          <a:pt x="9837" y="1271"/>
                        </a:cubicBezTo>
                        <a:cubicBezTo>
                          <a:pt x="9837" y="3952"/>
                          <a:pt x="15047" y="11635"/>
                          <a:pt x="25469" y="24322"/>
                        </a:cubicBezTo>
                        <a:cubicBezTo>
                          <a:pt x="32477" y="32363"/>
                          <a:pt x="44336" y="43978"/>
                          <a:pt x="61046" y="59166"/>
                        </a:cubicBezTo>
                        <a:cubicBezTo>
                          <a:pt x="77756" y="74355"/>
                          <a:pt x="88088" y="84004"/>
                          <a:pt x="92041" y="88114"/>
                        </a:cubicBezTo>
                        <a:cubicBezTo>
                          <a:pt x="94197" y="90973"/>
                          <a:pt x="94826" y="92402"/>
                          <a:pt x="93928" y="92402"/>
                        </a:cubicBezTo>
                        <a:close/>
                      </a:path>
                    </a:pathLst>
                  </a:custGeom>
                  <a:solidFill>
                    <a:schemeClr val="accent3">
                      <a:lumMod val="40000"/>
                      <a:lumOff val="60000"/>
                    </a:schemeClr>
                  </a:solidFill>
                  <a:ln w="0"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24444ED-B555-01B4-FB55-9C492788A4D1}"/>
                      </a:ext>
                    </a:extLst>
                  </p:cNvPr>
                  <p:cNvSpPr/>
                  <p:nvPr/>
                </p:nvSpPr>
                <p:spPr>
                  <a:xfrm flipV="1">
                    <a:off x="5647796" y="2422134"/>
                    <a:ext cx="53545" cy="127342"/>
                  </a:xfrm>
                  <a:custGeom>
                    <a:avLst/>
                    <a:gdLst>
                      <a:gd name="connsiteX0" fmla="*/ 41347 w 53545"/>
                      <a:gd name="connsiteY0" fmla="*/ 114669 h 127342"/>
                      <a:gd name="connsiteX1" fmla="*/ 44968 w 53545"/>
                      <a:gd name="connsiteY1" fmla="*/ 122628 h 127342"/>
                      <a:gd name="connsiteX2" fmla="*/ 53352 w 53545"/>
                      <a:gd name="connsiteY2" fmla="*/ 126228 h 127342"/>
                      <a:gd name="connsiteX3" fmla="*/ 59069 w 53545"/>
                      <a:gd name="connsiteY3" fmla="*/ 123954 h 127342"/>
                      <a:gd name="connsiteX4" fmla="*/ 61546 w 53545"/>
                      <a:gd name="connsiteY4" fmla="*/ 118269 h 127342"/>
                      <a:gd name="connsiteX5" fmla="*/ 57735 w 53545"/>
                      <a:gd name="connsiteY5" fmla="*/ 110310 h 127342"/>
                      <a:gd name="connsiteX6" fmla="*/ 49351 w 53545"/>
                      <a:gd name="connsiteY6" fmla="*/ 106520 h 127342"/>
                      <a:gd name="connsiteX7" fmla="*/ 44015 w 53545"/>
                      <a:gd name="connsiteY7" fmla="*/ 108415 h 127342"/>
                      <a:gd name="connsiteX8" fmla="*/ 41347 w 53545"/>
                      <a:gd name="connsiteY8" fmla="*/ 114669 h 127342"/>
                      <a:gd name="connsiteX9" fmla="*/ 10287 w 53545"/>
                      <a:gd name="connsiteY9" fmla="*/ 55356 h 127342"/>
                      <a:gd name="connsiteX10" fmla="*/ 12002 w 53545"/>
                      <a:gd name="connsiteY10" fmla="*/ 61230 h 127342"/>
                      <a:gd name="connsiteX11" fmla="*/ 16576 w 53545"/>
                      <a:gd name="connsiteY11" fmla="*/ 70895 h 127342"/>
                      <a:gd name="connsiteX12" fmla="*/ 24960 w 53545"/>
                      <a:gd name="connsiteY12" fmla="*/ 80559 h 127342"/>
                      <a:gd name="connsiteX13" fmla="*/ 36393 w 53545"/>
                      <a:gd name="connsiteY13" fmla="*/ 84728 h 127342"/>
                      <a:gd name="connsiteX14" fmla="*/ 48779 w 53545"/>
                      <a:gd name="connsiteY14" fmla="*/ 80370 h 127342"/>
                      <a:gd name="connsiteX15" fmla="*/ 53924 w 53545"/>
                      <a:gd name="connsiteY15" fmla="*/ 68621 h 127342"/>
                      <a:gd name="connsiteX16" fmla="*/ 51256 w 53545"/>
                      <a:gd name="connsiteY16" fmla="*/ 58009 h 127342"/>
                      <a:gd name="connsiteX17" fmla="*/ 43634 w 53545"/>
                      <a:gd name="connsiteY17" fmla="*/ 38111 h 127342"/>
                      <a:gd name="connsiteX18" fmla="*/ 35631 w 53545"/>
                      <a:gd name="connsiteY18" fmla="*/ 16698 h 127342"/>
                      <a:gd name="connsiteX19" fmla="*/ 34678 w 53545"/>
                      <a:gd name="connsiteY19" fmla="*/ 10634 h 127342"/>
                      <a:gd name="connsiteX20" fmla="*/ 37917 w 53545"/>
                      <a:gd name="connsiteY20" fmla="*/ 5897 h 127342"/>
                      <a:gd name="connsiteX21" fmla="*/ 41538 w 53545"/>
                      <a:gd name="connsiteY21" fmla="*/ 6465 h 127342"/>
                      <a:gd name="connsiteX22" fmla="*/ 45921 w 53545"/>
                      <a:gd name="connsiteY22" fmla="*/ 9118 h 127342"/>
                      <a:gd name="connsiteX23" fmla="*/ 51066 w 53545"/>
                      <a:gd name="connsiteY23" fmla="*/ 15751 h 127342"/>
                      <a:gd name="connsiteX24" fmla="*/ 55829 w 53545"/>
                      <a:gd name="connsiteY24" fmla="*/ 26931 h 127342"/>
                      <a:gd name="connsiteX25" fmla="*/ 56782 w 53545"/>
                      <a:gd name="connsiteY25" fmla="*/ 29584 h 127342"/>
                      <a:gd name="connsiteX26" fmla="*/ 60022 w 53545"/>
                      <a:gd name="connsiteY26" fmla="*/ 29963 h 127342"/>
                      <a:gd name="connsiteX27" fmla="*/ 63833 w 53545"/>
                      <a:gd name="connsiteY27" fmla="*/ 28068 h 127342"/>
                      <a:gd name="connsiteX28" fmla="*/ 62118 w 53545"/>
                      <a:gd name="connsiteY28" fmla="*/ 22194 h 127342"/>
                      <a:gd name="connsiteX29" fmla="*/ 57354 w 53545"/>
                      <a:gd name="connsiteY29" fmla="*/ 12529 h 127342"/>
                      <a:gd name="connsiteX30" fmla="*/ 48779 w 53545"/>
                      <a:gd name="connsiteY30" fmla="*/ 3054 h 127342"/>
                      <a:gd name="connsiteX31" fmla="*/ 36965 w 53545"/>
                      <a:gd name="connsiteY31" fmla="*/ -1115 h 127342"/>
                      <a:gd name="connsiteX32" fmla="*/ 25722 w 53545"/>
                      <a:gd name="connsiteY32" fmla="*/ 2865 h 127342"/>
                      <a:gd name="connsiteX33" fmla="*/ 20387 w 53545"/>
                      <a:gd name="connsiteY33" fmla="*/ 14993 h 127342"/>
                      <a:gd name="connsiteX34" fmla="*/ 21339 w 53545"/>
                      <a:gd name="connsiteY34" fmla="*/ 21057 h 127342"/>
                      <a:gd name="connsiteX35" fmla="*/ 29533 w 53545"/>
                      <a:gd name="connsiteY35" fmla="*/ 42659 h 127342"/>
                      <a:gd name="connsiteX36" fmla="*/ 37917 w 53545"/>
                      <a:gd name="connsiteY36" fmla="*/ 65589 h 127342"/>
                      <a:gd name="connsiteX37" fmla="*/ 39251 w 53545"/>
                      <a:gd name="connsiteY37" fmla="*/ 72979 h 127342"/>
                      <a:gd name="connsiteX38" fmla="*/ 36012 w 53545"/>
                      <a:gd name="connsiteY38" fmla="*/ 77527 h 127342"/>
                      <a:gd name="connsiteX39" fmla="*/ 35631 w 53545"/>
                      <a:gd name="connsiteY39" fmla="*/ 77527 h 127342"/>
                      <a:gd name="connsiteX40" fmla="*/ 25150 w 53545"/>
                      <a:gd name="connsiteY40" fmla="*/ 71274 h 127342"/>
                      <a:gd name="connsiteX41" fmla="*/ 17909 w 53545"/>
                      <a:gd name="connsiteY41" fmla="*/ 55356 h 127342"/>
                      <a:gd name="connsiteX42" fmla="*/ 17528 w 53545"/>
                      <a:gd name="connsiteY42" fmla="*/ 54787 h 127342"/>
                      <a:gd name="connsiteX43" fmla="*/ 17338 w 53545"/>
                      <a:gd name="connsiteY43" fmla="*/ 54219 h 127342"/>
                      <a:gd name="connsiteX44" fmla="*/ 16957 w 53545"/>
                      <a:gd name="connsiteY44" fmla="*/ 53840 h 127342"/>
                      <a:gd name="connsiteX45" fmla="*/ 16385 w 53545"/>
                      <a:gd name="connsiteY45" fmla="*/ 53650 h 127342"/>
                      <a:gd name="connsiteX46" fmla="*/ 15623 w 53545"/>
                      <a:gd name="connsiteY46" fmla="*/ 53650 h 127342"/>
                      <a:gd name="connsiteX47" fmla="*/ 14098 w 53545"/>
                      <a:gd name="connsiteY47" fmla="*/ 53650 h 127342"/>
                      <a:gd name="connsiteX48" fmla="*/ 11431 w 53545"/>
                      <a:gd name="connsiteY48" fmla="*/ 53650 h 127342"/>
                      <a:gd name="connsiteX49" fmla="*/ 10287 w 53545"/>
                      <a:gd name="connsiteY49" fmla="*/ 55356 h 1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3545" h="127342">
                        <a:moveTo>
                          <a:pt x="41347" y="114669"/>
                        </a:moveTo>
                        <a:cubicBezTo>
                          <a:pt x="41347" y="117701"/>
                          <a:pt x="42554" y="120354"/>
                          <a:pt x="44968" y="122628"/>
                        </a:cubicBezTo>
                        <a:cubicBezTo>
                          <a:pt x="47382" y="124902"/>
                          <a:pt x="50176" y="126102"/>
                          <a:pt x="53352" y="126228"/>
                        </a:cubicBezTo>
                        <a:cubicBezTo>
                          <a:pt x="55639" y="126228"/>
                          <a:pt x="57544" y="125470"/>
                          <a:pt x="59069" y="123954"/>
                        </a:cubicBezTo>
                        <a:cubicBezTo>
                          <a:pt x="60593" y="122438"/>
                          <a:pt x="61419" y="120543"/>
                          <a:pt x="61546" y="118269"/>
                        </a:cubicBezTo>
                        <a:cubicBezTo>
                          <a:pt x="61546" y="115364"/>
                          <a:pt x="60276" y="112711"/>
                          <a:pt x="57735" y="110310"/>
                        </a:cubicBezTo>
                        <a:cubicBezTo>
                          <a:pt x="55194" y="107910"/>
                          <a:pt x="52399" y="106647"/>
                          <a:pt x="49351" y="106520"/>
                        </a:cubicBezTo>
                        <a:cubicBezTo>
                          <a:pt x="47445" y="106520"/>
                          <a:pt x="45667" y="107152"/>
                          <a:pt x="44015" y="108415"/>
                        </a:cubicBezTo>
                        <a:cubicBezTo>
                          <a:pt x="42364" y="109679"/>
                          <a:pt x="41475" y="111763"/>
                          <a:pt x="41347" y="114669"/>
                        </a:cubicBezTo>
                        <a:close/>
                        <a:moveTo>
                          <a:pt x="10287" y="55356"/>
                        </a:moveTo>
                        <a:cubicBezTo>
                          <a:pt x="10287" y="56366"/>
                          <a:pt x="10859" y="58325"/>
                          <a:pt x="12002" y="61230"/>
                        </a:cubicBezTo>
                        <a:cubicBezTo>
                          <a:pt x="13146" y="64136"/>
                          <a:pt x="14670" y="67357"/>
                          <a:pt x="16576" y="70895"/>
                        </a:cubicBezTo>
                        <a:cubicBezTo>
                          <a:pt x="18481" y="74432"/>
                          <a:pt x="21276" y="77653"/>
                          <a:pt x="24960" y="80559"/>
                        </a:cubicBezTo>
                        <a:cubicBezTo>
                          <a:pt x="28644" y="83465"/>
                          <a:pt x="32455" y="84854"/>
                          <a:pt x="36393" y="84728"/>
                        </a:cubicBezTo>
                        <a:cubicBezTo>
                          <a:pt x="41347" y="84728"/>
                          <a:pt x="45476" y="83275"/>
                          <a:pt x="48779" y="80370"/>
                        </a:cubicBezTo>
                        <a:cubicBezTo>
                          <a:pt x="52082" y="77464"/>
                          <a:pt x="53797" y="73548"/>
                          <a:pt x="53924" y="68621"/>
                        </a:cubicBezTo>
                        <a:cubicBezTo>
                          <a:pt x="53924" y="66473"/>
                          <a:pt x="53035" y="62936"/>
                          <a:pt x="51256" y="58009"/>
                        </a:cubicBezTo>
                        <a:cubicBezTo>
                          <a:pt x="49478" y="53082"/>
                          <a:pt x="46937" y="46449"/>
                          <a:pt x="43634" y="38111"/>
                        </a:cubicBezTo>
                        <a:cubicBezTo>
                          <a:pt x="40331" y="29773"/>
                          <a:pt x="37663" y="22636"/>
                          <a:pt x="35631" y="16698"/>
                        </a:cubicBezTo>
                        <a:cubicBezTo>
                          <a:pt x="34996" y="13919"/>
                          <a:pt x="34678" y="11897"/>
                          <a:pt x="34678" y="10634"/>
                        </a:cubicBezTo>
                        <a:cubicBezTo>
                          <a:pt x="34678" y="7476"/>
                          <a:pt x="35758" y="5897"/>
                          <a:pt x="37917" y="5897"/>
                        </a:cubicBezTo>
                        <a:cubicBezTo>
                          <a:pt x="39061" y="5897"/>
                          <a:pt x="40268" y="6086"/>
                          <a:pt x="41538" y="6465"/>
                        </a:cubicBezTo>
                        <a:cubicBezTo>
                          <a:pt x="42808" y="6844"/>
                          <a:pt x="44269" y="7728"/>
                          <a:pt x="45921" y="9118"/>
                        </a:cubicBezTo>
                        <a:cubicBezTo>
                          <a:pt x="47572" y="10508"/>
                          <a:pt x="49287" y="12719"/>
                          <a:pt x="51066" y="15751"/>
                        </a:cubicBezTo>
                        <a:cubicBezTo>
                          <a:pt x="52844" y="18783"/>
                          <a:pt x="54432" y="22509"/>
                          <a:pt x="55829" y="26931"/>
                        </a:cubicBezTo>
                        <a:cubicBezTo>
                          <a:pt x="56210" y="28447"/>
                          <a:pt x="56528" y="29331"/>
                          <a:pt x="56782" y="29584"/>
                        </a:cubicBezTo>
                        <a:cubicBezTo>
                          <a:pt x="57036" y="29837"/>
                          <a:pt x="58116" y="29963"/>
                          <a:pt x="60022" y="29963"/>
                        </a:cubicBezTo>
                        <a:cubicBezTo>
                          <a:pt x="62562" y="29963"/>
                          <a:pt x="63833" y="29331"/>
                          <a:pt x="63833" y="28068"/>
                        </a:cubicBezTo>
                        <a:cubicBezTo>
                          <a:pt x="63833" y="27057"/>
                          <a:pt x="63261" y="25099"/>
                          <a:pt x="62118" y="22194"/>
                        </a:cubicBezTo>
                        <a:cubicBezTo>
                          <a:pt x="60974" y="19288"/>
                          <a:pt x="59386" y="16066"/>
                          <a:pt x="57354" y="12529"/>
                        </a:cubicBezTo>
                        <a:cubicBezTo>
                          <a:pt x="55321" y="8992"/>
                          <a:pt x="52463" y="5834"/>
                          <a:pt x="48779" y="3054"/>
                        </a:cubicBezTo>
                        <a:cubicBezTo>
                          <a:pt x="45095" y="275"/>
                          <a:pt x="41157" y="-1115"/>
                          <a:pt x="36965" y="-1115"/>
                        </a:cubicBezTo>
                        <a:cubicBezTo>
                          <a:pt x="32900" y="-1115"/>
                          <a:pt x="29152" y="212"/>
                          <a:pt x="25722" y="2865"/>
                        </a:cubicBezTo>
                        <a:cubicBezTo>
                          <a:pt x="22292" y="5518"/>
                          <a:pt x="20514" y="9560"/>
                          <a:pt x="20387" y="14993"/>
                        </a:cubicBezTo>
                        <a:cubicBezTo>
                          <a:pt x="20387" y="17140"/>
                          <a:pt x="20704" y="19162"/>
                          <a:pt x="21339" y="21057"/>
                        </a:cubicBezTo>
                        <a:cubicBezTo>
                          <a:pt x="21975" y="22952"/>
                          <a:pt x="24706" y="30152"/>
                          <a:pt x="29533" y="42659"/>
                        </a:cubicBezTo>
                        <a:cubicBezTo>
                          <a:pt x="34360" y="55419"/>
                          <a:pt x="37155" y="63062"/>
                          <a:pt x="37917" y="65589"/>
                        </a:cubicBezTo>
                        <a:cubicBezTo>
                          <a:pt x="38680" y="68115"/>
                          <a:pt x="39124" y="70579"/>
                          <a:pt x="39251" y="72979"/>
                        </a:cubicBezTo>
                        <a:cubicBezTo>
                          <a:pt x="39251" y="76011"/>
                          <a:pt x="38171" y="77527"/>
                          <a:pt x="36012" y="77527"/>
                        </a:cubicBezTo>
                        <a:lnTo>
                          <a:pt x="35631" y="77527"/>
                        </a:lnTo>
                        <a:cubicBezTo>
                          <a:pt x="31820" y="77527"/>
                          <a:pt x="28326" y="75443"/>
                          <a:pt x="25150" y="71274"/>
                        </a:cubicBezTo>
                        <a:cubicBezTo>
                          <a:pt x="21975" y="67105"/>
                          <a:pt x="19561" y="61799"/>
                          <a:pt x="17909" y="55356"/>
                        </a:cubicBezTo>
                        <a:cubicBezTo>
                          <a:pt x="17782" y="55229"/>
                          <a:pt x="17655" y="55040"/>
                          <a:pt x="17528" y="54787"/>
                        </a:cubicBezTo>
                        <a:cubicBezTo>
                          <a:pt x="17401" y="54535"/>
                          <a:pt x="17338" y="54345"/>
                          <a:pt x="17338" y="54219"/>
                        </a:cubicBezTo>
                        <a:cubicBezTo>
                          <a:pt x="17338" y="54092"/>
                          <a:pt x="17211" y="53966"/>
                          <a:pt x="16957" y="53840"/>
                        </a:cubicBezTo>
                        <a:cubicBezTo>
                          <a:pt x="16703" y="53713"/>
                          <a:pt x="16512" y="53650"/>
                          <a:pt x="16385" y="53650"/>
                        </a:cubicBezTo>
                        <a:cubicBezTo>
                          <a:pt x="16258" y="53650"/>
                          <a:pt x="16004" y="53650"/>
                          <a:pt x="15623" y="53650"/>
                        </a:cubicBezTo>
                        <a:cubicBezTo>
                          <a:pt x="15242" y="53650"/>
                          <a:pt x="14734" y="53650"/>
                          <a:pt x="14098" y="53650"/>
                        </a:cubicBezTo>
                        <a:lnTo>
                          <a:pt x="11431" y="53650"/>
                        </a:lnTo>
                        <a:cubicBezTo>
                          <a:pt x="10668" y="54408"/>
                          <a:pt x="10287" y="54977"/>
                          <a:pt x="10287" y="55356"/>
                        </a:cubicBezTo>
                        <a:close/>
                      </a:path>
                    </a:pathLst>
                  </a:custGeom>
                  <a:solidFill>
                    <a:schemeClr val="accent3">
                      <a:lumMod val="40000"/>
                      <a:lumOff val="60000"/>
                    </a:schemeClr>
                  </a:solidFill>
                  <a:ln w="0" cap="flat">
                    <a:noFill/>
                    <a:prstDash val="solid"/>
                    <a:miter/>
                  </a:ln>
                </p:spPr>
                <p:txBody>
                  <a:bodyPr rtlCol="0" anchor="ctr"/>
                  <a:lstStyle/>
                  <a:p>
                    <a:endParaRPr lang="en-US"/>
                  </a:p>
                </p:txBody>
              </p:sp>
            </p:grpSp>
            <p:sp>
              <p:nvSpPr>
                <p:cNvPr id="79" name="Freeform: Shape 78">
                  <a:extLst>
                    <a:ext uri="{FF2B5EF4-FFF2-40B4-BE49-F238E27FC236}">
                      <a16:creationId xmlns:a16="http://schemas.microsoft.com/office/drawing/2014/main" id="{A80330B3-609A-51ED-1FF6-5ECAC28AAC97}"/>
                    </a:ext>
                  </a:extLst>
                </p:cNvPr>
                <p:cNvSpPr/>
                <p:nvPr/>
              </p:nvSpPr>
              <p:spPr>
                <a:xfrm flipV="1">
                  <a:off x="5805562" y="2434819"/>
                  <a:ext cx="164408" cy="10721"/>
                </a:xfrm>
                <a:custGeom>
                  <a:avLst/>
                  <a:gdLst>
                    <a:gd name="connsiteX0" fmla="*/ 10851 w 164408"/>
                    <a:gd name="connsiteY0" fmla="*/ 666 h 10721"/>
                    <a:gd name="connsiteX1" fmla="*/ 10851 w 164408"/>
                    <a:gd name="connsiteY1" fmla="*/ 4151 h 10721"/>
                    <a:gd name="connsiteX2" fmla="*/ 14624 w 164408"/>
                    <a:gd name="connsiteY2" fmla="*/ 9511 h 10721"/>
                    <a:gd name="connsiteX3" fmla="*/ 171217 w 164408"/>
                    <a:gd name="connsiteY3" fmla="*/ 9511 h 10721"/>
                    <a:gd name="connsiteX4" fmla="*/ 175260 w 164408"/>
                    <a:gd name="connsiteY4" fmla="*/ 4151 h 10721"/>
                    <a:gd name="connsiteX5" fmla="*/ 171217 w 164408"/>
                    <a:gd name="connsiteY5" fmla="*/ -1210 h 10721"/>
                    <a:gd name="connsiteX6" fmla="*/ 14624 w 164408"/>
                    <a:gd name="connsiteY6" fmla="*/ -1210 h 10721"/>
                    <a:gd name="connsiteX7" fmla="*/ 10851 w 164408"/>
                    <a:gd name="connsiteY7" fmla="*/ 4151 h 10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408" h="10721">
                      <a:moveTo>
                        <a:pt x="10851" y="666"/>
                      </a:moveTo>
                      <a:cubicBezTo>
                        <a:pt x="10851" y="666"/>
                        <a:pt x="10851" y="1828"/>
                        <a:pt x="10851" y="4151"/>
                      </a:cubicBezTo>
                      <a:cubicBezTo>
                        <a:pt x="10851" y="6474"/>
                        <a:pt x="12109" y="8260"/>
                        <a:pt x="14624" y="9511"/>
                      </a:cubicBezTo>
                      <a:lnTo>
                        <a:pt x="171217" y="9511"/>
                      </a:lnTo>
                      <a:cubicBezTo>
                        <a:pt x="173912" y="8082"/>
                        <a:pt x="175260" y="6295"/>
                        <a:pt x="175260" y="4151"/>
                      </a:cubicBezTo>
                      <a:cubicBezTo>
                        <a:pt x="175260" y="2006"/>
                        <a:pt x="173912" y="219"/>
                        <a:pt x="171217" y="-1210"/>
                      </a:cubicBezTo>
                      <a:lnTo>
                        <a:pt x="14624" y="-1210"/>
                      </a:lnTo>
                      <a:cubicBezTo>
                        <a:pt x="12109" y="41"/>
                        <a:pt x="10851" y="1828"/>
                        <a:pt x="10851" y="4151"/>
                      </a:cubicBezTo>
                      <a:close/>
                    </a:path>
                  </a:pathLst>
                </a:custGeom>
                <a:solidFill>
                  <a:schemeClr val="bg1"/>
                </a:solidFill>
                <a:ln w="0" cap="flat">
                  <a:noFill/>
                  <a:prstDash val="solid"/>
                  <a:miter/>
                </a:ln>
              </p:spPr>
              <p:txBody>
                <a:bodyPr rtlCol="0" anchor="ctr"/>
                <a:lstStyle/>
                <a:p>
                  <a:endParaRPr lang="en-US"/>
                </a:p>
              </p:txBody>
            </p:sp>
            <p:grpSp>
              <p:nvGrpSpPr>
                <p:cNvPr id="80" name="Graphic 46">
                  <a:extLst>
                    <a:ext uri="{FF2B5EF4-FFF2-40B4-BE49-F238E27FC236}">
                      <a16:creationId xmlns:a16="http://schemas.microsoft.com/office/drawing/2014/main" id="{0F2CA470-104C-E798-898F-5D84EDE97D93}"/>
                    </a:ext>
                  </a:extLst>
                </p:cNvPr>
                <p:cNvGrpSpPr/>
                <p:nvPr/>
              </p:nvGrpSpPr>
              <p:grpSpPr>
                <a:xfrm>
                  <a:off x="6061931" y="2388718"/>
                  <a:ext cx="220636" cy="160759"/>
                  <a:chOff x="6061931" y="2388718"/>
                  <a:chExt cx="220636" cy="160759"/>
                </a:xfrm>
                <a:solidFill>
                  <a:schemeClr val="bg1"/>
                </a:solidFill>
              </p:grpSpPr>
              <p:sp>
                <p:nvSpPr>
                  <p:cNvPr id="81" name="Freeform: Shape 80">
                    <a:extLst>
                      <a:ext uri="{FF2B5EF4-FFF2-40B4-BE49-F238E27FC236}">
                        <a16:creationId xmlns:a16="http://schemas.microsoft.com/office/drawing/2014/main" id="{07592A22-B2F4-0DB3-2C43-3E1FA2E8BD62}"/>
                      </a:ext>
                    </a:extLst>
                  </p:cNvPr>
                  <p:cNvSpPr/>
                  <p:nvPr/>
                </p:nvSpPr>
                <p:spPr>
                  <a:xfrm flipV="1">
                    <a:off x="6061931" y="2388718"/>
                    <a:ext cx="116703" cy="121418"/>
                  </a:xfrm>
                  <a:custGeom>
                    <a:avLst/>
                    <a:gdLst>
                      <a:gd name="connsiteX0" fmla="*/ 95942 w 116703"/>
                      <a:gd name="connsiteY0" fmla="*/ 92402 h 121418"/>
                      <a:gd name="connsiteX1" fmla="*/ 81657 w 116703"/>
                      <a:gd name="connsiteY1" fmla="*/ 95350 h 121418"/>
                      <a:gd name="connsiteX2" fmla="*/ 64677 w 116703"/>
                      <a:gd name="connsiteY2" fmla="*/ 98299 h 121418"/>
                      <a:gd name="connsiteX3" fmla="*/ 55514 w 116703"/>
                      <a:gd name="connsiteY3" fmla="*/ 97227 h 121418"/>
                      <a:gd name="connsiteX4" fmla="*/ 49315 w 116703"/>
                      <a:gd name="connsiteY4" fmla="*/ 94546 h 121418"/>
                      <a:gd name="connsiteX5" fmla="*/ 46080 w 116703"/>
                      <a:gd name="connsiteY5" fmla="*/ 91598 h 121418"/>
                      <a:gd name="connsiteX6" fmla="*/ 44194 w 116703"/>
                      <a:gd name="connsiteY6" fmla="*/ 88650 h 121418"/>
                      <a:gd name="connsiteX7" fmla="*/ 43655 w 116703"/>
                      <a:gd name="connsiteY7" fmla="*/ 87577 h 121418"/>
                      <a:gd name="connsiteX8" fmla="*/ 39612 w 116703"/>
                      <a:gd name="connsiteY8" fmla="*/ 86773 h 121418"/>
                      <a:gd name="connsiteX9" fmla="*/ 33952 w 116703"/>
                      <a:gd name="connsiteY9" fmla="*/ 88918 h 121418"/>
                      <a:gd name="connsiteX10" fmla="*/ 34760 w 116703"/>
                      <a:gd name="connsiteY10" fmla="*/ 92670 h 121418"/>
                      <a:gd name="connsiteX11" fmla="*/ 46350 w 116703"/>
                      <a:gd name="connsiteY11" fmla="*/ 110628 h 121418"/>
                      <a:gd name="connsiteX12" fmla="*/ 64138 w 116703"/>
                      <a:gd name="connsiteY12" fmla="*/ 119741 h 121418"/>
                      <a:gd name="connsiteX13" fmla="*/ 68720 w 116703"/>
                      <a:gd name="connsiteY13" fmla="*/ 120277 h 121418"/>
                      <a:gd name="connsiteX14" fmla="*/ 80849 w 116703"/>
                      <a:gd name="connsiteY14" fmla="*/ 115721 h 121418"/>
                      <a:gd name="connsiteX15" fmla="*/ 91091 w 116703"/>
                      <a:gd name="connsiteY15" fmla="*/ 106876 h 121418"/>
                      <a:gd name="connsiteX16" fmla="*/ 101333 w 116703"/>
                      <a:gd name="connsiteY16" fmla="*/ 102319 h 121418"/>
                      <a:gd name="connsiteX17" fmla="*/ 113191 w 116703"/>
                      <a:gd name="connsiteY17" fmla="*/ 111164 h 121418"/>
                      <a:gd name="connsiteX18" fmla="*/ 119390 w 116703"/>
                      <a:gd name="connsiteY18" fmla="*/ 120009 h 121418"/>
                      <a:gd name="connsiteX19" fmla="*/ 123433 w 116703"/>
                      <a:gd name="connsiteY19" fmla="*/ 120277 h 121418"/>
                      <a:gd name="connsiteX20" fmla="*/ 126937 w 116703"/>
                      <a:gd name="connsiteY20" fmla="*/ 120277 h 121418"/>
                      <a:gd name="connsiteX21" fmla="*/ 128554 w 116703"/>
                      <a:gd name="connsiteY21" fmla="*/ 118133 h 121418"/>
                      <a:gd name="connsiteX22" fmla="*/ 127207 w 116703"/>
                      <a:gd name="connsiteY22" fmla="*/ 114381 h 121418"/>
                      <a:gd name="connsiteX23" fmla="*/ 123433 w 116703"/>
                      <a:gd name="connsiteY23" fmla="*/ 108752 h 121418"/>
                      <a:gd name="connsiteX24" fmla="*/ 118851 w 116703"/>
                      <a:gd name="connsiteY24" fmla="*/ 102855 h 121418"/>
                      <a:gd name="connsiteX25" fmla="*/ 115078 w 116703"/>
                      <a:gd name="connsiteY25" fmla="*/ 97763 h 121418"/>
                      <a:gd name="connsiteX26" fmla="*/ 113191 w 116703"/>
                      <a:gd name="connsiteY26" fmla="*/ 95350 h 121418"/>
                      <a:gd name="connsiteX27" fmla="*/ 76536 w 116703"/>
                      <a:gd name="connsiteY27" fmla="*/ 59166 h 121418"/>
                      <a:gd name="connsiteX28" fmla="*/ 45541 w 116703"/>
                      <a:gd name="connsiteY28" fmla="*/ 30219 h 121418"/>
                      <a:gd name="connsiteX29" fmla="*/ 42307 w 116703"/>
                      <a:gd name="connsiteY29" fmla="*/ 27002 h 121418"/>
                      <a:gd name="connsiteX30" fmla="*/ 46350 w 116703"/>
                      <a:gd name="connsiteY30" fmla="*/ 26734 h 121418"/>
                      <a:gd name="connsiteX31" fmla="*/ 63599 w 116703"/>
                      <a:gd name="connsiteY31" fmla="*/ 23786 h 121418"/>
                      <a:gd name="connsiteX32" fmla="*/ 80579 w 116703"/>
                      <a:gd name="connsiteY32" fmla="*/ 20838 h 121418"/>
                      <a:gd name="connsiteX33" fmla="*/ 99446 w 116703"/>
                      <a:gd name="connsiteY33" fmla="*/ 25930 h 121418"/>
                      <a:gd name="connsiteX34" fmla="*/ 110766 w 116703"/>
                      <a:gd name="connsiteY34" fmla="*/ 39332 h 121418"/>
                      <a:gd name="connsiteX35" fmla="*/ 112652 w 116703"/>
                      <a:gd name="connsiteY35" fmla="*/ 42280 h 121418"/>
                      <a:gd name="connsiteX36" fmla="*/ 116695 w 116703"/>
                      <a:gd name="connsiteY36" fmla="*/ 42816 h 121418"/>
                      <a:gd name="connsiteX37" fmla="*/ 121816 w 116703"/>
                      <a:gd name="connsiteY37" fmla="*/ 40136 h 121418"/>
                      <a:gd name="connsiteX38" fmla="*/ 121547 w 116703"/>
                      <a:gd name="connsiteY38" fmla="*/ 37724 h 121418"/>
                      <a:gd name="connsiteX39" fmla="*/ 103758 w 116703"/>
                      <a:gd name="connsiteY39" fmla="*/ 10116 h 121418"/>
                      <a:gd name="connsiteX40" fmla="*/ 77345 w 116703"/>
                      <a:gd name="connsiteY40" fmla="*/ -1141 h 121418"/>
                      <a:gd name="connsiteX41" fmla="*/ 64947 w 116703"/>
                      <a:gd name="connsiteY41" fmla="*/ 3416 h 121418"/>
                      <a:gd name="connsiteX42" fmla="*/ 54436 w 116703"/>
                      <a:gd name="connsiteY42" fmla="*/ 12529 h 121418"/>
                      <a:gd name="connsiteX43" fmla="*/ 44194 w 116703"/>
                      <a:gd name="connsiteY43" fmla="*/ 17085 h 121418"/>
                      <a:gd name="connsiteX44" fmla="*/ 22902 w 116703"/>
                      <a:gd name="connsiteY44" fmla="*/ 1003 h 121418"/>
                      <a:gd name="connsiteX45" fmla="*/ 18320 w 116703"/>
                      <a:gd name="connsiteY45" fmla="*/ -1141 h 121418"/>
                      <a:gd name="connsiteX46" fmla="*/ 16972 w 116703"/>
                      <a:gd name="connsiteY46" fmla="*/ -1141 h 121418"/>
                      <a:gd name="connsiteX47" fmla="*/ 13468 w 116703"/>
                      <a:gd name="connsiteY47" fmla="*/ -1141 h 121418"/>
                      <a:gd name="connsiteX48" fmla="*/ 11851 w 116703"/>
                      <a:gd name="connsiteY48" fmla="*/ 1271 h 121418"/>
                      <a:gd name="connsiteX49" fmla="*/ 27483 w 116703"/>
                      <a:gd name="connsiteY49" fmla="*/ 24322 h 121418"/>
                      <a:gd name="connsiteX50" fmla="*/ 63060 w 116703"/>
                      <a:gd name="connsiteY50" fmla="*/ 59166 h 121418"/>
                      <a:gd name="connsiteX51" fmla="*/ 94055 w 116703"/>
                      <a:gd name="connsiteY51" fmla="*/ 88114 h 121418"/>
                      <a:gd name="connsiteX52" fmla="*/ 95942 w 116703"/>
                      <a:gd name="connsiteY52" fmla="*/ 92402 h 12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6703" h="121418">
                        <a:moveTo>
                          <a:pt x="95942" y="92402"/>
                        </a:moveTo>
                        <a:cubicBezTo>
                          <a:pt x="94145" y="92402"/>
                          <a:pt x="89384" y="93385"/>
                          <a:pt x="81657" y="95350"/>
                        </a:cubicBezTo>
                        <a:cubicBezTo>
                          <a:pt x="73931" y="97316"/>
                          <a:pt x="68271" y="98299"/>
                          <a:pt x="64677" y="98299"/>
                        </a:cubicBezTo>
                        <a:cubicBezTo>
                          <a:pt x="61084" y="98299"/>
                          <a:pt x="58029" y="97941"/>
                          <a:pt x="55514" y="97227"/>
                        </a:cubicBezTo>
                        <a:cubicBezTo>
                          <a:pt x="52998" y="96512"/>
                          <a:pt x="50932" y="95618"/>
                          <a:pt x="49315" y="94546"/>
                        </a:cubicBezTo>
                        <a:cubicBezTo>
                          <a:pt x="47698" y="93474"/>
                          <a:pt x="46619" y="92491"/>
                          <a:pt x="46080" y="91598"/>
                        </a:cubicBezTo>
                        <a:cubicBezTo>
                          <a:pt x="45541" y="90705"/>
                          <a:pt x="44913" y="89722"/>
                          <a:pt x="44194" y="88650"/>
                        </a:cubicBezTo>
                        <a:lnTo>
                          <a:pt x="43655" y="87577"/>
                        </a:lnTo>
                        <a:cubicBezTo>
                          <a:pt x="43116" y="87041"/>
                          <a:pt x="41768" y="86773"/>
                          <a:pt x="39612" y="86773"/>
                        </a:cubicBezTo>
                        <a:cubicBezTo>
                          <a:pt x="35839" y="86773"/>
                          <a:pt x="33952" y="87488"/>
                          <a:pt x="33952" y="88918"/>
                        </a:cubicBezTo>
                        <a:cubicBezTo>
                          <a:pt x="33952" y="89811"/>
                          <a:pt x="34221" y="91062"/>
                          <a:pt x="34760" y="92670"/>
                        </a:cubicBezTo>
                        <a:cubicBezTo>
                          <a:pt x="37096" y="99639"/>
                          <a:pt x="40960" y="105625"/>
                          <a:pt x="46350" y="110628"/>
                        </a:cubicBezTo>
                        <a:cubicBezTo>
                          <a:pt x="51740" y="115632"/>
                          <a:pt x="57670" y="118669"/>
                          <a:pt x="64138" y="119741"/>
                        </a:cubicBezTo>
                        <a:cubicBezTo>
                          <a:pt x="66295" y="120099"/>
                          <a:pt x="67822" y="120277"/>
                          <a:pt x="68720" y="120277"/>
                        </a:cubicBezTo>
                        <a:cubicBezTo>
                          <a:pt x="73212" y="120277"/>
                          <a:pt x="77255" y="118758"/>
                          <a:pt x="80849" y="115721"/>
                        </a:cubicBezTo>
                        <a:cubicBezTo>
                          <a:pt x="84442" y="112683"/>
                          <a:pt x="87856" y="109735"/>
                          <a:pt x="91091" y="106876"/>
                        </a:cubicBezTo>
                        <a:cubicBezTo>
                          <a:pt x="94325" y="104017"/>
                          <a:pt x="97739" y="102498"/>
                          <a:pt x="101333" y="102319"/>
                        </a:cubicBezTo>
                        <a:cubicBezTo>
                          <a:pt x="105286" y="102319"/>
                          <a:pt x="109238" y="105268"/>
                          <a:pt x="113191" y="111164"/>
                        </a:cubicBezTo>
                        <a:cubicBezTo>
                          <a:pt x="117145" y="117061"/>
                          <a:pt x="119211" y="120009"/>
                          <a:pt x="119390" y="120009"/>
                        </a:cubicBezTo>
                        <a:cubicBezTo>
                          <a:pt x="119570" y="120188"/>
                          <a:pt x="120918" y="120277"/>
                          <a:pt x="123433" y="120277"/>
                        </a:cubicBezTo>
                        <a:lnTo>
                          <a:pt x="126937" y="120277"/>
                        </a:lnTo>
                        <a:cubicBezTo>
                          <a:pt x="128015" y="119205"/>
                          <a:pt x="128554" y="118490"/>
                          <a:pt x="128554" y="118133"/>
                        </a:cubicBezTo>
                        <a:cubicBezTo>
                          <a:pt x="128554" y="117418"/>
                          <a:pt x="128105" y="116168"/>
                          <a:pt x="127207" y="114381"/>
                        </a:cubicBezTo>
                        <a:cubicBezTo>
                          <a:pt x="126308" y="112594"/>
                          <a:pt x="125050" y="110717"/>
                          <a:pt x="123433" y="108752"/>
                        </a:cubicBezTo>
                        <a:cubicBezTo>
                          <a:pt x="121816" y="106787"/>
                          <a:pt x="120289" y="104821"/>
                          <a:pt x="118851" y="102855"/>
                        </a:cubicBezTo>
                        <a:cubicBezTo>
                          <a:pt x="117414" y="100890"/>
                          <a:pt x="116156" y="99192"/>
                          <a:pt x="115078" y="97763"/>
                        </a:cubicBezTo>
                        <a:lnTo>
                          <a:pt x="113191" y="95350"/>
                        </a:lnTo>
                        <a:cubicBezTo>
                          <a:pt x="105465" y="86237"/>
                          <a:pt x="93247" y="74176"/>
                          <a:pt x="76536" y="59166"/>
                        </a:cubicBezTo>
                        <a:cubicBezTo>
                          <a:pt x="59826" y="44156"/>
                          <a:pt x="49494" y="34507"/>
                          <a:pt x="45541" y="30219"/>
                        </a:cubicBezTo>
                        <a:lnTo>
                          <a:pt x="42307" y="27002"/>
                        </a:lnTo>
                        <a:lnTo>
                          <a:pt x="46350" y="26734"/>
                        </a:lnTo>
                        <a:cubicBezTo>
                          <a:pt x="50303" y="26734"/>
                          <a:pt x="56053" y="25752"/>
                          <a:pt x="63599" y="23786"/>
                        </a:cubicBezTo>
                        <a:cubicBezTo>
                          <a:pt x="71146" y="21820"/>
                          <a:pt x="76806" y="20838"/>
                          <a:pt x="80579" y="20838"/>
                        </a:cubicBezTo>
                        <a:cubicBezTo>
                          <a:pt x="87407" y="20838"/>
                          <a:pt x="93696" y="22535"/>
                          <a:pt x="99446" y="25930"/>
                        </a:cubicBezTo>
                        <a:cubicBezTo>
                          <a:pt x="105196" y="29325"/>
                          <a:pt x="108969" y="33792"/>
                          <a:pt x="110766" y="39332"/>
                        </a:cubicBezTo>
                        <a:cubicBezTo>
                          <a:pt x="111485" y="40940"/>
                          <a:pt x="112113" y="41923"/>
                          <a:pt x="112652" y="42280"/>
                        </a:cubicBezTo>
                        <a:cubicBezTo>
                          <a:pt x="113191" y="42637"/>
                          <a:pt x="114539" y="42816"/>
                          <a:pt x="116695" y="42816"/>
                        </a:cubicBezTo>
                        <a:cubicBezTo>
                          <a:pt x="120109" y="42816"/>
                          <a:pt x="121816" y="41923"/>
                          <a:pt x="121816" y="40136"/>
                        </a:cubicBezTo>
                        <a:cubicBezTo>
                          <a:pt x="121816" y="39243"/>
                          <a:pt x="121726" y="38438"/>
                          <a:pt x="121547" y="37724"/>
                        </a:cubicBezTo>
                        <a:cubicBezTo>
                          <a:pt x="118492" y="26645"/>
                          <a:pt x="112563" y="17443"/>
                          <a:pt x="103758" y="10116"/>
                        </a:cubicBezTo>
                        <a:cubicBezTo>
                          <a:pt x="94954" y="2790"/>
                          <a:pt x="86150" y="-962"/>
                          <a:pt x="77345" y="-1141"/>
                        </a:cubicBezTo>
                        <a:cubicBezTo>
                          <a:pt x="72673" y="-1141"/>
                          <a:pt x="68541" y="378"/>
                          <a:pt x="64947" y="3416"/>
                        </a:cubicBezTo>
                        <a:cubicBezTo>
                          <a:pt x="61353" y="6453"/>
                          <a:pt x="57850" y="9491"/>
                          <a:pt x="54436" y="12529"/>
                        </a:cubicBezTo>
                        <a:cubicBezTo>
                          <a:pt x="51022" y="15566"/>
                          <a:pt x="47608" y="17085"/>
                          <a:pt x="44194" y="17085"/>
                        </a:cubicBezTo>
                        <a:cubicBezTo>
                          <a:pt x="36288" y="17085"/>
                          <a:pt x="29190" y="11725"/>
                          <a:pt x="22902" y="1003"/>
                        </a:cubicBezTo>
                        <a:cubicBezTo>
                          <a:pt x="21823" y="-426"/>
                          <a:pt x="20296" y="-1141"/>
                          <a:pt x="18320" y="-1141"/>
                        </a:cubicBezTo>
                        <a:lnTo>
                          <a:pt x="16972" y="-1141"/>
                        </a:lnTo>
                        <a:lnTo>
                          <a:pt x="13468" y="-1141"/>
                        </a:lnTo>
                        <a:cubicBezTo>
                          <a:pt x="12390" y="-69"/>
                          <a:pt x="11851" y="735"/>
                          <a:pt x="11851" y="1271"/>
                        </a:cubicBezTo>
                        <a:cubicBezTo>
                          <a:pt x="11851" y="3952"/>
                          <a:pt x="17062" y="11635"/>
                          <a:pt x="27483" y="24322"/>
                        </a:cubicBezTo>
                        <a:cubicBezTo>
                          <a:pt x="34491" y="32363"/>
                          <a:pt x="46350" y="43978"/>
                          <a:pt x="63060" y="59166"/>
                        </a:cubicBezTo>
                        <a:cubicBezTo>
                          <a:pt x="79771" y="74355"/>
                          <a:pt x="90102" y="84004"/>
                          <a:pt x="94055" y="88114"/>
                        </a:cubicBezTo>
                        <a:cubicBezTo>
                          <a:pt x="96212" y="90973"/>
                          <a:pt x="96840" y="92402"/>
                          <a:pt x="95942" y="92402"/>
                        </a:cubicBezTo>
                        <a:close/>
                      </a:path>
                    </a:pathLst>
                  </a:custGeom>
                  <a:solidFill>
                    <a:schemeClr val="accent5"/>
                  </a:solidFill>
                  <a:ln w="0"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4626C23-9C8E-2901-EE1F-C8672FD57B10}"/>
                      </a:ext>
                    </a:extLst>
                  </p:cNvPr>
                  <p:cNvSpPr/>
                  <p:nvPr/>
                </p:nvSpPr>
                <p:spPr>
                  <a:xfrm flipV="1">
                    <a:off x="6195867" y="2415881"/>
                    <a:ext cx="86701" cy="133596"/>
                  </a:xfrm>
                  <a:custGeom>
                    <a:avLst/>
                    <a:gdLst>
                      <a:gd name="connsiteX0" fmla="*/ 26179 w 86701"/>
                      <a:gd name="connsiteY0" fmla="*/ 123547 h 133596"/>
                      <a:gd name="connsiteX1" fmla="*/ 26941 w 86701"/>
                      <a:gd name="connsiteY1" fmla="*/ 127905 h 133596"/>
                      <a:gd name="connsiteX2" fmla="*/ 29228 w 86701"/>
                      <a:gd name="connsiteY2" fmla="*/ 130369 h 133596"/>
                      <a:gd name="connsiteX3" fmla="*/ 42947 w 86701"/>
                      <a:gd name="connsiteY3" fmla="*/ 131316 h 133596"/>
                      <a:gd name="connsiteX4" fmla="*/ 56858 w 86701"/>
                      <a:gd name="connsiteY4" fmla="*/ 132453 h 133596"/>
                      <a:gd name="connsiteX5" fmla="*/ 59144 w 86701"/>
                      <a:gd name="connsiteY5" fmla="*/ 130937 h 133596"/>
                      <a:gd name="connsiteX6" fmla="*/ 49617 w 86701"/>
                      <a:gd name="connsiteY6" fmla="*/ 91332 h 133596"/>
                      <a:gd name="connsiteX7" fmla="*/ 40089 w 86701"/>
                      <a:gd name="connsiteY7" fmla="*/ 52485 h 133596"/>
                      <a:gd name="connsiteX8" fmla="*/ 45615 w 86701"/>
                      <a:gd name="connsiteY8" fmla="*/ 56086 h 133596"/>
                      <a:gd name="connsiteX9" fmla="*/ 58763 w 86701"/>
                      <a:gd name="connsiteY9" fmla="*/ 68024 h 133596"/>
                      <a:gd name="connsiteX10" fmla="*/ 72102 w 86701"/>
                      <a:gd name="connsiteY10" fmla="*/ 79583 h 133596"/>
                      <a:gd name="connsiteX11" fmla="*/ 86584 w 86701"/>
                      <a:gd name="connsiteY11" fmla="*/ 84700 h 133596"/>
                      <a:gd name="connsiteX12" fmla="*/ 95540 w 86701"/>
                      <a:gd name="connsiteY12" fmla="*/ 81099 h 133596"/>
                      <a:gd name="connsiteX13" fmla="*/ 98970 w 86701"/>
                      <a:gd name="connsiteY13" fmla="*/ 70866 h 133596"/>
                      <a:gd name="connsiteX14" fmla="*/ 97636 w 86701"/>
                      <a:gd name="connsiteY14" fmla="*/ 62908 h 133596"/>
                      <a:gd name="connsiteX15" fmla="*/ 94015 w 86701"/>
                      <a:gd name="connsiteY15" fmla="*/ 58170 h 133596"/>
                      <a:gd name="connsiteX16" fmla="*/ 90014 w 86701"/>
                      <a:gd name="connsiteY16" fmla="*/ 56086 h 133596"/>
                      <a:gd name="connsiteX17" fmla="*/ 86584 w 86701"/>
                      <a:gd name="connsiteY17" fmla="*/ 55517 h 133596"/>
                      <a:gd name="connsiteX18" fmla="*/ 80486 w 86701"/>
                      <a:gd name="connsiteY18" fmla="*/ 57602 h 133596"/>
                      <a:gd name="connsiteX19" fmla="*/ 78199 w 86701"/>
                      <a:gd name="connsiteY19" fmla="*/ 63097 h 133596"/>
                      <a:gd name="connsiteX20" fmla="*/ 81248 w 86701"/>
                      <a:gd name="connsiteY20" fmla="*/ 70866 h 133596"/>
                      <a:gd name="connsiteX21" fmla="*/ 87346 w 86701"/>
                      <a:gd name="connsiteY21" fmla="*/ 74846 h 133596"/>
                      <a:gd name="connsiteX22" fmla="*/ 90395 w 86701"/>
                      <a:gd name="connsiteY22" fmla="*/ 75414 h 133596"/>
                      <a:gd name="connsiteX23" fmla="*/ 85822 w 86701"/>
                      <a:gd name="connsiteY23" fmla="*/ 77688 h 133596"/>
                      <a:gd name="connsiteX24" fmla="*/ 85059 w 86701"/>
                      <a:gd name="connsiteY24" fmla="*/ 77688 h 133596"/>
                      <a:gd name="connsiteX25" fmla="*/ 73055 w 86701"/>
                      <a:gd name="connsiteY25" fmla="*/ 72951 h 133596"/>
                      <a:gd name="connsiteX26" fmla="*/ 59144 w 86701"/>
                      <a:gd name="connsiteY26" fmla="*/ 60823 h 133596"/>
                      <a:gd name="connsiteX27" fmla="*/ 46568 w 86701"/>
                      <a:gd name="connsiteY27" fmla="*/ 49264 h 133596"/>
                      <a:gd name="connsiteX28" fmla="*/ 49426 w 86701"/>
                      <a:gd name="connsiteY28" fmla="*/ 48695 h 133596"/>
                      <a:gd name="connsiteX29" fmla="*/ 53999 w 86701"/>
                      <a:gd name="connsiteY29" fmla="*/ 47558 h 133596"/>
                      <a:gd name="connsiteX30" fmla="*/ 58954 w 86701"/>
                      <a:gd name="connsiteY30" fmla="*/ 46042 h 133596"/>
                      <a:gd name="connsiteX31" fmla="*/ 64099 w 86701"/>
                      <a:gd name="connsiteY31" fmla="*/ 43389 h 133596"/>
                      <a:gd name="connsiteX32" fmla="*/ 68291 w 86701"/>
                      <a:gd name="connsiteY32" fmla="*/ 39978 h 133596"/>
                      <a:gd name="connsiteX33" fmla="*/ 71530 w 86701"/>
                      <a:gd name="connsiteY33" fmla="*/ 35051 h 133596"/>
                      <a:gd name="connsiteX34" fmla="*/ 72673 w 86701"/>
                      <a:gd name="connsiteY34" fmla="*/ 28798 h 133596"/>
                      <a:gd name="connsiteX35" fmla="*/ 71721 w 86701"/>
                      <a:gd name="connsiteY35" fmla="*/ 21028 h 133596"/>
                      <a:gd name="connsiteX36" fmla="*/ 70577 w 86701"/>
                      <a:gd name="connsiteY36" fmla="*/ 13448 h 133596"/>
                      <a:gd name="connsiteX37" fmla="*/ 75722 w 86701"/>
                      <a:gd name="connsiteY37" fmla="*/ 5869 h 133596"/>
                      <a:gd name="connsiteX38" fmla="*/ 90585 w 86701"/>
                      <a:gd name="connsiteY38" fmla="*/ 28419 h 133596"/>
                      <a:gd name="connsiteX39" fmla="*/ 94396 w 86701"/>
                      <a:gd name="connsiteY39" fmla="*/ 29935 h 133596"/>
                      <a:gd name="connsiteX40" fmla="*/ 95159 w 86701"/>
                      <a:gd name="connsiteY40" fmla="*/ 29935 h 133596"/>
                      <a:gd name="connsiteX41" fmla="*/ 98207 w 86701"/>
                      <a:gd name="connsiteY41" fmla="*/ 28229 h 133596"/>
                      <a:gd name="connsiteX42" fmla="*/ 97636 w 86701"/>
                      <a:gd name="connsiteY42" fmla="*/ 25576 h 133596"/>
                      <a:gd name="connsiteX43" fmla="*/ 75151 w 86701"/>
                      <a:gd name="connsiteY43" fmla="*/ -1143 h 133596"/>
                      <a:gd name="connsiteX44" fmla="*/ 61240 w 86701"/>
                      <a:gd name="connsiteY44" fmla="*/ 3784 h 133596"/>
                      <a:gd name="connsiteX45" fmla="*/ 55905 w 86701"/>
                      <a:gd name="connsiteY45" fmla="*/ 17996 h 133596"/>
                      <a:gd name="connsiteX46" fmla="*/ 56477 w 86701"/>
                      <a:gd name="connsiteY46" fmla="*/ 23871 h 133596"/>
                      <a:gd name="connsiteX47" fmla="*/ 57048 w 86701"/>
                      <a:gd name="connsiteY47" fmla="*/ 28419 h 133596"/>
                      <a:gd name="connsiteX48" fmla="*/ 54380 w 86701"/>
                      <a:gd name="connsiteY48" fmla="*/ 35620 h 133596"/>
                      <a:gd name="connsiteX49" fmla="*/ 47711 w 86701"/>
                      <a:gd name="connsiteY49" fmla="*/ 39978 h 133596"/>
                      <a:gd name="connsiteX50" fmla="*/ 41232 w 86701"/>
                      <a:gd name="connsiteY50" fmla="*/ 42063 h 133596"/>
                      <a:gd name="connsiteX51" fmla="*/ 37802 w 86701"/>
                      <a:gd name="connsiteY51" fmla="*/ 42631 h 133596"/>
                      <a:gd name="connsiteX52" fmla="*/ 37421 w 86701"/>
                      <a:gd name="connsiteY52" fmla="*/ 42631 h 133596"/>
                      <a:gd name="connsiteX53" fmla="*/ 33420 w 86701"/>
                      <a:gd name="connsiteY53" fmla="*/ 27282 h 133596"/>
                      <a:gd name="connsiteX54" fmla="*/ 30752 w 86701"/>
                      <a:gd name="connsiteY54" fmla="*/ 16291 h 133596"/>
                      <a:gd name="connsiteX55" fmla="*/ 29037 w 86701"/>
                      <a:gd name="connsiteY55" fmla="*/ 9279 h 133596"/>
                      <a:gd name="connsiteX56" fmla="*/ 27703 w 86701"/>
                      <a:gd name="connsiteY56" fmla="*/ 4732 h 133596"/>
                      <a:gd name="connsiteX57" fmla="*/ 26369 w 86701"/>
                      <a:gd name="connsiteY57" fmla="*/ 2268 h 133596"/>
                      <a:gd name="connsiteX58" fmla="*/ 24273 w 86701"/>
                      <a:gd name="connsiteY58" fmla="*/ 563 h 133596"/>
                      <a:gd name="connsiteX59" fmla="*/ 18938 w 86701"/>
                      <a:gd name="connsiteY59" fmla="*/ -1143 h 133596"/>
                      <a:gd name="connsiteX60" fmla="*/ 13983 w 86701"/>
                      <a:gd name="connsiteY60" fmla="*/ 752 h 133596"/>
                      <a:gd name="connsiteX61" fmla="*/ 12268 w 86701"/>
                      <a:gd name="connsiteY61" fmla="*/ 3974 h 133596"/>
                      <a:gd name="connsiteX62" fmla="*/ 19319 w 86701"/>
                      <a:gd name="connsiteY62" fmla="*/ 34293 h 133596"/>
                      <a:gd name="connsiteX63" fmla="*/ 33229 w 86701"/>
                      <a:gd name="connsiteY63" fmla="*/ 90195 h 133596"/>
                      <a:gd name="connsiteX64" fmla="*/ 40280 w 86701"/>
                      <a:gd name="connsiteY64" fmla="*/ 117673 h 133596"/>
                      <a:gd name="connsiteX65" fmla="*/ 38946 w 86701"/>
                      <a:gd name="connsiteY65" fmla="*/ 120705 h 133596"/>
                      <a:gd name="connsiteX66" fmla="*/ 31514 w 86701"/>
                      <a:gd name="connsiteY66" fmla="*/ 121652 h 133596"/>
                      <a:gd name="connsiteX67" fmla="*/ 30561 w 86701"/>
                      <a:gd name="connsiteY67" fmla="*/ 121652 h 133596"/>
                      <a:gd name="connsiteX68" fmla="*/ 28084 w 86701"/>
                      <a:gd name="connsiteY68" fmla="*/ 121652 h 133596"/>
                      <a:gd name="connsiteX69" fmla="*/ 26750 w 86701"/>
                      <a:gd name="connsiteY69" fmla="*/ 122221 h 133596"/>
                      <a:gd name="connsiteX70" fmla="*/ 26179 w 86701"/>
                      <a:gd name="connsiteY70" fmla="*/ 123547 h 13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6701" h="133596">
                        <a:moveTo>
                          <a:pt x="26179" y="123547"/>
                        </a:moveTo>
                        <a:cubicBezTo>
                          <a:pt x="26179" y="124810"/>
                          <a:pt x="26433" y="126263"/>
                          <a:pt x="26941" y="127905"/>
                        </a:cubicBezTo>
                        <a:cubicBezTo>
                          <a:pt x="27449" y="129548"/>
                          <a:pt x="28211" y="130369"/>
                          <a:pt x="29228" y="130369"/>
                        </a:cubicBezTo>
                        <a:cubicBezTo>
                          <a:pt x="29355" y="130369"/>
                          <a:pt x="33928" y="130685"/>
                          <a:pt x="42947" y="131316"/>
                        </a:cubicBezTo>
                        <a:cubicBezTo>
                          <a:pt x="51967" y="131948"/>
                          <a:pt x="56604" y="132327"/>
                          <a:pt x="56858" y="132453"/>
                        </a:cubicBezTo>
                        <a:cubicBezTo>
                          <a:pt x="58382" y="132453"/>
                          <a:pt x="59144" y="131948"/>
                          <a:pt x="59144" y="130937"/>
                        </a:cubicBezTo>
                        <a:cubicBezTo>
                          <a:pt x="59144" y="130053"/>
                          <a:pt x="55968" y="116851"/>
                          <a:pt x="49617" y="91332"/>
                        </a:cubicBezTo>
                        <a:cubicBezTo>
                          <a:pt x="43265" y="66318"/>
                          <a:pt x="40089" y="53369"/>
                          <a:pt x="40089" y="52485"/>
                        </a:cubicBezTo>
                        <a:cubicBezTo>
                          <a:pt x="42503" y="53748"/>
                          <a:pt x="44345" y="54949"/>
                          <a:pt x="45615" y="56086"/>
                        </a:cubicBezTo>
                        <a:cubicBezTo>
                          <a:pt x="48664" y="58360"/>
                          <a:pt x="53047" y="62339"/>
                          <a:pt x="58763" y="68024"/>
                        </a:cubicBezTo>
                        <a:cubicBezTo>
                          <a:pt x="64480" y="73709"/>
                          <a:pt x="68926" y="77562"/>
                          <a:pt x="72102" y="79583"/>
                        </a:cubicBezTo>
                        <a:cubicBezTo>
                          <a:pt x="77183" y="82994"/>
                          <a:pt x="82011" y="84700"/>
                          <a:pt x="86584" y="84700"/>
                        </a:cubicBezTo>
                        <a:cubicBezTo>
                          <a:pt x="90395" y="84700"/>
                          <a:pt x="93380" y="83500"/>
                          <a:pt x="95540" y="81099"/>
                        </a:cubicBezTo>
                        <a:cubicBezTo>
                          <a:pt x="97699" y="78699"/>
                          <a:pt x="98843" y="75288"/>
                          <a:pt x="98970" y="70866"/>
                        </a:cubicBezTo>
                        <a:cubicBezTo>
                          <a:pt x="98970" y="67708"/>
                          <a:pt x="98525" y="65055"/>
                          <a:pt x="97636" y="62908"/>
                        </a:cubicBezTo>
                        <a:cubicBezTo>
                          <a:pt x="96746" y="60760"/>
                          <a:pt x="95540" y="59181"/>
                          <a:pt x="94015" y="58170"/>
                        </a:cubicBezTo>
                        <a:cubicBezTo>
                          <a:pt x="92491" y="57159"/>
                          <a:pt x="91157" y="56465"/>
                          <a:pt x="90014" y="56086"/>
                        </a:cubicBezTo>
                        <a:cubicBezTo>
                          <a:pt x="88870" y="55707"/>
                          <a:pt x="87727" y="55517"/>
                          <a:pt x="86584" y="55517"/>
                        </a:cubicBezTo>
                        <a:cubicBezTo>
                          <a:pt x="84043" y="55517"/>
                          <a:pt x="82011" y="56212"/>
                          <a:pt x="80486" y="57602"/>
                        </a:cubicBezTo>
                        <a:cubicBezTo>
                          <a:pt x="78962" y="58991"/>
                          <a:pt x="78199" y="60823"/>
                          <a:pt x="78199" y="63097"/>
                        </a:cubicBezTo>
                        <a:cubicBezTo>
                          <a:pt x="78199" y="66255"/>
                          <a:pt x="79216" y="68845"/>
                          <a:pt x="81248" y="70866"/>
                        </a:cubicBezTo>
                        <a:cubicBezTo>
                          <a:pt x="83281" y="72888"/>
                          <a:pt x="85313" y="74214"/>
                          <a:pt x="87346" y="74846"/>
                        </a:cubicBezTo>
                        <a:lnTo>
                          <a:pt x="90395" y="75414"/>
                        </a:lnTo>
                        <a:cubicBezTo>
                          <a:pt x="88870" y="76930"/>
                          <a:pt x="87346" y="77688"/>
                          <a:pt x="85822" y="77688"/>
                        </a:cubicBezTo>
                        <a:lnTo>
                          <a:pt x="85059" y="77688"/>
                        </a:lnTo>
                        <a:cubicBezTo>
                          <a:pt x="80994" y="77309"/>
                          <a:pt x="76993" y="75730"/>
                          <a:pt x="73055" y="72951"/>
                        </a:cubicBezTo>
                        <a:cubicBezTo>
                          <a:pt x="69116" y="70172"/>
                          <a:pt x="64480" y="66129"/>
                          <a:pt x="59144" y="60823"/>
                        </a:cubicBezTo>
                        <a:cubicBezTo>
                          <a:pt x="53809" y="55517"/>
                          <a:pt x="49617" y="51664"/>
                          <a:pt x="46568" y="49264"/>
                        </a:cubicBezTo>
                        <a:cubicBezTo>
                          <a:pt x="46822" y="49137"/>
                          <a:pt x="47775" y="48948"/>
                          <a:pt x="49426" y="48695"/>
                        </a:cubicBezTo>
                        <a:cubicBezTo>
                          <a:pt x="51078" y="48443"/>
                          <a:pt x="52602" y="48064"/>
                          <a:pt x="53999" y="47558"/>
                        </a:cubicBezTo>
                        <a:cubicBezTo>
                          <a:pt x="55397" y="47053"/>
                          <a:pt x="57048" y="46548"/>
                          <a:pt x="58954" y="46042"/>
                        </a:cubicBezTo>
                        <a:cubicBezTo>
                          <a:pt x="60859" y="45537"/>
                          <a:pt x="62574" y="44653"/>
                          <a:pt x="64099" y="43389"/>
                        </a:cubicBezTo>
                        <a:cubicBezTo>
                          <a:pt x="65623" y="42126"/>
                          <a:pt x="67020" y="40989"/>
                          <a:pt x="68291" y="39978"/>
                        </a:cubicBezTo>
                        <a:cubicBezTo>
                          <a:pt x="69561" y="38968"/>
                          <a:pt x="70641" y="37325"/>
                          <a:pt x="71530" y="35051"/>
                        </a:cubicBezTo>
                        <a:cubicBezTo>
                          <a:pt x="72419" y="32777"/>
                          <a:pt x="72801" y="30693"/>
                          <a:pt x="72673" y="28798"/>
                        </a:cubicBezTo>
                        <a:cubicBezTo>
                          <a:pt x="72673" y="26650"/>
                          <a:pt x="72356" y="24060"/>
                          <a:pt x="71721" y="21028"/>
                        </a:cubicBezTo>
                        <a:cubicBezTo>
                          <a:pt x="71086" y="17996"/>
                          <a:pt x="70704" y="15470"/>
                          <a:pt x="70577" y="13448"/>
                        </a:cubicBezTo>
                        <a:cubicBezTo>
                          <a:pt x="70577" y="8395"/>
                          <a:pt x="72292" y="5869"/>
                          <a:pt x="75722" y="5869"/>
                        </a:cubicBezTo>
                        <a:cubicBezTo>
                          <a:pt x="81820" y="5869"/>
                          <a:pt x="86774" y="13385"/>
                          <a:pt x="90585" y="28419"/>
                        </a:cubicBezTo>
                        <a:cubicBezTo>
                          <a:pt x="90839" y="29429"/>
                          <a:pt x="92110" y="29935"/>
                          <a:pt x="94396" y="29935"/>
                        </a:cubicBezTo>
                        <a:lnTo>
                          <a:pt x="95159" y="29935"/>
                        </a:lnTo>
                        <a:cubicBezTo>
                          <a:pt x="97191" y="29935"/>
                          <a:pt x="98207" y="29366"/>
                          <a:pt x="98207" y="28229"/>
                        </a:cubicBezTo>
                        <a:cubicBezTo>
                          <a:pt x="98207" y="27598"/>
                          <a:pt x="98017" y="26713"/>
                          <a:pt x="97636" y="25576"/>
                        </a:cubicBezTo>
                        <a:cubicBezTo>
                          <a:pt x="92427" y="7763"/>
                          <a:pt x="84932" y="-1143"/>
                          <a:pt x="75151" y="-1143"/>
                        </a:cubicBezTo>
                        <a:cubicBezTo>
                          <a:pt x="69434" y="-1143"/>
                          <a:pt x="64797" y="499"/>
                          <a:pt x="61240" y="3784"/>
                        </a:cubicBezTo>
                        <a:cubicBezTo>
                          <a:pt x="57683" y="7069"/>
                          <a:pt x="55905" y="11806"/>
                          <a:pt x="55905" y="17996"/>
                        </a:cubicBezTo>
                        <a:cubicBezTo>
                          <a:pt x="55905" y="20270"/>
                          <a:pt x="56095" y="22228"/>
                          <a:pt x="56477" y="23871"/>
                        </a:cubicBezTo>
                        <a:cubicBezTo>
                          <a:pt x="56858" y="25513"/>
                          <a:pt x="57048" y="27029"/>
                          <a:pt x="57048" y="28419"/>
                        </a:cubicBezTo>
                        <a:cubicBezTo>
                          <a:pt x="57048" y="31198"/>
                          <a:pt x="56159" y="33598"/>
                          <a:pt x="54380" y="35620"/>
                        </a:cubicBezTo>
                        <a:cubicBezTo>
                          <a:pt x="52602" y="37641"/>
                          <a:pt x="50379" y="39094"/>
                          <a:pt x="47711" y="39978"/>
                        </a:cubicBezTo>
                        <a:cubicBezTo>
                          <a:pt x="45043" y="40863"/>
                          <a:pt x="42884" y="41557"/>
                          <a:pt x="41232" y="42063"/>
                        </a:cubicBezTo>
                        <a:cubicBezTo>
                          <a:pt x="39581" y="42568"/>
                          <a:pt x="38437" y="42758"/>
                          <a:pt x="37802" y="42631"/>
                        </a:cubicBezTo>
                        <a:lnTo>
                          <a:pt x="37421" y="42631"/>
                        </a:lnTo>
                        <a:cubicBezTo>
                          <a:pt x="35897" y="37325"/>
                          <a:pt x="34563" y="32209"/>
                          <a:pt x="33420" y="27282"/>
                        </a:cubicBezTo>
                        <a:cubicBezTo>
                          <a:pt x="32276" y="22355"/>
                          <a:pt x="31387" y="18691"/>
                          <a:pt x="30752" y="16291"/>
                        </a:cubicBezTo>
                        <a:cubicBezTo>
                          <a:pt x="30117" y="13891"/>
                          <a:pt x="29545" y="11553"/>
                          <a:pt x="29037" y="9279"/>
                        </a:cubicBezTo>
                        <a:cubicBezTo>
                          <a:pt x="28529" y="7005"/>
                          <a:pt x="28084" y="5490"/>
                          <a:pt x="27703" y="4732"/>
                        </a:cubicBezTo>
                        <a:cubicBezTo>
                          <a:pt x="27322" y="3974"/>
                          <a:pt x="26877" y="3152"/>
                          <a:pt x="26369" y="2268"/>
                        </a:cubicBezTo>
                        <a:cubicBezTo>
                          <a:pt x="25861" y="1384"/>
                          <a:pt x="25162" y="815"/>
                          <a:pt x="24273" y="563"/>
                        </a:cubicBezTo>
                        <a:cubicBezTo>
                          <a:pt x="22622" y="-574"/>
                          <a:pt x="20843" y="-1143"/>
                          <a:pt x="18938" y="-1143"/>
                        </a:cubicBezTo>
                        <a:cubicBezTo>
                          <a:pt x="16778" y="-1143"/>
                          <a:pt x="15127" y="-511"/>
                          <a:pt x="13983" y="752"/>
                        </a:cubicBezTo>
                        <a:cubicBezTo>
                          <a:pt x="12840" y="2015"/>
                          <a:pt x="12268" y="3089"/>
                          <a:pt x="12268" y="3974"/>
                        </a:cubicBezTo>
                        <a:cubicBezTo>
                          <a:pt x="12268" y="5237"/>
                          <a:pt x="14619" y="15343"/>
                          <a:pt x="19319" y="34293"/>
                        </a:cubicBezTo>
                        <a:cubicBezTo>
                          <a:pt x="24019" y="53243"/>
                          <a:pt x="28656" y="71877"/>
                          <a:pt x="33229" y="90195"/>
                        </a:cubicBezTo>
                        <a:lnTo>
                          <a:pt x="40280" y="117673"/>
                        </a:lnTo>
                        <a:cubicBezTo>
                          <a:pt x="40407" y="119315"/>
                          <a:pt x="39962" y="120326"/>
                          <a:pt x="38946" y="120705"/>
                        </a:cubicBezTo>
                        <a:cubicBezTo>
                          <a:pt x="37929" y="121084"/>
                          <a:pt x="35452" y="121399"/>
                          <a:pt x="31514" y="121652"/>
                        </a:cubicBezTo>
                        <a:lnTo>
                          <a:pt x="30561" y="121652"/>
                        </a:lnTo>
                        <a:cubicBezTo>
                          <a:pt x="29291" y="121652"/>
                          <a:pt x="28465" y="121652"/>
                          <a:pt x="28084" y="121652"/>
                        </a:cubicBezTo>
                        <a:cubicBezTo>
                          <a:pt x="27703" y="121652"/>
                          <a:pt x="27259" y="121842"/>
                          <a:pt x="26750" y="122221"/>
                        </a:cubicBezTo>
                        <a:cubicBezTo>
                          <a:pt x="26242" y="122600"/>
                          <a:pt x="26052" y="123042"/>
                          <a:pt x="26179" y="123547"/>
                        </a:cubicBezTo>
                        <a:close/>
                      </a:path>
                    </a:pathLst>
                  </a:custGeom>
                  <a:solidFill>
                    <a:schemeClr val="accent5"/>
                  </a:solidFill>
                  <a:ln w="0" cap="flat">
                    <a:noFill/>
                    <a:prstDash val="solid"/>
                    <a:miter/>
                  </a:ln>
                </p:spPr>
                <p:txBody>
                  <a:bodyPr rtlCol="0" anchor="ctr"/>
                  <a:lstStyle/>
                  <a:p>
                    <a:endParaRPr lang="en-US"/>
                  </a:p>
                </p:txBody>
              </p:sp>
            </p:grpSp>
            <p:grpSp>
              <p:nvGrpSpPr>
                <p:cNvPr id="83" name="Graphic 46">
                  <a:extLst>
                    <a:ext uri="{FF2B5EF4-FFF2-40B4-BE49-F238E27FC236}">
                      <a16:creationId xmlns:a16="http://schemas.microsoft.com/office/drawing/2014/main" id="{BCE62E60-0771-3589-DC5D-3D9FDE7E5B8E}"/>
                    </a:ext>
                  </a:extLst>
                </p:cNvPr>
                <p:cNvGrpSpPr/>
                <p:nvPr/>
              </p:nvGrpSpPr>
              <p:grpSpPr>
                <a:xfrm>
                  <a:off x="6314312" y="2283687"/>
                  <a:ext cx="184472" cy="290509"/>
                  <a:chOff x="6314312" y="2283687"/>
                  <a:chExt cx="184472" cy="290509"/>
                </a:xfrm>
                <a:solidFill>
                  <a:schemeClr val="bg1"/>
                </a:solidFill>
              </p:grpSpPr>
              <p:sp>
                <p:nvSpPr>
                  <p:cNvPr id="84" name="Freeform: Shape 83">
                    <a:extLst>
                      <a:ext uri="{FF2B5EF4-FFF2-40B4-BE49-F238E27FC236}">
                        <a16:creationId xmlns:a16="http://schemas.microsoft.com/office/drawing/2014/main" id="{C527C1A2-3487-3ADA-7CB8-F66C700AAECC}"/>
                      </a:ext>
                    </a:extLst>
                  </p:cNvPr>
                  <p:cNvSpPr/>
                  <p:nvPr/>
                </p:nvSpPr>
                <p:spPr>
                  <a:xfrm flipV="1">
                    <a:off x="6314312" y="2306164"/>
                    <a:ext cx="64415" cy="268031"/>
                  </a:xfrm>
                  <a:custGeom>
                    <a:avLst/>
                    <a:gdLst>
                      <a:gd name="connsiteX0" fmla="*/ 14115 w 64415"/>
                      <a:gd name="connsiteY0" fmla="*/ 266554 h 268031"/>
                      <a:gd name="connsiteX1" fmla="*/ 15193 w 64415"/>
                      <a:gd name="connsiteY1" fmla="*/ 266822 h 268031"/>
                      <a:gd name="connsiteX2" fmla="*/ 17888 w 64415"/>
                      <a:gd name="connsiteY2" fmla="*/ 266822 h 268031"/>
                      <a:gd name="connsiteX3" fmla="*/ 21123 w 64415"/>
                      <a:gd name="connsiteY3" fmla="*/ 266822 h 268031"/>
                      <a:gd name="connsiteX4" fmla="*/ 28669 w 64415"/>
                      <a:gd name="connsiteY4" fmla="*/ 260389 h 268031"/>
                      <a:gd name="connsiteX5" fmla="*/ 65594 w 64415"/>
                      <a:gd name="connsiteY5" fmla="*/ 203566 h 268031"/>
                      <a:gd name="connsiteX6" fmla="*/ 77183 w 64415"/>
                      <a:gd name="connsiteY6" fmla="*/ 132806 h 268031"/>
                      <a:gd name="connsiteX7" fmla="*/ 74488 w 64415"/>
                      <a:gd name="connsiteY7" fmla="*/ 97694 h 268031"/>
                      <a:gd name="connsiteX8" fmla="*/ 68289 w 64415"/>
                      <a:gd name="connsiteY8" fmla="*/ 69014 h 268031"/>
                      <a:gd name="connsiteX9" fmla="*/ 58317 w 64415"/>
                      <a:gd name="connsiteY9" fmla="*/ 45428 h 268031"/>
                      <a:gd name="connsiteX10" fmla="*/ 48075 w 64415"/>
                      <a:gd name="connsiteY10" fmla="*/ 27469 h 268031"/>
                      <a:gd name="connsiteX11" fmla="*/ 37025 w 64415"/>
                      <a:gd name="connsiteY11" fmla="*/ 13800 h 268031"/>
                      <a:gd name="connsiteX12" fmla="*/ 28400 w 64415"/>
                      <a:gd name="connsiteY12" fmla="*/ 4955 h 268031"/>
                      <a:gd name="connsiteX13" fmla="*/ 22201 w 64415"/>
                      <a:gd name="connsiteY13" fmla="*/ -138 h 268031"/>
                      <a:gd name="connsiteX14" fmla="*/ 21123 w 64415"/>
                      <a:gd name="connsiteY14" fmla="*/ -1210 h 268031"/>
                      <a:gd name="connsiteX15" fmla="*/ 17888 w 64415"/>
                      <a:gd name="connsiteY15" fmla="*/ -1210 h 268031"/>
                      <a:gd name="connsiteX16" fmla="*/ 14924 w 64415"/>
                      <a:gd name="connsiteY16" fmla="*/ -1210 h 268031"/>
                      <a:gd name="connsiteX17" fmla="*/ 13576 w 64415"/>
                      <a:gd name="connsiteY17" fmla="*/ -406 h 268031"/>
                      <a:gd name="connsiteX18" fmla="*/ 12768 w 64415"/>
                      <a:gd name="connsiteY18" fmla="*/ 2006 h 268031"/>
                      <a:gd name="connsiteX19" fmla="*/ 15732 w 64415"/>
                      <a:gd name="connsiteY19" fmla="*/ 5491 h 268031"/>
                      <a:gd name="connsiteX20" fmla="*/ 57508 w 64415"/>
                      <a:gd name="connsiteY20" fmla="*/ 132806 h 268031"/>
                      <a:gd name="connsiteX21" fmla="*/ 15732 w 64415"/>
                      <a:gd name="connsiteY21" fmla="*/ 260121 h 268031"/>
                      <a:gd name="connsiteX22" fmla="*/ 12768 w 64415"/>
                      <a:gd name="connsiteY22" fmla="*/ 263605 h 268031"/>
                      <a:gd name="connsiteX23" fmla="*/ 14115 w 64415"/>
                      <a:gd name="connsiteY23" fmla="*/ 266554 h 26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415" h="268031">
                        <a:moveTo>
                          <a:pt x="14115" y="266554"/>
                        </a:moveTo>
                        <a:lnTo>
                          <a:pt x="15193" y="266822"/>
                        </a:lnTo>
                        <a:cubicBezTo>
                          <a:pt x="16092" y="266822"/>
                          <a:pt x="16990" y="266822"/>
                          <a:pt x="17888" y="266822"/>
                        </a:cubicBezTo>
                        <a:lnTo>
                          <a:pt x="21123" y="266822"/>
                        </a:lnTo>
                        <a:lnTo>
                          <a:pt x="28669" y="260389"/>
                        </a:lnTo>
                        <a:cubicBezTo>
                          <a:pt x="45559" y="245200"/>
                          <a:pt x="57867" y="226260"/>
                          <a:pt x="65594" y="203566"/>
                        </a:cubicBezTo>
                        <a:cubicBezTo>
                          <a:pt x="73320" y="180873"/>
                          <a:pt x="77183" y="157286"/>
                          <a:pt x="77183" y="132806"/>
                        </a:cubicBezTo>
                        <a:cubicBezTo>
                          <a:pt x="77183" y="120655"/>
                          <a:pt x="76285" y="108951"/>
                          <a:pt x="74488" y="97694"/>
                        </a:cubicBezTo>
                        <a:cubicBezTo>
                          <a:pt x="72691" y="86436"/>
                          <a:pt x="70625" y="76877"/>
                          <a:pt x="68289" y="69014"/>
                        </a:cubicBezTo>
                        <a:cubicBezTo>
                          <a:pt x="65953" y="61152"/>
                          <a:pt x="62629" y="53290"/>
                          <a:pt x="58317" y="45428"/>
                        </a:cubicBezTo>
                        <a:cubicBezTo>
                          <a:pt x="54004" y="37565"/>
                          <a:pt x="50590" y="31579"/>
                          <a:pt x="48075" y="27469"/>
                        </a:cubicBezTo>
                        <a:cubicBezTo>
                          <a:pt x="45559" y="23360"/>
                          <a:pt x="41876" y="18803"/>
                          <a:pt x="37025" y="13800"/>
                        </a:cubicBezTo>
                        <a:cubicBezTo>
                          <a:pt x="32173" y="8796"/>
                          <a:pt x="29298" y="5848"/>
                          <a:pt x="28400" y="4955"/>
                        </a:cubicBezTo>
                        <a:cubicBezTo>
                          <a:pt x="27501" y="4061"/>
                          <a:pt x="25435" y="2364"/>
                          <a:pt x="22201" y="-138"/>
                        </a:cubicBezTo>
                        <a:cubicBezTo>
                          <a:pt x="21662" y="-674"/>
                          <a:pt x="21302" y="-1031"/>
                          <a:pt x="21123" y="-1210"/>
                        </a:cubicBezTo>
                        <a:lnTo>
                          <a:pt x="17888" y="-1210"/>
                        </a:lnTo>
                        <a:cubicBezTo>
                          <a:pt x="16451" y="-1210"/>
                          <a:pt x="15463" y="-1210"/>
                          <a:pt x="14924" y="-1210"/>
                        </a:cubicBezTo>
                        <a:cubicBezTo>
                          <a:pt x="14385" y="-1210"/>
                          <a:pt x="13935" y="-942"/>
                          <a:pt x="13576" y="-406"/>
                        </a:cubicBezTo>
                        <a:cubicBezTo>
                          <a:pt x="13217" y="130"/>
                          <a:pt x="12947" y="934"/>
                          <a:pt x="12768" y="2006"/>
                        </a:cubicBezTo>
                        <a:cubicBezTo>
                          <a:pt x="12947" y="2185"/>
                          <a:pt x="13935" y="3347"/>
                          <a:pt x="15732" y="5491"/>
                        </a:cubicBezTo>
                        <a:cubicBezTo>
                          <a:pt x="43583" y="34259"/>
                          <a:pt x="57508" y="76698"/>
                          <a:pt x="57508" y="132806"/>
                        </a:cubicBezTo>
                        <a:cubicBezTo>
                          <a:pt x="57508" y="188914"/>
                          <a:pt x="43583" y="231352"/>
                          <a:pt x="15732" y="260121"/>
                        </a:cubicBezTo>
                        <a:cubicBezTo>
                          <a:pt x="13935" y="262265"/>
                          <a:pt x="12947" y="263427"/>
                          <a:pt x="12768" y="263605"/>
                        </a:cubicBezTo>
                        <a:cubicBezTo>
                          <a:pt x="12768" y="265035"/>
                          <a:pt x="13217" y="266018"/>
                          <a:pt x="14115" y="266554"/>
                        </a:cubicBezTo>
                        <a:close/>
                      </a:path>
                    </a:pathLst>
                  </a:custGeom>
                  <a:solidFill>
                    <a:schemeClr val="bg1"/>
                  </a:solidFill>
                  <a:ln w="0"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5811E3-CAC1-2697-976A-BF52833A2509}"/>
                      </a:ext>
                    </a:extLst>
                  </p:cNvPr>
                  <p:cNvSpPr/>
                  <p:nvPr/>
                </p:nvSpPr>
                <p:spPr>
                  <a:xfrm flipV="1">
                    <a:off x="6422754" y="2283687"/>
                    <a:ext cx="76030" cy="126205"/>
                  </a:xfrm>
                  <a:custGeom>
                    <a:avLst/>
                    <a:gdLst>
                      <a:gd name="connsiteX0" fmla="*/ 24359 w 76030"/>
                      <a:gd name="connsiteY0" fmla="*/ 79653 h 126205"/>
                      <a:gd name="connsiteX1" fmla="*/ 16165 w 76030"/>
                      <a:gd name="connsiteY1" fmla="*/ 83064 h 126205"/>
                      <a:gd name="connsiteX2" fmla="*/ 13116 w 76030"/>
                      <a:gd name="connsiteY2" fmla="*/ 91402 h 126205"/>
                      <a:gd name="connsiteX3" fmla="*/ 23216 w 76030"/>
                      <a:gd name="connsiteY3" fmla="*/ 114711 h 126205"/>
                      <a:gd name="connsiteX4" fmla="*/ 48369 w 76030"/>
                      <a:gd name="connsiteY4" fmla="*/ 124565 h 126205"/>
                      <a:gd name="connsiteX5" fmla="*/ 77333 w 76030"/>
                      <a:gd name="connsiteY5" fmla="*/ 113953 h 126205"/>
                      <a:gd name="connsiteX6" fmla="*/ 89147 w 76030"/>
                      <a:gd name="connsiteY6" fmla="*/ 86475 h 126205"/>
                      <a:gd name="connsiteX7" fmla="*/ 85336 w 76030"/>
                      <a:gd name="connsiteY7" fmla="*/ 70936 h 126205"/>
                      <a:gd name="connsiteX8" fmla="*/ 76189 w 76030"/>
                      <a:gd name="connsiteY8" fmla="*/ 58051 h 126205"/>
                      <a:gd name="connsiteX9" fmla="*/ 60945 w 76030"/>
                      <a:gd name="connsiteY9" fmla="*/ 44028 h 126205"/>
                      <a:gd name="connsiteX10" fmla="*/ 41890 w 76030"/>
                      <a:gd name="connsiteY10" fmla="*/ 26594 h 126205"/>
                      <a:gd name="connsiteX11" fmla="*/ 30647 w 76030"/>
                      <a:gd name="connsiteY11" fmla="*/ 15982 h 126205"/>
                      <a:gd name="connsiteX12" fmla="*/ 45129 w 76030"/>
                      <a:gd name="connsiteY12" fmla="*/ 15792 h 126205"/>
                      <a:gd name="connsiteX13" fmla="*/ 76951 w 76030"/>
                      <a:gd name="connsiteY13" fmla="*/ 16740 h 126205"/>
                      <a:gd name="connsiteX14" fmla="*/ 81525 w 76030"/>
                      <a:gd name="connsiteY14" fmla="*/ 33605 h 126205"/>
                      <a:gd name="connsiteX15" fmla="*/ 81525 w 76030"/>
                      <a:gd name="connsiteY15" fmla="*/ 34174 h 126205"/>
                      <a:gd name="connsiteX16" fmla="*/ 89147 w 76030"/>
                      <a:gd name="connsiteY16" fmla="*/ 34174 h 126205"/>
                      <a:gd name="connsiteX17" fmla="*/ 89147 w 76030"/>
                      <a:gd name="connsiteY17" fmla="*/ 33605 h 126205"/>
                      <a:gd name="connsiteX18" fmla="*/ 86670 w 76030"/>
                      <a:gd name="connsiteY18" fmla="*/ 16361 h 126205"/>
                      <a:gd name="connsiteX19" fmla="*/ 83811 w 76030"/>
                      <a:gd name="connsiteY19" fmla="*/ -1073 h 126205"/>
                      <a:gd name="connsiteX20" fmla="*/ 83811 w 76030"/>
                      <a:gd name="connsiteY20" fmla="*/ -1641 h 126205"/>
                      <a:gd name="connsiteX21" fmla="*/ 13116 w 76030"/>
                      <a:gd name="connsiteY21" fmla="*/ -1641 h 126205"/>
                      <a:gd name="connsiteX22" fmla="*/ 13116 w 76030"/>
                      <a:gd name="connsiteY22" fmla="*/ 1959 h 126205"/>
                      <a:gd name="connsiteX23" fmla="*/ 13116 w 76030"/>
                      <a:gd name="connsiteY23" fmla="*/ 4233 h 126205"/>
                      <a:gd name="connsiteX24" fmla="*/ 14260 w 76030"/>
                      <a:gd name="connsiteY24" fmla="*/ 7075 h 126205"/>
                      <a:gd name="connsiteX25" fmla="*/ 19976 w 76030"/>
                      <a:gd name="connsiteY25" fmla="*/ 13708 h 126205"/>
                      <a:gd name="connsiteX26" fmla="*/ 29504 w 76030"/>
                      <a:gd name="connsiteY26" fmla="*/ 24320 h 126205"/>
                      <a:gd name="connsiteX27" fmla="*/ 35983 w 76030"/>
                      <a:gd name="connsiteY27" fmla="*/ 31331 h 126205"/>
                      <a:gd name="connsiteX28" fmla="*/ 42461 w 76030"/>
                      <a:gd name="connsiteY28" fmla="*/ 38343 h 126205"/>
                      <a:gd name="connsiteX29" fmla="*/ 47987 w 76030"/>
                      <a:gd name="connsiteY29" fmla="*/ 44596 h 126205"/>
                      <a:gd name="connsiteX30" fmla="*/ 53323 w 76030"/>
                      <a:gd name="connsiteY30" fmla="*/ 51039 h 126205"/>
                      <a:gd name="connsiteX31" fmla="*/ 57706 w 76030"/>
                      <a:gd name="connsiteY31" fmla="*/ 56724 h 126205"/>
                      <a:gd name="connsiteX32" fmla="*/ 61707 w 76030"/>
                      <a:gd name="connsiteY32" fmla="*/ 62788 h 126205"/>
                      <a:gd name="connsiteX33" fmla="*/ 64566 w 76030"/>
                      <a:gd name="connsiteY33" fmla="*/ 68283 h 126205"/>
                      <a:gd name="connsiteX34" fmla="*/ 67043 w 76030"/>
                      <a:gd name="connsiteY34" fmla="*/ 74347 h 126205"/>
                      <a:gd name="connsiteX35" fmla="*/ 68377 w 76030"/>
                      <a:gd name="connsiteY35" fmla="*/ 80032 h 126205"/>
                      <a:gd name="connsiteX36" fmla="*/ 68948 w 76030"/>
                      <a:gd name="connsiteY36" fmla="*/ 86286 h 126205"/>
                      <a:gd name="connsiteX37" fmla="*/ 62469 w 76030"/>
                      <a:gd name="connsiteY37" fmla="*/ 106941 h 126205"/>
                      <a:gd name="connsiteX38" fmla="*/ 43986 w 76030"/>
                      <a:gd name="connsiteY38" fmla="*/ 115658 h 126205"/>
                      <a:gd name="connsiteX39" fmla="*/ 32934 w 76030"/>
                      <a:gd name="connsiteY39" fmla="*/ 112437 h 126205"/>
                      <a:gd name="connsiteX40" fmla="*/ 26265 w 76030"/>
                      <a:gd name="connsiteY40" fmla="*/ 106183 h 126205"/>
                      <a:gd name="connsiteX41" fmla="*/ 24359 w 76030"/>
                      <a:gd name="connsiteY41" fmla="*/ 102583 h 126205"/>
                      <a:gd name="connsiteX42" fmla="*/ 25312 w 76030"/>
                      <a:gd name="connsiteY42" fmla="*/ 102393 h 126205"/>
                      <a:gd name="connsiteX43" fmla="*/ 32362 w 76030"/>
                      <a:gd name="connsiteY43" fmla="*/ 99740 h 126205"/>
                      <a:gd name="connsiteX44" fmla="*/ 35983 w 76030"/>
                      <a:gd name="connsiteY44" fmla="*/ 91023 h 126205"/>
                      <a:gd name="connsiteX45" fmla="*/ 32934 w 76030"/>
                      <a:gd name="connsiteY45" fmla="*/ 83064 h 126205"/>
                      <a:gd name="connsiteX46" fmla="*/ 24359 w 76030"/>
                      <a:gd name="connsiteY46" fmla="*/ 79653 h 12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6030" h="126205">
                        <a:moveTo>
                          <a:pt x="24359" y="79653"/>
                        </a:moveTo>
                        <a:cubicBezTo>
                          <a:pt x="20929" y="79653"/>
                          <a:pt x="18198" y="80790"/>
                          <a:pt x="16165" y="83064"/>
                        </a:cubicBezTo>
                        <a:cubicBezTo>
                          <a:pt x="14133" y="85338"/>
                          <a:pt x="13116" y="88118"/>
                          <a:pt x="13116" y="91402"/>
                        </a:cubicBezTo>
                        <a:cubicBezTo>
                          <a:pt x="13116" y="100372"/>
                          <a:pt x="16483" y="108141"/>
                          <a:pt x="23216" y="114711"/>
                        </a:cubicBezTo>
                        <a:cubicBezTo>
                          <a:pt x="29948" y="121280"/>
                          <a:pt x="38333" y="124565"/>
                          <a:pt x="48369" y="124565"/>
                        </a:cubicBezTo>
                        <a:cubicBezTo>
                          <a:pt x="59929" y="124565"/>
                          <a:pt x="69583" y="121027"/>
                          <a:pt x="77333" y="113953"/>
                        </a:cubicBezTo>
                        <a:cubicBezTo>
                          <a:pt x="85082" y="106878"/>
                          <a:pt x="89020" y="97719"/>
                          <a:pt x="89147" y="86475"/>
                        </a:cubicBezTo>
                        <a:cubicBezTo>
                          <a:pt x="89147" y="81043"/>
                          <a:pt x="87876" y="75863"/>
                          <a:pt x="85336" y="70936"/>
                        </a:cubicBezTo>
                        <a:cubicBezTo>
                          <a:pt x="82795" y="66010"/>
                          <a:pt x="79746" y="61714"/>
                          <a:pt x="76189" y="58051"/>
                        </a:cubicBezTo>
                        <a:cubicBezTo>
                          <a:pt x="72632" y="54387"/>
                          <a:pt x="67551" y="49713"/>
                          <a:pt x="60945" y="44028"/>
                        </a:cubicBezTo>
                        <a:cubicBezTo>
                          <a:pt x="56372" y="40111"/>
                          <a:pt x="50020" y="34300"/>
                          <a:pt x="41890" y="26594"/>
                        </a:cubicBezTo>
                        <a:lnTo>
                          <a:pt x="30647" y="15982"/>
                        </a:lnTo>
                        <a:lnTo>
                          <a:pt x="45129" y="15792"/>
                        </a:lnTo>
                        <a:cubicBezTo>
                          <a:pt x="65074" y="15792"/>
                          <a:pt x="75681" y="16108"/>
                          <a:pt x="76951" y="16740"/>
                        </a:cubicBezTo>
                        <a:cubicBezTo>
                          <a:pt x="77841" y="16993"/>
                          <a:pt x="79365" y="22614"/>
                          <a:pt x="81525" y="33605"/>
                        </a:cubicBezTo>
                        <a:lnTo>
                          <a:pt x="81525" y="34174"/>
                        </a:lnTo>
                        <a:lnTo>
                          <a:pt x="89147" y="34174"/>
                        </a:lnTo>
                        <a:lnTo>
                          <a:pt x="89147" y="33605"/>
                        </a:lnTo>
                        <a:cubicBezTo>
                          <a:pt x="89020" y="33226"/>
                          <a:pt x="88194" y="27478"/>
                          <a:pt x="86670" y="16361"/>
                        </a:cubicBezTo>
                        <a:cubicBezTo>
                          <a:pt x="85145" y="5244"/>
                          <a:pt x="84192" y="-568"/>
                          <a:pt x="83811" y="-1073"/>
                        </a:cubicBezTo>
                        <a:lnTo>
                          <a:pt x="83811" y="-1641"/>
                        </a:lnTo>
                        <a:lnTo>
                          <a:pt x="13116" y="-1641"/>
                        </a:lnTo>
                        <a:lnTo>
                          <a:pt x="13116" y="1959"/>
                        </a:lnTo>
                        <a:lnTo>
                          <a:pt x="13116" y="4233"/>
                        </a:lnTo>
                        <a:cubicBezTo>
                          <a:pt x="13116" y="5117"/>
                          <a:pt x="13498" y="6065"/>
                          <a:pt x="14260" y="7075"/>
                        </a:cubicBezTo>
                        <a:cubicBezTo>
                          <a:pt x="15022" y="8086"/>
                          <a:pt x="16927" y="10297"/>
                          <a:pt x="19976" y="13708"/>
                        </a:cubicBezTo>
                        <a:cubicBezTo>
                          <a:pt x="23660" y="17751"/>
                          <a:pt x="26836" y="21288"/>
                          <a:pt x="29504" y="24320"/>
                        </a:cubicBezTo>
                        <a:cubicBezTo>
                          <a:pt x="30647" y="25583"/>
                          <a:pt x="32807" y="27920"/>
                          <a:pt x="35983" y="31331"/>
                        </a:cubicBezTo>
                        <a:cubicBezTo>
                          <a:pt x="39159" y="34742"/>
                          <a:pt x="41318" y="37079"/>
                          <a:pt x="42461" y="38343"/>
                        </a:cubicBezTo>
                        <a:cubicBezTo>
                          <a:pt x="43605" y="39606"/>
                          <a:pt x="45447" y="41691"/>
                          <a:pt x="47987" y="44596"/>
                        </a:cubicBezTo>
                        <a:cubicBezTo>
                          <a:pt x="50528" y="47502"/>
                          <a:pt x="52307" y="49650"/>
                          <a:pt x="53323" y="51039"/>
                        </a:cubicBezTo>
                        <a:cubicBezTo>
                          <a:pt x="54339" y="52429"/>
                          <a:pt x="55800" y="54324"/>
                          <a:pt x="57706" y="56724"/>
                        </a:cubicBezTo>
                        <a:cubicBezTo>
                          <a:pt x="59611" y="59124"/>
                          <a:pt x="60945" y="61146"/>
                          <a:pt x="61707" y="62788"/>
                        </a:cubicBezTo>
                        <a:cubicBezTo>
                          <a:pt x="62469" y="64430"/>
                          <a:pt x="63422" y="66262"/>
                          <a:pt x="64566" y="68283"/>
                        </a:cubicBezTo>
                        <a:cubicBezTo>
                          <a:pt x="65709" y="70305"/>
                          <a:pt x="66534" y="72326"/>
                          <a:pt x="67043" y="74347"/>
                        </a:cubicBezTo>
                        <a:cubicBezTo>
                          <a:pt x="67551" y="76369"/>
                          <a:pt x="67995" y="78264"/>
                          <a:pt x="68377" y="80032"/>
                        </a:cubicBezTo>
                        <a:cubicBezTo>
                          <a:pt x="68758" y="81801"/>
                          <a:pt x="68948" y="83885"/>
                          <a:pt x="68948" y="86286"/>
                        </a:cubicBezTo>
                        <a:cubicBezTo>
                          <a:pt x="68948" y="94245"/>
                          <a:pt x="66789" y="101130"/>
                          <a:pt x="62469" y="106941"/>
                        </a:cubicBezTo>
                        <a:cubicBezTo>
                          <a:pt x="58150" y="112752"/>
                          <a:pt x="51989" y="115658"/>
                          <a:pt x="43986" y="115658"/>
                        </a:cubicBezTo>
                        <a:cubicBezTo>
                          <a:pt x="39794" y="115658"/>
                          <a:pt x="36110" y="114584"/>
                          <a:pt x="32934" y="112437"/>
                        </a:cubicBezTo>
                        <a:cubicBezTo>
                          <a:pt x="29758" y="110289"/>
                          <a:pt x="27535" y="108205"/>
                          <a:pt x="26265" y="106183"/>
                        </a:cubicBezTo>
                        <a:cubicBezTo>
                          <a:pt x="24994" y="104162"/>
                          <a:pt x="24359" y="102962"/>
                          <a:pt x="24359" y="102583"/>
                        </a:cubicBezTo>
                        <a:cubicBezTo>
                          <a:pt x="24359" y="102456"/>
                          <a:pt x="24677" y="102393"/>
                          <a:pt x="25312" y="102393"/>
                        </a:cubicBezTo>
                        <a:cubicBezTo>
                          <a:pt x="27598" y="102393"/>
                          <a:pt x="29948" y="101509"/>
                          <a:pt x="32362" y="99740"/>
                        </a:cubicBezTo>
                        <a:cubicBezTo>
                          <a:pt x="34776" y="97972"/>
                          <a:pt x="35983" y="95066"/>
                          <a:pt x="35983" y="91023"/>
                        </a:cubicBezTo>
                        <a:cubicBezTo>
                          <a:pt x="35983" y="87865"/>
                          <a:pt x="34966" y="85212"/>
                          <a:pt x="32934" y="83064"/>
                        </a:cubicBezTo>
                        <a:cubicBezTo>
                          <a:pt x="30901" y="80917"/>
                          <a:pt x="28043" y="79780"/>
                          <a:pt x="24359" y="79653"/>
                        </a:cubicBezTo>
                        <a:close/>
                      </a:path>
                    </a:pathLst>
                  </a:custGeom>
                  <a:solidFill>
                    <a:schemeClr val="bg1"/>
                  </a:solidFill>
                  <a:ln w="0" cap="flat">
                    <a:noFill/>
                    <a:prstDash val="solid"/>
                    <a:miter/>
                  </a:ln>
                </p:spPr>
                <p:txBody>
                  <a:bodyPr rtlCol="0" anchor="ctr"/>
                  <a:lstStyle/>
                  <a:p>
                    <a:endParaRPr lang="en-US"/>
                  </a:p>
                </p:txBody>
              </p:sp>
            </p:grpSp>
          </p:grpSp>
          <p:grpSp>
            <p:nvGrpSpPr>
              <p:cNvPr id="86" name="Graphic 46">
                <a:extLst>
                  <a:ext uri="{FF2B5EF4-FFF2-40B4-BE49-F238E27FC236}">
                    <a16:creationId xmlns:a16="http://schemas.microsoft.com/office/drawing/2014/main" id="{F22EA6E6-0972-C960-489C-84B3C7F371A1}"/>
                  </a:ext>
                </a:extLst>
              </p:cNvPr>
              <p:cNvGrpSpPr/>
              <p:nvPr/>
            </p:nvGrpSpPr>
            <p:grpSpPr>
              <a:xfrm>
                <a:off x="5835937" y="2686779"/>
                <a:ext cx="239994" cy="301814"/>
                <a:chOff x="5835937" y="2686779"/>
                <a:chExt cx="239994" cy="301814"/>
              </a:xfrm>
              <a:solidFill>
                <a:schemeClr val="bg1"/>
              </a:solidFill>
            </p:grpSpPr>
            <p:sp>
              <p:nvSpPr>
                <p:cNvPr id="87" name="Freeform: Shape 86">
                  <a:extLst>
                    <a:ext uri="{FF2B5EF4-FFF2-40B4-BE49-F238E27FC236}">
                      <a16:creationId xmlns:a16="http://schemas.microsoft.com/office/drawing/2014/main" id="{365B95BF-A0B1-53F1-B9E3-04A50D45DD10}"/>
                    </a:ext>
                  </a:extLst>
                </p:cNvPr>
                <p:cNvSpPr/>
                <p:nvPr/>
              </p:nvSpPr>
              <p:spPr>
                <a:xfrm flipV="1">
                  <a:off x="5835937" y="2792240"/>
                  <a:ext cx="145901" cy="118470"/>
                </a:xfrm>
                <a:custGeom>
                  <a:avLst/>
                  <a:gdLst>
                    <a:gd name="connsiteX0" fmla="*/ 52254 w 145901"/>
                    <a:gd name="connsiteY0" fmla="*/ 365 h 118470"/>
                    <a:gd name="connsiteX1" fmla="*/ 22606 w 145901"/>
                    <a:gd name="connsiteY1" fmla="*/ 12426 h 118470"/>
                    <a:gd name="connsiteX2" fmla="*/ 11017 w 145901"/>
                    <a:gd name="connsiteY2" fmla="*/ 42714 h 118470"/>
                    <a:gd name="connsiteX3" fmla="*/ 30692 w 145901"/>
                    <a:gd name="connsiteY3" fmla="*/ 92567 h 118470"/>
                    <a:gd name="connsiteX4" fmla="*/ 76511 w 145901"/>
                    <a:gd name="connsiteY4" fmla="*/ 118566 h 118470"/>
                    <a:gd name="connsiteX5" fmla="*/ 114244 w 145901"/>
                    <a:gd name="connsiteY5" fmla="*/ 118835 h 118470"/>
                    <a:gd name="connsiteX6" fmla="*/ 151438 w 145901"/>
                    <a:gd name="connsiteY6" fmla="*/ 118835 h 118470"/>
                    <a:gd name="connsiteX7" fmla="*/ 152246 w 145901"/>
                    <a:gd name="connsiteY7" fmla="*/ 118298 h 118470"/>
                    <a:gd name="connsiteX8" fmla="*/ 153324 w 145901"/>
                    <a:gd name="connsiteY8" fmla="*/ 117762 h 118470"/>
                    <a:gd name="connsiteX9" fmla="*/ 154133 w 145901"/>
                    <a:gd name="connsiteY9" fmla="*/ 117226 h 118470"/>
                    <a:gd name="connsiteX10" fmla="*/ 154942 w 145901"/>
                    <a:gd name="connsiteY10" fmla="*/ 116422 h 118470"/>
                    <a:gd name="connsiteX11" fmla="*/ 155481 w 145901"/>
                    <a:gd name="connsiteY11" fmla="*/ 115886 h 118470"/>
                    <a:gd name="connsiteX12" fmla="*/ 156020 w 145901"/>
                    <a:gd name="connsiteY12" fmla="*/ 114814 h 118470"/>
                    <a:gd name="connsiteX13" fmla="*/ 156289 w 145901"/>
                    <a:gd name="connsiteY13" fmla="*/ 113742 h 118470"/>
                    <a:gd name="connsiteX14" fmla="*/ 156559 w 145901"/>
                    <a:gd name="connsiteY14" fmla="*/ 112402 h 118470"/>
                    <a:gd name="connsiteX15" fmla="*/ 156828 w 145901"/>
                    <a:gd name="connsiteY15" fmla="*/ 110794 h 118470"/>
                    <a:gd name="connsiteX16" fmla="*/ 139309 w 145901"/>
                    <a:gd name="connsiteY16" fmla="*/ 99000 h 118470"/>
                    <a:gd name="connsiteX17" fmla="*/ 134727 w 145901"/>
                    <a:gd name="connsiteY17" fmla="*/ 99000 h 118470"/>
                    <a:gd name="connsiteX18" fmla="*/ 130954 w 145901"/>
                    <a:gd name="connsiteY18" fmla="*/ 99268 h 118470"/>
                    <a:gd name="connsiteX19" fmla="*/ 114783 w 145901"/>
                    <a:gd name="connsiteY19" fmla="*/ 99268 h 118470"/>
                    <a:gd name="connsiteX20" fmla="*/ 116130 w 145901"/>
                    <a:gd name="connsiteY20" fmla="*/ 96588 h 118470"/>
                    <a:gd name="connsiteX21" fmla="*/ 120982 w 145901"/>
                    <a:gd name="connsiteY21" fmla="*/ 73805 h 118470"/>
                    <a:gd name="connsiteX22" fmla="*/ 99420 w 145901"/>
                    <a:gd name="connsiteY22" fmla="*/ 22343 h 118470"/>
                    <a:gd name="connsiteX23" fmla="*/ 52254 w 145901"/>
                    <a:gd name="connsiteY23" fmla="*/ 365 h 118470"/>
                    <a:gd name="connsiteX24" fmla="*/ 99959 w 145901"/>
                    <a:gd name="connsiteY24" fmla="*/ 77826 h 118470"/>
                    <a:gd name="connsiteX25" fmla="*/ 77050 w 145901"/>
                    <a:gd name="connsiteY25" fmla="*/ 99268 h 118470"/>
                    <a:gd name="connsiteX26" fmla="*/ 33656 w 145901"/>
                    <a:gd name="connsiteY26" fmla="*/ 52631 h 118470"/>
                    <a:gd name="connsiteX27" fmla="*/ 33387 w 145901"/>
                    <a:gd name="connsiteY27" fmla="*/ 51022 h 118470"/>
                    <a:gd name="connsiteX28" fmla="*/ 31231 w 145901"/>
                    <a:gd name="connsiteY28" fmla="*/ 34673 h 118470"/>
                    <a:gd name="connsiteX29" fmla="*/ 37969 w 145901"/>
                    <a:gd name="connsiteY29" fmla="*/ 15910 h 118470"/>
                    <a:gd name="connsiteX30" fmla="*/ 53332 w 145901"/>
                    <a:gd name="connsiteY30" fmla="*/ 10282 h 118470"/>
                    <a:gd name="connsiteX31" fmla="*/ 80014 w 145901"/>
                    <a:gd name="connsiteY31" fmla="*/ 22879 h 118470"/>
                    <a:gd name="connsiteX32" fmla="*/ 92682 w 145901"/>
                    <a:gd name="connsiteY32" fmla="*/ 44322 h 118470"/>
                    <a:gd name="connsiteX33" fmla="*/ 98611 w 145901"/>
                    <a:gd name="connsiteY33" fmla="*/ 65764 h 118470"/>
                    <a:gd name="connsiteX34" fmla="*/ 99959 w 145901"/>
                    <a:gd name="connsiteY34" fmla="*/ 77826 h 118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45901" h="118470">
                      <a:moveTo>
                        <a:pt x="52254" y="365"/>
                      </a:moveTo>
                      <a:cubicBezTo>
                        <a:pt x="40035" y="365"/>
                        <a:pt x="30153" y="4385"/>
                        <a:pt x="22606" y="12426"/>
                      </a:cubicBezTo>
                      <a:cubicBezTo>
                        <a:pt x="15059" y="20467"/>
                        <a:pt x="11196" y="30563"/>
                        <a:pt x="11017" y="42714"/>
                      </a:cubicBezTo>
                      <a:cubicBezTo>
                        <a:pt x="11017" y="60582"/>
                        <a:pt x="17575" y="77200"/>
                        <a:pt x="30692" y="92567"/>
                      </a:cubicBezTo>
                      <a:cubicBezTo>
                        <a:pt x="43809" y="107934"/>
                        <a:pt x="59081" y="116601"/>
                        <a:pt x="76511" y="118566"/>
                      </a:cubicBezTo>
                      <a:cubicBezTo>
                        <a:pt x="76690" y="118745"/>
                        <a:pt x="89268" y="118835"/>
                        <a:pt x="114244" y="118835"/>
                      </a:cubicBezTo>
                      <a:lnTo>
                        <a:pt x="151438" y="118835"/>
                      </a:lnTo>
                      <a:cubicBezTo>
                        <a:pt x="151617" y="118656"/>
                        <a:pt x="151887" y="118477"/>
                        <a:pt x="152246" y="118298"/>
                      </a:cubicBezTo>
                      <a:cubicBezTo>
                        <a:pt x="152606" y="118120"/>
                        <a:pt x="152965" y="117941"/>
                        <a:pt x="153324" y="117762"/>
                      </a:cubicBezTo>
                      <a:cubicBezTo>
                        <a:pt x="153684" y="117584"/>
                        <a:pt x="153953" y="117405"/>
                        <a:pt x="154133" y="117226"/>
                      </a:cubicBezTo>
                      <a:cubicBezTo>
                        <a:pt x="154313" y="117048"/>
                        <a:pt x="154582" y="116780"/>
                        <a:pt x="154942" y="116422"/>
                      </a:cubicBezTo>
                      <a:cubicBezTo>
                        <a:pt x="155301" y="116065"/>
                        <a:pt x="155481" y="115886"/>
                        <a:pt x="155481" y="115886"/>
                      </a:cubicBezTo>
                      <a:cubicBezTo>
                        <a:pt x="155481" y="115886"/>
                        <a:pt x="155660" y="115529"/>
                        <a:pt x="156020" y="114814"/>
                      </a:cubicBezTo>
                      <a:cubicBezTo>
                        <a:pt x="156379" y="114099"/>
                        <a:pt x="156469" y="113742"/>
                        <a:pt x="156289" y="113742"/>
                      </a:cubicBezTo>
                      <a:cubicBezTo>
                        <a:pt x="156109" y="113742"/>
                        <a:pt x="156199" y="113295"/>
                        <a:pt x="156559" y="112402"/>
                      </a:cubicBezTo>
                      <a:cubicBezTo>
                        <a:pt x="156918" y="111508"/>
                        <a:pt x="157008" y="110972"/>
                        <a:pt x="156828" y="110794"/>
                      </a:cubicBezTo>
                      <a:cubicBezTo>
                        <a:pt x="156828" y="102931"/>
                        <a:pt x="150988" y="99000"/>
                        <a:pt x="139309" y="99000"/>
                      </a:cubicBezTo>
                      <a:cubicBezTo>
                        <a:pt x="138051" y="99000"/>
                        <a:pt x="136524" y="99000"/>
                        <a:pt x="134727" y="99000"/>
                      </a:cubicBezTo>
                      <a:cubicBezTo>
                        <a:pt x="132930" y="99000"/>
                        <a:pt x="131673" y="99089"/>
                        <a:pt x="130954" y="99268"/>
                      </a:cubicBezTo>
                      <a:lnTo>
                        <a:pt x="114783" y="99268"/>
                      </a:lnTo>
                      <a:lnTo>
                        <a:pt x="116130" y="96588"/>
                      </a:lnTo>
                      <a:cubicBezTo>
                        <a:pt x="119365" y="89798"/>
                        <a:pt x="120982" y="82203"/>
                        <a:pt x="120982" y="73805"/>
                      </a:cubicBezTo>
                      <a:cubicBezTo>
                        <a:pt x="120982" y="54150"/>
                        <a:pt x="113794" y="36996"/>
                        <a:pt x="99420" y="22343"/>
                      </a:cubicBezTo>
                      <a:cubicBezTo>
                        <a:pt x="85045" y="7691"/>
                        <a:pt x="69323" y="365"/>
                        <a:pt x="52254" y="365"/>
                      </a:cubicBezTo>
                      <a:close/>
                      <a:moveTo>
                        <a:pt x="99959" y="77826"/>
                      </a:moveTo>
                      <a:cubicBezTo>
                        <a:pt x="99959" y="92121"/>
                        <a:pt x="92323" y="99268"/>
                        <a:pt x="77050" y="99268"/>
                      </a:cubicBezTo>
                      <a:cubicBezTo>
                        <a:pt x="54769" y="99268"/>
                        <a:pt x="40305" y="83722"/>
                        <a:pt x="33656" y="52631"/>
                      </a:cubicBezTo>
                      <a:cubicBezTo>
                        <a:pt x="33477" y="51916"/>
                        <a:pt x="33387" y="51380"/>
                        <a:pt x="33387" y="51022"/>
                      </a:cubicBezTo>
                      <a:cubicBezTo>
                        <a:pt x="31950" y="44411"/>
                        <a:pt x="31231" y="38961"/>
                        <a:pt x="31231" y="34673"/>
                      </a:cubicBezTo>
                      <a:cubicBezTo>
                        <a:pt x="31231" y="25738"/>
                        <a:pt x="33477" y="19484"/>
                        <a:pt x="37969" y="15910"/>
                      </a:cubicBezTo>
                      <a:cubicBezTo>
                        <a:pt x="42461" y="12337"/>
                        <a:pt x="47582" y="10460"/>
                        <a:pt x="53332" y="10282"/>
                      </a:cubicBezTo>
                      <a:cubicBezTo>
                        <a:pt x="63034" y="10282"/>
                        <a:pt x="71929" y="14481"/>
                        <a:pt x="80014" y="22879"/>
                      </a:cubicBezTo>
                      <a:cubicBezTo>
                        <a:pt x="85225" y="28240"/>
                        <a:pt x="89448" y="35387"/>
                        <a:pt x="92682" y="44322"/>
                      </a:cubicBezTo>
                      <a:cubicBezTo>
                        <a:pt x="95916" y="53256"/>
                        <a:pt x="97893" y="60404"/>
                        <a:pt x="98611" y="65764"/>
                      </a:cubicBezTo>
                      <a:cubicBezTo>
                        <a:pt x="99330" y="71125"/>
                        <a:pt x="99779" y="75145"/>
                        <a:pt x="99959" y="77826"/>
                      </a:cubicBezTo>
                      <a:close/>
                    </a:path>
                  </a:pathLst>
                </a:custGeom>
                <a:solidFill>
                  <a:schemeClr val="accent1">
                    <a:lumMod val="60000"/>
                    <a:lumOff val="40000"/>
                  </a:schemeClr>
                </a:solidFill>
                <a:ln w="0"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7D7C819-A27B-FEAF-3DDE-2929746AC74A}"/>
                    </a:ext>
                  </a:extLst>
                </p:cNvPr>
                <p:cNvSpPr/>
                <p:nvPr/>
              </p:nvSpPr>
              <p:spPr>
                <a:xfrm flipV="1">
                  <a:off x="5999901" y="2686779"/>
                  <a:ext cx="76030" cy="126205"/>
                </a:xfrm>
                <a:custGeom>
                  <a:avLst/>
                  <a:gdLst>
                    <a:gd name="connsiteX0" fmla="*/ 22790 w 76030"/>
                    <a:gd name="connsiteY0" fmla="*/ 81157 h 126205"/>
                    <a:gd name="connsiteX1" fmla="*/ 14596 w 76030"/>
                    <a:gd name="connsiteY1" fmla="*/ 84568 h 126205"/>
                    <a:gd name="connsiteX2" fmla="*/ 11547 w 76030"/>
                    <a:gd name="connsiteY2" fmla="*/ 92906 h 126205"/>
                    <a:gd name="connsiteX3" fmla="*/ 21647 w 76030"/>
                    <a:gd name="connsiteY3" fmla="*/ 116214 h 126205"/>
                    <a:gd name="connsiteX4" fmla="*/ 46800 w 76030"/>
                    <a:gd name="connsiteY4" fmla="*/ 126068 h 126205"/>
                    <a:gd name="connsiteX5" fmla="*/ 75764 w 76030"/>
                    <a:gd name="connsiteY5" fmla="*/ 115456 h 126205"/>
                    <a:gd name="connsiteX6" fmla="*/ 87578 w 76030"/>
                    <a:gd name="connsiteY6" fmla="*/ 87979 h 126205"/>
                    <a:gd name="connsiteX7" fmla="*/ 83767 w 76030"/>
                    <a:gd name="connsiteY7" fmla="*/ 72440 h 126205"/>
                    <a:gd name="connsiteX8" fmla="*/ 74620 w 76030"/>
                    <a:gd name="connsiteY8" fmla="*/ 59554 h 126205"/>
                    <a:gd name="connsiteX9" fmla="*/ 59376 w 76030"/>
                    <a:gd name="connsiteY9" fmla="*/ 45532 h 126205"/>
                    <a:gd name="connsiteX10" fmla="*/ 40321 w 76030"/>
                    <a:gd name="connsiteY10" fmla="*/ 28098 h 126205"/>
                    <a:gd name="connsiteX11" fmla="*/ 29078 w 76030"/>
                    <a:gd name="connsiteY11" fmla="*/ 17486 h 126205"/>
                    <a:gd name="connsiteX12" fmla="*/ 43560 w 76030"/>
                    <a:gd name="connsiteY12" fmla="*/ 17296 h 126205"/>
                    <a:gd name="connsiteX13" fmla="*/ 75383 w 76030"/>
                    <a:gd name="connsiteY13" fmla="*/ 18244 h 126205"/>
                    <a:gd name="connsiteX14" fmla="*/ 79956 w 76030"/>
                    <a:gd name="connsiteY14" fmla="*/ 35109 h 126205"/>
                    <a:gd name="connsiteX15" fmla="*/ 79956 w 76030"/>
                    <a:gd name="connsiteY15" fmla="*/ 35678 h 126205"/>
                    <a:gd name="connsiteX16" fmla="*/ 87578 w 76030"/>
                    <a:gd name="connsiteY16" fmla="*/ 35678 h 126205"/>
                    <a:gd name="connsiteX17" fmla="*/ 87578 w 76030"/>
                    <a:gd name="connsiteY17" fmla="*/ 35109 h 126205"/>
                    <a:gd name="connsiteX18" fmla="*/ 85101 w 76030"/>
                    <a:gd name="connsiteY18" fmla="*/ 17865 h 126205"/>
                    <a:gd name="connsiteX19" fmla="*/ 82242 w 76030"/>
                    <a:gd name="connsiteY19" fmla="*/ 431 h 126205"/>
                    <a:gd name="connsiteX20" fmla="*/ 82242 w 76030"/>
                    <a:gd name="connsiteY20" fmla="*/ -138 h 126205"/>
                    <a:gd name="connsiteX21" fmla="*/ 11547 w 76030"/>
                    <a:gd name="connsiteY21" fmla="*/ -138 h 126205"/>
                    <a:gd name="connsiteX22" fmla="*/ 11547 w 76030"/>
                    <a:gd name="connsiteY22" fmla="*/ 3463 h 126205"/>
                    <a:gd name="connsiteX23" fmla="*/ 11547 w 76030"/>
                    <a:gd name="connsiteY23" fmla="*/ 5737 h 126205"/>
                    <a:gd name="connsiteX24" fmla="*/ 12691 w 76030"/>
                    <a:gd name="connsiteY24" fmla="*/ 8579 h 126205"/>
                    <a:gd name="connsiteX25" fmla="*/ 18407 w 76030"/>
                    <a:gd name="connsiteY25" fmla="*/ 15212 h 126205"/>
                    <a:gd name="connsiteX26" fmla="*/ 27935 w 76030"/>
                    <a:gd name="connsiteY26" fmla="*/ 25824 h 126205"/>
                    <a:gd name="connsiteX27" fmla="*/ 34414 w 76030"/>
                    <a:gd name="connsiteY27" fmla="*/ 32835 h 126205"/>
                    <a:gd name="connsiteX28" fmla="*/ 40893 w 76030"/>
                    <a:gd name="connsiteY28" fmla="*/ 39847 h 126205"/>
                    <a:gd name="connsiteX29" fmla="*/ 46419 w 76030"/>
                    <a:gd name="connsiteY29" fmla="*/ 46100 h 126205"/>
                    <a:gd name="connsiteX30" fmla="*/ 51754 w 76030"/>
                    <a:gd name="connsiteY30" fmla="*/ 52543 h 126205"/>
                    <a:gd name="connsiteX31" fmla="*/ 56137 w 76030"/>
                    <a:gd name="connsiteY31" fmla="*/ 58228 h 126205"/>
                    <a:gd name="connsiteX32" fmla="*/ 60138 w 76030"/>
                    <a:gd name="connsiteY32" fmla="*/ 64292 h 126205"/>
                    <a:gd name="connsiteX33" fmla="*/ 62997 w 76030"/>
                    <a:gd name="connsiteY33" fmla="*/ 69787 h 126205"/>
                    <a:gd name="connsiteX34" fmla="*/ 65474 w 76030"/>
                    <a:gd name="connsiteY34" fmla="*/ 75851 h 126205"/>
                    <a:gd name="connsiteX35" fmla="*/ 66808 w 76030"/>
                    <a:gd name="connsiteY35" fmla="*/ 81536 h 126205"/>
                    <a:gd name="connsiteX36" fmla="*/ 67379 w 76030"/>
                    <a:gd name="connsiteY36" fmla="*/ 87790 h 126205"/>
                    <a:gd name="connsiteX37" fmla="*/ 60901 w 76030"/>
                    <a:gd name="connsiteY37" fmla="*/ 108445 h 126205"/>
                    <a:gd name="connsiteX38" fmla="*/ 42417 w 76030"/>
                    <a:gd name="connsiteY38" fmla="*/ 117162 h 126205"/>
                    <a:gd name="connsiteX39" fmla="*/ 31365 w 76030"/>
                    <a:gd name="connsiteY39" fmla="*/ 113941 h 126205"/>
                    <a:gd name="connsiteX40" fmla="*/ 24696 w 76030"/>
                    <a:gd name="connsiteY40" fmla="*/ 107687 h 126205"/>
                    <a:gd name="connsiteX41" fmla="*/ 22790 w 76030"/>
                    <a:gd name="connsiteY41" fmla="*/ 104087 h 126205"/>
                    <a:gd name="connsiteX42" fmla="*/ 23743 w 76030"/>
                    <a:gd name="connsiteY42" fmla="*/ 103897 h 126205"/>
                    <a:gd name="connsiteX43" fmla="*/ 30793 w 76030"/>
                    <a:gd name="connsiteY43" fmla="*/ 101244 h 126205"/>
                    <a:gd name="connsiteX44" fmla="*/ 34414 w 76030"/>
                    <a:gd name="connsiteY44" fmla="*/ 92527 h 126205"/>
                    <a:gd name="connsiteX45" fmla="*/ 31365 w 76030"/>
                    <a:gd name="connsiteY45" fmla="*/ 84568 h 126205"/>
                    <a:gd name="connsiteX46" fmla="*/ 22790 w 76030"/>
                    <a:gd name="connsiteY46" fmla="*/ 81157 h 12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6030" h="126205">
                      <a:moveTo>
                        <a:pt x="22790" y="81157"/>
                      </a:moveTo>
                      <a:cubicBezTo>
                        <a:pt x="19360" y="81157"/>
                        <a:pt x="16629" y="82294"/>
                        <a:pt x="14596" y="84568"/>
                      </a:cubicBezTo>
                      <a:cubicBezTo>
                        <a:pt x="12564" y="86842"/>
                        <a:pt x="11547" y="89622"/>
                        <a:pt x="11547" y="92906"/>
                      </a:cubicBezTo>
                      <a:cubicBezTo>
                        <a:pt x="11547" y="101876"/>
                        <a:pt x="14914" y="109645"/>
                        <a:pt x="21647" y="116214"/>
                      </a:cubicBezTo>
                      <a:cubicBezTo>
                        <a:pt x="28380" y="122784"/>
                        <a:pt x="36764" y="126068"/>
                        <a:pt x="46800" y="126068"/>
                      </a:cubicBezTo>
                      <a:cubicBezTo>
                        <a:pt x="58360" y="126068"/>
                        <a:pt x="68014" y="122531"/>
                        <a:pt x="75764" y="115456"/>
                      </a:cubicBezTo>
                      <a:cubicBezTo>
                        <a:pt x="83513" y="108382"/>
                        <a:pt x="87451" y="99223"/>
                        <a:pt x="87578" y="87979"/>
                      </a:cubicBezTo>
                      <a:cubicBezTo>
                        <a:pt x="87578" y="82547"/>
                        <a:pt x="86307" y="77367"/>
                        <a:pt x="83767" y="72440"/>
                      </a:cubicBezTo>
                      <a:cubicBezTo>
                        <a:pt x="81226" y="67513"/>
                        <a:pt x="78177" y="63218"/>
                        <a:pt x="74620" y="59554"/>
                      </a:cubicBezTo>
                      <a:cubicBezTo>
                        <a:pt x="71063" y="55891"/>
                        <a:pt x="65982" y="51217"/>
                        <a:pt x="59376" y="45532"/>
                      </a:cubicBezTo>
                      <a:cubicBezTo>
                        <a:pt x="54803" y="41615"/>
                        <a:pt x="48451" y="35804"/>
                        <a:pt x="40321" y="28098"/>
                      </a:cubicBezTo>
                      <a:lnTo>
                        <a:pt x="29078" y="17486"/>
                      </a:lnTo>
                      <a:lnTo>
                        <a:pt x="43560" y="17296"/>
                      </a:lnTo>
                      <a:cubicBezTo>
                        <a:pt x="63505" y="17296"/>
                        <a:pt x="74112" y="17612"/>
                        <a:pt x="75383" y="18244"/>
                      </a:cubicBezTo>
                      <a:cubicBezTo>
                        <a:pt x="76272" y="18496"/>
                        <a:pt x="77796" y="24118"/>
                        <a:pt x="79956" y="35109"/>
                      </a:cubicBezTo>
                      <a:lnTo>
                        <a:pt x="79956" y="35678"/>
                      </a:lnTo>
                      <a:lnTo>
                        <a:pt x="87578" y="35678"/>
                      </a:lnTo>
                      <a:lnTo>
                        <a:pt x="87578" y="35109"/>
                      </a:lnTo>
                      <a:cubicBezTo>
                        <a:pt x="87451" y="34730"/>
                        <a:pt x="86625" y="28982"/>
                        <a:pt x="85101" y="17865"/>
                      </a:cubicBezTo>
                      <a:cubicBezTo>
                        <a:pt x="83576" y="6748"/>
                        <a:pt x="82623" y="936"/>
                        <a:pt x="82242" y="431"/>
                      </a:cubicBezTo>
                      <a:lnTo>
                        <a:pt x="82242" y="-138"/>
                      </a:lnTo>
                      <a:lnTo>
                        <a:pt x="11547" y="-138"/>
                      </a:lnTo>
                      <a:lnTo>
                        <a:pt x="11547" y="3463"/>
                      </a:lnTo>
                      <a:lnTo>
                        <a:pt x="11547" y="5737"/>
                      </a:lnTo>
                      <a:cubicBezTo>
                        <a:pt x="11547" y="6621"/>
                        <a:pt x="11929" y="7569"/>
                        <a:pt x="12691" y="8579"/>
                      </a:cubicBezTo>
                      <a:cubicBezTo>
                        <a:pt x="13453" y="9590"/>
                        <a:pt x="15359" y="11801"/>
                        <a:pt x="18407" y="15212"/>
                      </a:cubicBezTo>
                      <a:cubicBezTo>
                        <a:pt x="22091" y="19254"/>
                        <a:pt x="25267" y="22792"/>
                        <a:pt x="27935" y="25824"/>
                      </a:cubicBezTo>
                      <a:cubicBezTo>
                        <a:pt x="29078" y="27087"/>
                        <a:pt x="31238" y="29424"/>
                        <a:pt x="34414" y="32835"/>
                      </a:cubicBezTo>
                      <a:cubicBezTo>
                        <a:pt x="37590" y="36246"/>
                        <a:pt x="39749" y="38583"/>
                        <a:pt x="40893" y="39847"/>
                      </a:cubicBezTo>
                      <a:cubicBezTo>
                        <a:pt x="42036" y="41110"/>
                        <a:pt x="43878" y="43195"/>
                        <a:pt x="46419" y="46100"/>
                      </a:cubicBezTo>
                      <a:cubicBezTo>
                        <a:pt x="48959" y="49006"/>
                        <a:pt x="50738" y="51153"/>
                        <a:pt x="51754" y="52543"/>
                      </a:cubicBezTo>
                      <a:cubicBezTo>
                        <a:pt x="52770" y="53933"/>
                        <a:pt x="54231" y="55828"/>
                        <a:pt x="56137" y="58228"/>
                      </a:cubicBezTo>
                      <a:cubicBezTo>
                        <a:pt x="58042" y="60628"/>
                        <a:pt x="59376" y="62650"/>
                        <a:pt x="60138" y="64292"/>
                      </a:cubicBezTo>
                      <a:cubicBezTo>
                        <a:pt x="60901" y="65934"/>
                        <a:pt x="61853" y="67766"/>
                        <a:pt x="62997" y="69787"/>
                      </a:cubicBezTo>
                      <a:cubicBezTo>
                        <a:pt x="64140" y="71809"/>
                        <a:pt x="64966" y="73830"/>
                        <a:pt x="65474" y="75851"/>
                      </a:cubicBezTo>
                      <a:cubicBezTo>
                        <a:pt x="65982" y="77873"/>
                        <a:pt x="66427" y="79768"/>
                        <a:pt x="66808" y="81536"/>
                      </a:cubicBezTo>
                      <a:cubicBezTo>
                        <a:pt x="67189" y="83305"/>
                        <a:pt x="67379" y="85389"/>
                        <a:pt x="67379" y="87790"/>
                      </a:cubicBezTo>
                      <a:cubicBezTo>
                        <a:pt x="67379" y="95749"/>
                        <a:pt x="65220" y="102634"/>
                        <a:pt x="60901" y="108445"/>
                      </a:cubicBezTo>
                      <a:cubicBezTo>
                        <a:pt x="56581" y="114256"/>
                        <a:pt x="50420" y="117162"/>
                        <a:pt x="42417" y="117162"/>
                      </a:cubicBezTo>
                      <a:cubicBezTo>
                        <a:pt x="38225" y="117162"/>
                        <a:pt x="34541" y="116088"/>
                        <a:pt x="31365" y="113941"/>
                      </a:cubicBezTo>
                      <a:cubicBezTo>
                        <a:pt x="28189" y="111793"/>
                        <a:pt x="25966" y="109708"/>
                        <a:pt x="24696" y="107687"/>
                      </a:cubicBezTo>
                      <a:cubicBezTo>
                        <a:pt x="23425" y="105666"/>
                        <a:pt x="22790" y="104466"/>
                        <a:pt x="22790" y="104087"/>
                      </a:cubicBezTo>
                      <a:cubicBezTo>
                        <a:pt x="22790" y="103960"/>
                        <a:pt x="23108" y="103897"/>
                        <a:pt x="23743" y="103897"/>
                      </a:cubicBezTo>
                      <a:cubicBezTo>
                        <a:pt x="26029" y="103897"/>
                        <a:pt x="28380" y="103013"/>
                        <a:pt x="30793" y="101244"/>
                      </a:cubicBezTo>
                      <a:cubicBezTo>
                        <a:pt x="33207" y="99476"/>
                        <a:pt x="34414" y="96570"/>
                        <a:pt x="34414" y="92527"/>
                      </a:cubicBezTo>
                      <a:cubicBezTo>
                        <a:pt x="34414" y="89369"/>
                        <a:pt x="33398" y="86716"/>
                        <a:pt x="31365" y="84568"/>
                      </a:cubicBezTo>
                      <a:cubicBezTo>
                        <a:pt x="29332" y="82421"/>
                        <a:pt x="26474" y="81284"/>
                        <a:pt x="22790" y="81157"/>
                      </a:cubicBezTo>
                      <a:close/>
                    </a:path>
                  </a:pathLst>
                </a:custGeom>
                <a:solidFill>
                  <a:schemeClr val="accent1">
                    <a:lumMod val="60000"/>
                    <a:lumOff val="40000"/>
                  </a:schemeClr>
                </a:solidFill>
                <a:ln w="0"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5D7D3F2C-81AC-175A-4271-ACE3A144C879}"/>
                    </a:ext>
                  </a:extLst>
                </p:cNvPr>
                <p:cNvSpPr/>
                <p:nvPr/>
              </p:nvSpPr>
              <p:spPr>
                <a:xfrm flipV="1">
                  <a:off x="5994375" y="2861251"/>
                  <a:ext cx="53545" cy="127342"/>
                </a:xfrm>
                <a:custGeom>
                  <a:avLst/>
                  <a:gdLst>
                    <a:gd name="connsiteX0" fmla="*/ 42633 w 53545"/>
                    <a:gd name="connsiteY0" fmla="*/ 116307 h 127342"/>
                    <a:gd name="connsiteX1" fmla="*/ 46254 w 53545"/>
                    <a:gd name="connsiteY1" fmla="*/ 124266 h 127342"/>
                    <a:gd name="connsiteX2" fmla="*/ 54638 w 53545"/>
                    <a:gd name="connsiteY2" fmla="*/ 127866 h 127342"/>
                    <a:gd name="connsiteX3" fmla="*/ 60355 w 53545"/>
                    <a:gd name="connsiteY3" fmla="*/ 125592 h 127342"/>
                    <a:gd name="connsiteX4" fmla="*/ 62832 w 53545"/>
                    <a:gd name="connsiteY4" fmla="*/ 119908 h 127342"/>
                    <a:gd name="connsiteX5" fmla="*/ 59021 w 53545"/>
                    <a:gd name="connsiteY5" fmla="*/ 111949 h 127342"/>
                    <a:gd name="connsiteX6" fmla="*/ 50636 w 53545"/>
                    <a:gd name="connsiteY6" fmla="*/ 108159 h 127342"/>
                    <a:gd name="connsiteX7" fmla="*/ 45301 w 53545"/>
                    <a:gd name="connsiteY7" fmla="*/ 110054 h 127342"/>
                    <a:gd name="connsiteX8" fmla="*/ 42633 w 53545"/>
                    <a:gd name="connsiteY8" fmla="*/ 116307 h 127342"/>
                    <a:gd name="connsiteX9" fmla="*/ 11573 w 53545"/>
                    <a:gd name="connsiteY9" fmla="*/ 56994 h 127342"/>
                    <a:gd name="connsiteX10" fmla="*/ 13288 w 53545"/>
                    <a:gd name="connsiteY10" fmla="*/ 62868 h 127342"/>
                    <a:gd name="connsiteX11" fmla="*/ 17862 w 53545"/>
                    <a:gd name="connsiteY11" fmla="*/ 72533 h 127342"/>
                    <a:gd name="connsiteX12" fmla="*/ 26246 w 53545"/>
                    <a:gd name="connsiteY12" fmla="*/ 82197 h 127342"/>
                    <a:gd name="connsiteX13" fmla="*/ 37679 w 53545"/>
                    <a:gd name="connsiteY13" fmla="*/ 86366 h 127342"/>
                    <a:gd name="connsiteX14" fmla="*/ 50065 w 53545"/>
                    <a:gd name="connsiteY14" fmla="*/ 82008 h 127342"/>
                    <a:gd name="connsiteX15" fmla="*/ 55210 w 53545"/>
                    <a:gd name="connsiteY15" fmla="*/ 70259 h 127342"/>
                    <a:gd name="connsiteX16" fmla="*/ 52542 w 53545"/>
                    <a:gd name="connsiteY16" fmla="*/ 59647 h 127342"/>
                    <a:gd name="connsiteX17" fmla="*/ 44920 w 53545"/>
                    <a:gd name="connsiteY17" fmla="*/ 39750 h 127342"/>
                    <a:gd name="connsiteX18" fmla="*/ 36917 w 53545"/>
                    <a:gd name="connsiteY18" fmla="*/ 18336 h 127342"/>
                    <a:gd name="connsiteX19" fmla="*/ 35964 w 53545"/>
                    <a:gd name="connsiteY19" fmla="*/ 12272 h 127342"/>
                    <a:gd name="connsiteX20" fmla="*/ 39203 w 53545"/>
                    <a:gd name="connsiteY20" fmla="*/ 7535 h 127342"/>
                    <a:gd name="connsiteX21" fmla="*/ 42824 w 53545"/>
                    <a:gd name="connsiteY21" fmla="*/ 8103 h 127342"/>
                    <a:gd name="connsiteX22" fmla="*/ 47207 w 53545"/>
                    <a:gd name="connsiteY22" fmla="*/ 10756 h 127342"/>
                    <a:gd name="connsiteX23" fmla="*/ 52351 w 53545"/>
                    <a:gd name="connsiteY23" fmla="*/ 17389 h 127342"/>
                    <a:gd name="connsiteX24" fmla="*/ 57115 w 53545"/>
                    <a:gd name="connsiteY24" fmla="*/ 28569 h 127342"/>
                    <a:gd name="connsiteX25" fmla="*/ 58068 w 53545"/>
                    <a:gd name="connsiteY25" fmla="*/ 31222 h 127342"/>
                    <a:gd name="connsiteX26" fmla="*/ 61307 w 53545"/>
                    <a:gd name="connsiteY26" fmla="*/ 31601 h 127342"/>
                    <a:gd name="connsiteX27" fmla="*/ 65118 w 53545"/>
                    <a:gd name="connsiteY27" fmla="*/ 29706 h 127342"/>
                    <a:gd name="connsiteX28" fmla="*/ 63403 w 53545"/>
                    <a:gd name="connsiteY28" fmla="*/ 23832 h 127342"/>
                    <a:gd name="connsiteX29" fmla="*/ 58640 w 53545"/>
                    <a:gd name="connsiteY29" fmla="*/ 14167 h 127342"/>
                    <a:gd name="connsiteX30" fmla="*/ 50065 w 53545"/>
                    <a:gd name="connsiteY30" fmla="*/ 4692 h 127342"/>
                    <a:gd name="connsiteX31" fmla="*/ 38251 w 53545"/>
                    <a:gd name="connsiteY31" fmla="*/ 524 h 127342"/>
                    <a:gd name="connsiteX32" fmla="*/ 27008 w 53545"/>
                    <a:gd name="connsiteY32" fmla="*/ 4503 h 127342"/>
                    <a:gd name="connsiteX33" fmla="*/ 21673 w 53545"/>
                    <a:gd name="connsiteY33" fmla="*/ 16631 h 127342"/>
                    <a:gd name="connsiteX34" fmla="*/ 22625 w 53545"/>
                    <a:gd name="connsiteY34" fmla="*/ 22695 h 127342"/>
                    <a:gd name="connsiteX35" fmla="*/ 30819 w 53545"/>
                    <a:gd name="connsiteY35" fmla="*/ 44298 h 127342"/>
                    <a:gd name="connsiteX36" fmla="*/ 39203 w 53545"/>
                    <a:gd name="connsiteY36" fmla="*/ 67227 h 127342"/>
                    <a:gd name="connsiteX37" fmla="*/ 40537 w 53545"/>
                    <a:gd name="connsiteY37" fmla="*/ 74617 h 127342"/>
                    <a:gd name="connsiteX38" fmla="*/ 37298 w 53545"/>
                    <a:gd name="connsiteY38" fmla="*/ 79165 h 127342"/>
                    <a:gd name="connsiteX39" fmla="*/ 36917 w 53545"/>
                    <a:gd name="connsiteY39" fmla="*/ 79165 h 127342"/>
                    <a:gd name="connsiteX40" fmla="*/ 26436 w 53545"/>
                    <a:gd name="connsiteY40" fmla="*/ 72912 h 127342"/>
                    <a:gd name="connsiteX41" fmla="*/ 19195 w 53545"/>
                    <a:gd name="connsiteY41" fmla="*/ 56994 h 127342"/>
                    <a:gd name="connsiteX42" fmla="*/ 18814 w 53545"/>
                    <a:gd name="connsiteY42" fmla="*/ 56426 h 127342"/>
                    <a:gd name="connsiteX43" fmla="*/ 18624 w 53545"/>
                    <a:gd name="connsiteY43" fmla="*/ 55857 h 127342"/>
                    <a:gd name="connsiteX44" fmla="*/ 18243 w 53545"/>
                    <a:gd name="connsiteY44" fmla="*/ 55478 h 127342"/>
                    <a:gd name="connsiteX45" fmla="*/ 17671 w 53545"/>
                    <a:gd name="connsiteY45" fmla="*/ 55289 h 127342"/>
                    <a:gd name="connsiteX46" fmla="*/ 16909 w 53545"/>
                    <a:gd name="connsiteY46" fmla="*/ 55289 h 127342"/>
                    <a:gd name="connsiteX47" fmla="*/ 15384 w 53545"/>
                    <a:gd name="connsiteY47" fmla="*/ 55289 h 127342"/>
                    <a:gd name="connsiteX48" fmla="*/ 12717 w 53545"/>
                    <a:gd name="connsiteY48" fmla="*/ 55289 h 127342"/>
                    <a:gd name="connsiteX49" fmla="*/ 11573 w 53545"/>
                    <a:gd name="connsiteY49" fmla="*/ 56994 h 1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3545" h="127342">
                      <a:moveTo>
                        <a:pt x="42633" y="116307"/>
                      </a:moveTo>
                      <a:cubicBezTo>
                        <a:pt x="42633" y="119339"/>
                        <a:pt x="43840" y="121992"/>
                        <a:pt x="46254" y="124266"/>
                      </a:cubicBezTo>
                      <a:cubicBezTo>
                        <a:pt x="48668" y="126540"/>
                        <a:pt x="51462" y="127740"/>
                        <a:pt x="54638" y="127866"/>
                      </a:cubicBezTo>
                      <a:cubicBezTo>
                        <a:pt x="56925" y="127866"/>
                        <a:pt x="58830" y="127108"/>
                        <a:pt x="60355" y="125592"/>
                      </a:cubicBezTo>
                      <a:cubicBezTo>
                        <a:pt x="61879" y="124076"/>
                        <a:pt x="62705" y="122181"/>
                        <a:pt x="62832" y="119908"/>
                      </a:cubicBezTo>
                      <a:cubicBezTo>
                        <a:pt x="62832" y="117002"/>
                        <a:pt x="61561" y="114349"/>
                        <a:pt x="59021" y="111949"/>
                      </a:cubicBezTo>
                      <a:cubicBezTo>
                        <a:pt x="56480" y="109548"/>
                        <a:pt x="53685" y="108285"/>
                        <a:pt x="50636" y="108159"/>
                      </a:cubicBezTo>
                      <a:cubicBezTo>
                        <a:pt x="48731" y="108159"/>
                        <a:pt x="46953" y="108790"/>
                        <a:pt x="45301" y="110054"/>
                      </a:cubicBezTo>
                      <a:cubicBezTo>
                        <a:pt x="43650" y="111317"/>
                        <a:pt x="42760" y="113401"/>
                        <a:pt x="42633" y="116307"/>
                      </a:cubicBezTo>
                      <a:close/>
                      <a:moveTo>
                        <a:pt x="11573" y="56994"/>
                      </a:moveTo>
                      <a:cubicBezTo>
                        <a:pt x="11573" y="58005"/>
                        <a:pt x="12145" y="59963"/>
                        <a:pt x="13288" y="62868"/>
                      </a:cubicBezTo>
                      <a:cubicBezTo>
                        <a:pt x="14432" y="65774"/>
                        <a:pt x="15956" y="68996"/>
                        <a:pt x="17862" y="72533"/>
                      </a:cubicBezTo>
                      <a:cubicBezTo>
                        <a:pt x="19767" y="76070"/>
                        <a:pt x="22562" y="79292"/>
                        <a:pt x="26246" y="82197"/>
                      </a:cubicBezTo>
                      <a:cubicBezTo>
                        <a:pt x="29930" y="85103"/>
                        <a:pt x="33741" y="86493"/>
                        <a:pt x="37679" y="86366"/>
                      </a:cubicBezTo>
                      <a:cubicBezTo>
                        <a:pt x="42633" y="86366"/>
                        <a:pt x="46762" y="84913"/>
                        <a:pt x="50065" y="82008"/>
                      </a:cubicBezTo>
                      <a:cubicBezTo>
                        <a:pt x="53368" y="79102"/>
                        <a:pt x="55083" y="75186"/>
                        <a:pt x="55210" y="70259"/>
                      </a:cubicBezTo>
                      <a:cubicBezTo>
                        <a:pt x="55210" y="68111"/>
                        <a:pt x="54320" y="64574"/>
                        <a:pt x="52542" y="59647"/>
                      </a:cubicBezTo>
                      <a:cubicBezTo>
                        <a:pt x="50764" y="54720"/>
                        <a:pt x="48223" y="48088"/>
                        <a:pt x="44920" y="39750"/>
                      </a:cubicBezTo>
                      <a:cubicBezTo>
                        <a:pt x="41617" y="31412"/>
                        <a:pt x="38949" y="24274"/>
                        <a:pt x="36917" y="18336"/>
                      </a:cubicBezTo>
                      <a:cubicBezTo>
                        <a:pt x="36282" y="15557"/>
                        <a:pt x="35964" y="13536"/>
                        <a:pt x="35964" y="12272"/>
                      </a:cubicBezTo>
                      <a:cubicBezTo>
                        <a:pt x="35964" y="9114"/>
                        <a:pt x="37044" y="7535"/>
                        <a:pt x="39203" y="7535"/>
                      </a:cubicBezTo>
                      <a:cubicBezTo>
                        <a:pt x="40347" y="7535"/>
                        <a:pt x="41553" y="7724"/>
                        <a:pt x="42824" y="8103"/>
                      </a:cubicBezTo>
                      <a:cubicBezTo>
                        <a:pt x="44094" y="8482"/>
                        <a:pt x="45555" y="9367"/>
                        <a:pt x="47207" y="10756"/>
                      </a:cubicBezTo>
                      <a:cubicBezTo>
                        <a:pt x="48858" y="12146"/>
                        <a:pt x="50573" y="14357"/>
                        <a:pt x="52351" y="17389"/>
                      </a:cubicBezTo>
                      <a:cubicBezTo>
                        <a:pt x="54130" y="20421"/>
                        <a:pt x="55718" y="24148"/>
                        <a:pt x="57115" y="28569"/>
                      </a:cubicBezTo>
                      <a:cubicBezTo>
                        <a:pt x="57496" y="30085"/>
                        <a:pt x="57814" y="30970"/>
                        <a:pt x="58068" y="31222"/>
                      </a:cubicBezTo>
                      <a:cubicBezTo>
                        <a:pt x="58322" y="31475"/>
                        <a:pt x="59402" y="31601"/>
                        <a:pt x="61307" y="31601"/>
                      </a:cubicBezTo>
                      <a:cubicBezTo>
                        <a:pt x="63848" y="31601"/>
                        <a:pt x="65118" y="30970"/>
                        <a:pt x="65118" y="29706"/>
                      </a:cubicBezTo>
                      <a:cubicBezTo>
                        <a:pt x="65118" y="28696"/>
                        <a:pt x="64547" y="26737"/>
                        <a:pt x="63403" y="23832"/>
                      </a:cubicBezTo>
                      <a:cubicBezTo>
                        <a:pt x="62260" y="20926"/>
                        <a:pt x="60672" y="17705"/>
                        <a:pt x="58640" y="14167"/>
                      </a:cubicBezTo>
                      <a:cubicBezTo>
                        <a:pt x="56607" y="10630"/>
                        <a:pt x="53749" y="7472"/>
                        <a:pt x="50065" y="4692"/>
                      </a:cubicBezTo>
                      <a:cubicBezTo>
                        <a:pt x="46381" y="1913"/>
                        <a:pt x="42443" y="524"/>
                        <a:pt x="38251" y="524"/>
                      </a:cubicBezTo>
                      <a:cubicBezTo>
                        <a:pt x="34186" y="524"/>
                        <a:pt x="30438" y="1850"/>
                        <a:pt x="27008" y="4503"/>
                      </a:cubicBezTo>
                      <a:cubicBezTo>
                        <a:pt x="23578" y="7156"/>
                        <a:pt x="21800" y="11199"/>
                        <a:pt x="21673" y="16631"/>
                      </a:cubicBezTo>
                      <a:cubicBezTo>
                        <a:pt x="21673" y="18779"/>
                        <a:pt x="21990" y="20800"/>
                        <a:pt x="22625" y="22695"/>
                      </a:cubicBezTo>
                      <a:cubicBezTo>
                        <a:pt x="23260" y="24590"/>
                        <a:pt x="25992" y="31791"/>
                        <a:pt x="30819" y="44298"/>
                      </a:cubicBezTo>
                      <a:cubicBezTo>
                        <a:pt x="35646" y="57057"/>
                        <a:pt x="38441" y="64700"/>
                        <a:pt x="39203" y="67227"/>
                      </a:cubicBezTo>
                      <a:cubicBezTo>
                        <a:pt x="39966" y="69754"/>
                        <a:pt x="40410" y="72217"/>
                        <a:pt x="40537" y="74617"/>
                      </a:cubicBezTo>
                      <a:cubicBezTo>
                        <a:pt x="40537" y="77649"/>
                        <a:pt x="39457" y="79165"/>
                        <a:pt x="37298" y="79165"/>
                      </a:cubicBezTo>
                      <a:lnTo>
                        <a:pt x="36917" y="79165"/>
                      </a:lnTo>
                      <a:cubicBezTo>
                        <a:pt x="33106" y="79165"/>
                        <a:pt x="29612" y="77081"/>
                        <a:pt x="26436" y="72912"/>
                      </a:cubicBezTo>
                      <a:cubicBezTo>
                        <a:pt x="23260" y="68743"/>
                        <a:pt x="20847" y="63437"/>
                        <a:pt x="19195" y="56994"/>
                      </a:cubicBezTo>
                      <a:cubicBezTo>
                        <a:pt x="19068" y="56868"/>
                        <a:pt x="18941" y="56678"/>
                        <a:pt x="18814" y="56426"/>
                      </a:cubicBezTo>
                      <a:cubicBezTo>
                        <a:pt x="18687" y="56173"/>
                        <a:pt x="18624" y="55983"/>
                        <a:pt x="18624" y="55857"/>
                      </a:cubicBezTo>
                      <a:cubicBezTo>
                        <a:pt x="18624" y="55731"/>
                        <a:pt x="18497" y="55604"/>
                        <a:pt x="18243" y="55478"/>
                      </a:cubicBezTo>
                      <a:cubicBezTo>
                        <a:pt x="17989" y="55352"/>
                        <a:pt x="17798" y="55289"/>
                        <a:pt x="17671" y="55289"/>
                      </a:cubicBezTo>
                      <a:cubicBezTo>
                        <a:pt x="17544" y="55289"/>
                        <a:pt x="17290" y="55289"/>
                        <a:pt x="16909" y="55289"/>
                      </a:cubicBezTo>
                      <a:cubicBezTo>
                        <a:pt x="16528" y="55289"/>
                        <a:pt x="16019" y="55289"/>
                        <a:pt x="15384" y="55289"/>
                      </a:cubicBezTo>
                      <a:lnTo>
                        <a:pt x="12717" y="55289"/>
                      </a:lnTo>
                      <a:cubicBezTo>
                        <a:pt x="11954" y="56047"/>
                        <a:pt x="11573" y="56615"/>
                        <a:pt x="11573" y="56994"/>
                      </a:cubicBezTo>
                      <a:close/>
                    </a:path>
                  </a:pathLst>
                </a:custGeom>
                <a:solidFill>
                  <a:schemeClr val="accent1">
                    <a:lumMod val="60000"/>
                    <a:lumOff val="40000"/>
                  </a:schemeClr>
                </a:solidFill>
                <a:ln w="0" cap="flat">
                  <a:noFill/>
                  <a:prstDash val="solid"/>
                  <a:miter/>
                </a:ln>
              </p:spPr>
              <p:txBody>
                <a:bodyPr rtlCol="0" anchor="ctr"/>
                <a:lstStyle/>
                <a:p>
                  <a:endParaRPr lang="en-US"/>
                </a:p>
              </p:txBody>
            </p:sp>
          </p:grpSp>
          <p:sp>
            <p:nvSpPr>
              <p:cNvPr id="90" name="Freeform: Shape 89">
                <a:extLst>
                  <a:ext uri="{FF2B5EF4-FFF2-40B4-BE49-F238E27FC236}">
                    <a16:creationId xmlns:a16="http://schemas.microsoft.com/office/drawing/2014/main" id="{B6DA1CF8-B6E8-D170-A72E-80152D3D916E}"/>
                  </a:ext>
                </a:extLst>
              </p:cNvPr>
              <p:cNvSpPr/>
              <p:nvPr/>
            </p:nvSpPr>
            <p:spPr>
              <a:xfrm flipV="1">
                <a:off x="5377776" y="2622442"/>
                <a:ext cx="1171182" cy="16081"/>
              </a:xfrm>
              <a:custGeom>
                <a:avLst/>
                <a:gdLst>
                  <a:gd name="connsiteX0" fmla="*/ 9228 w 1171182"/>
                  <a:gd name="connsiteY0" fmla="*/ -500 h 16081"/>
                  <a:gd name="connsiteX1" fmla="*/ 1180410 w 1171182"/>
                  <a:gd name="connsiteY1" fmla="*/ -500 h 16081"/>
                  <a:gd name="connsiteX2" fmla="*/ 1180410 w 1171182"/>
                  <a:gd name="connsiteY2" fmla="*/ 15582 h 16081"/>
                  <a:gd name="connsiteX3" fmla="*/ 9228 w 1171182"/>
                  <a:gd name="connsiteY3" fmla="*/ 15582 h 16081"/>
                </a:gdLst>
                <a:ahLst/>
                <a:cxnLst>
                  <a:cxn ang="0">
                    <a:pos x="connsiteX0" y="connsiteY0"/>
                  </a:cxn>
                  <a:cxn ang="0">
                    <a:pos x="connsiteX1" y="connsiteY1"/>
                  </a:cxn>
                  <a:cxn ang="0">
                    <a:pos x="connsiteX2" y="connsiteY2"/>
                  </a:cxn>
                  <a:cxn ang="0">
                    <a:pos x="connsiteX3" y="connsiteY3"/>
                  </a:cxn>
                </a:cxnLst>
                <a:rect l="l" t="t" r="r" b="b"/>
                <a:pathLst>
                  <a:path w="1171182" h="16081">
                    <a:moveTo>
                      <a:pt x="9228" y="-500"/>
                    </a:moveTo>
                    <a:lnTo>
                      <a:pt x="1180410" y="-500"/>
                    </a:lnTo>
                    <a:lnTo>
                      <a:pt x="1180410" y="15582"/>
                    </a:lnTo>
                    <a:lnTo>
                      <a:pt x="9228" y="15582"/>
                    </a:lnTo>
                    <a:close/>
                  </a:path>
                </a:pathLst>
              </a:custGeom>
              <a:solidFill>
                <a:schemeClr val="bg1"/>
              </a:solidFill>
              <a:ln w="0" cap="flat">
                <a:noFill/>
                <a:prstDash val="solid"/>
                <a:miter/>
              </a:ln>
            </p:spPr>
            <p:txBody>
              <a:bodyPr rtlCol="0" anchor="ctr"/>
              <a:lstStyle/>
              <a:p>
                <a:endParaRPr lang="en-US"/>
              </a:p>
            </p:txBody>
          </p:sp>
        </p:grpSp>
        <p:sp>
          <p:nvSpPr>
            <p:cNvPr id="91" name="Freeform: Shape 90">
              <a:extLst>
                <a:ext uri="{FF2B5EF4-FFF2-40B4-BE49-F238E27FC236}">
                  <a16:creationId xmlns:a16="http://schemas.microsoft.com/office/drawing/2014/main" id="{E0BB1345-F0A7-0B41-0B19-7FEA784DA342}"/>
                </a:ext>
              </a:extLst>
            </p:cNvPr>
            <p:cNvSpPr/>
            <p:nvPr/>
          </p:nvSpPr>
          <p:spPr>
            <a:xfrm flipV="1">
              <a:off x="6656282" y="2541228"/>
              <a:ext cx="179501" cy="178241"/>
            </a:xfrm>
            <a:custGeom>
              <a:avLst/>
              <a:gdLst>
                <a:gd name="connsiteX0" fmla="*/ 14035 w 179501"/>
                <a:gd name="connsiteY0" fmla="*/ 85001 h 178241"/>
                <a:gd name="connsiteX1" fmla="*/ 14035 w 179501"/>
                <a:gd name="connsiteY1" fmla="*/ 88486 h 178241"/>
                <a:gd name="connsiteX2" fmla="*/ 17809 w 179501"/>
                <a:gd name="connsiteY2" fmla="*/ 93846 h 178241"/>
                <a:gd name="connsiteX3" fmla="*/ 98396 w 179501"/>
                <a:gd name="connsiteY3" fmla="*/ 93846 h 178241"/>
                <a:gd name="connsiteX4" fmla="*/ 98396 w 179501"/>
                <a:gd name="connsiteY4" fmla="*/ 134051 h 178241"/>
                <a:gd name="connsiteX5" fmla="*/ 98665 w 179501"/>
                <a:gd name="connsiteY5" fmla="*/ 174256 h 178241"/>
                <a:gd name="connsiteX6" fmla="*/ 103786 w 179501"/>
                <a:gd name="connsiteY6" fmla="*/ 177740 h 178241"/>
                <a:gd name="connsiteX7" fmla="*/ 109177 w 179501"/>
                <a:gd name="connsiteY7" fmla="*/ 173720 h 178241"/>
                <a:gd name="connsiteX8" fmla="*/ 109177 w 179501"/>
                <a:gd name="connsiteY8" fmla="*/ 93846 h 178241"/>
                <a:gd name="connsiteX9" fmla="*/ 189494 w 179501"/>
                <a:gd name="connsiteY9" fmla="*/ 93846 h 178241"/>
                <a:gd name="connsiteX10" fmla="*/ 193537 w 179501"/>
                <a:gd name="connsiteY10" fmla="*/ 88486 h 178241"/>
                <a:gd name="connsiteX11" fmla="*/ 189494 w 179501"/>
                <a:gd name="connsiteY11" fmla="*/ 83125 h 178241"/>
                <a:gd name="connsiteX12" fmla="*/ 109177 w 179501"/>
                <a:gd name="connsiteY12" fmla="*/ 83125 h 178241"/>
                <a:gd name="connsiteX13" fmla="*/ 109177 w 179501"/>
                <a:gd name="connsiteY13" fmla="*/ 3251 h 178241"/>
                <a:gd name="connsiteX14" fmla="*/ 104325 w 179501"/>
                <a:gd name="connsiteY14" fmla="*/ -501 h 178241"/>
                <a:gd name="connsiteX15" fmla="*/ 103786 w 179501"/>
                <a:gd name="connsiteY15" fmla="*/ -501 h 178241"/>
                <a:gd name="connsiteX16" fmla="*/ 103247 w 179501"/>
                <a:gd name="connsiteY16" fmla="*/ -501 h 178241"/>
                <a:gd name="connsiteX17" fmla="*/ 98396 w 179501"/>
                <a:gd name="connsiteY17" fmla="*/ 3251 h 178241"/>
                <a:gd name="connsiteX18" fmla="*/ 98396 w 179501"/>
                <a:gd name="connsiteY18" fmla="*/ 83125 h 178241"/>
                <a:gd name="connsiteX19" fmla="*/ 17809 w 179501"/>
                <a:gd name="connsiteY19" fmla="*/ 83125 h 178241"/>
                <a:gd name="connsiteX20" fmla="*/ 14035 w 179501"/>
                <a:gd name="connsiteY20" fmla="*/ 88486 h 178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9501" h="178241">
                  <a:moveTo>
                    <a:pt x="14035" y="85001"/>
                  </a:moveTo>
                  <a:cubicBezTo>
                    <a:pt x="14035" y="85001"/>
                    <a:pt x="14035" y="86162"/>
                    <a:pt x="14035" y="88486"/>
                  </a:cubicBezTo>
                  <a:cubicBezTo>
                    <a:pt x="14035" y="90809"/>
                    <a:pt x="15293" y="92595"/>
                    <a:pt x="17809" y="93846"/>
                  </a:cubicBezTo>
                  <a:lnTo>
                    <a:pt x="98396" y="93846"/>
                  </a:lnTo>
                  <a:lnTo>
                    <a:pt x="98396" y="134051"/>
                  </a:lnTo>
                  <a:lnTo>
                    <a:pt x="98665" y="174256"/>
                  </a:lnTo>
                  <a:cubicBezTo>
                    <a:pt x="100462" y="176579"/>
                    <a:pt x="102169" y="177740"/>
                    <a:pt x="103786" y="177740"/>
                  </a:cubicBezTo>
                  <a:cubicBezTo>
                    <a:pt x="106122" y="177740"/>
                    <a:pt x="107919" y="176400"/>
                    <a:pt x="109177" y="173720"/>
                  </a:cubicBezTo>
                  <a:lnTo>
                    <a:pt x="109177" y="93846"/>
                  </a:lnTo>
                  <a:lnTo>
                    <a:pt x="189494" y="93846"/>
                  </a:lnTo>
                  <a:cubicBezTo>
                    <a:pt x="192190" y="92417"/>
                    <a:pt x="193537" y="90630"/>
                    <a:pt x="193537" y="88486"/>
                  </a:cubicBezTo>
                  <a:cubicBezTo>
                    <a:pt x="193537" y="86341"/>
                    <a:pt x="192190" y="84554"/>
                    <a:pt x="189494" y="83125"/>
                  </a:cubicBezTo>
                  <a:lnTo>
                    <a:pt x="109177" y="83125"/>
                  </a:lnTo>
                  <a:lnTo>
                    <a:pt x="109177" y="3251"/>
                  </a:lnTo>
                  <a:cubicBezTo>
                    <a:pt x="107739" y="750"/>
                    <a:pt x="106122" y="-501"/>
                    <a:pt x="104325" y="-501"/>
                  </a:cubicBezTo>
                  <a:lnTo>
                    <a:pt x="103786" y="-501"/>
                  </a:lnTo>
                  <a:lnTo>
                    <a:pt x="103247" y="-501"/>
                  </a:lnTo>
                  <a:cubicBezTo>
                    <a:pt x="101091" y="-501"/>
                    <a:pt x="99474" y="750"/>
                    <a:pt x="98396" y="3251"/>
                  </a:cubicBezTo>
                  <a:lnTo>
                    <a:pt x="98396" y="83125"/>
                  </a:lnTo>
                  <a:lnTo>
                    <a:pt x="17809" y="83125"/>
                  </a:lnTo>
                  <a:cubicBezTo>
                    <a:pt x="15293" y="84376"/>
                    <a:pt x="14035" y="86162"/>
                    <a:pt x="14035" y="88486"/>
                  </a:cubicBezTo>
                  <a:close/>
                </a:path>
              </a:pathLst>
            </a:custGeom>
            <a:solidFill>
              <a:schemeClr val="bg1"/>
            </a:solidFill>
            <a:ln w="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497AFFA-AB78-9C47-F947-0955A9D70C3B}"/>
                </a:ext>
              </a:extLst>
            </p:cNvPr>
            <p:cNvSpPr/>
            <p:nvPr/>
          </p:nvSpPr>
          <p:spPr>
            <a:xfrm flipV="1">
              <a:off x="6916425" y="2516033"/>
              <a:ext cx="184083" cy="181457"/>
            </a:xfrm>
            <a:custGeom>
              <a:avLst/>
              <a:gdLst>
                <a:gd name="connsiteX0" fmla="*/ 20156 w 184083"/>
                <a:gd name="connsiteY0" fmla="*/ 116453 h 181457"/>
                <a:gd name="connsiteX1" fmla="*/ 15036 w 184083"/>
                <a:gd name="connsiteY1" fmla="*/ 118597 h 181457"/>
                <a:gd name="connsiteX2" fmla="*/ 19348 w 184083"/>
                <a:gd name="connsiteY2" fmla="*/ 133607 h 181457"/>
                <a:gd name="connsiteX3" fmla="*/ 28512 w 184083"/>
                <a:gd name="connsiteY3" fmla="*/ 160678 h 181457"/>
                <a:gd name="connsiteX4" fmla="*/ 33093 w 184083"/>
                <a:gd name="connsiteY4" fmla="*/ 173812 h 181457"/>
                <a:gd name="connsiteX5" fmla="*/ 36597 w 184083"/>
                <a:gd name="connsiteY5" fmla="*/ 180780 h 181457"/>
                <a:gd name="connsiteX6" fmla="*/ 162734 w 184083"/>
                <a:gd name="connsiteY6" fmla="*/ 180780 h 181457"/>
                <a:gd name="connsiteX7" fmla="*/ 186991 w 184083"/>
                <a:gd name="connsiteY7" fmla="*/ 180780 h 181457"/>
                <a:gd name="connsiteX8" fmla="*/ 197233 w 184083"/>
                <a:gd name="connsiteY8" fmla="*/ 180512 h 181457"/>
                <a:gd name="connsiteX9" fmla="*/ 199119 w 184083"/>
                <a:gd name="connsiteY9" fmla="*/ 178100 h 181457"/>
                <a:gd name="connsiteX10" fmla="*/ 194537 w 184083"/>
                <a:gd name="connsiteY10" fmla="*/ 147545 h 181457"/>
                <a:gd name="connsiteX11" fmla="*/ 189416 w 184083"/>
                <a:gd name="connsiteY11" fmla="*/ 118329 h 181457"/>
                <a:gd name="connsiteX12" fmla="*/ 184296 w 184083"/>
                <a:gd name="connsiteY12" fmla="*/ 116453 h 181457"/>
                <a:gd name="connsiteX13" fmla="*/ 181061 w 184083"/>
                <a:gd name="connsiteY13" fmla="*/ 116453 h 181457"/>
                <a:gd name="connsiteX14" fmla="*/ 179444 w 184083"/>
                <a:gd name="connsiteY14" fmla="*/ 117793 h 181457"/>
                <a:gd name="connsiteX15" fmla="*/ 178905 w 184083"/>
                <a:gd name="connsiteY15" fmla="*/ 118597 h 181457"/>
                <a:gd name="connsiteX16" fmla="*/ 180522 w 184083"/>
                <a:gd name="connsiteY16" fmla="*/ 130659 h 181457"/>
                <a:gd name="connsiteX17" fmla="*/ 182139 w 184083"/>
                <a:gd name="connsiteY17" fmla="*/ 147008 h 181457"/>
                <a:gd name="connsiteX18" fmla="*/ 178636 w 184083"/>
                <a:gd name="connsiteY18" fmla="*/ 161214 h 181457"/>
                <a:gd name="connsiteX19" fmla="*/ 163812 w 184083"/>
                <a:gd name="connsiteY19" fmla="*/ 167915 h 181457"/>
                <a:gd name="connsiteX20" fmla="*/ 148180 w 184083"/>
                <a:gd name="connsiteY20" fmla="*/ 168451 h 181457"/>
                <a:gd name="connsiteX21" fmla="*/ 132547 w 184083"/>
                <a:gd name="connsiteY21" fmla="*/ 168183 h 181457"/>
                <a:gd name="connsiteX22" fmla="*/ 127696 w 184083"/>
                <a:gd name="connsiteY22" fmla="*/ 166039 h 181457"/>
                <a:gd name="connsiteX23" fmla="*/ 108560 w 184083"/>
                <a:gd name="connsiteY23" fmla="*/ 91258 h 181457"/>
                <a:gd name="connsiteX24" fmla="*/ 89693 w 184083"/>
                <a:gd name="connsiteY24" fmla="*/ 15405 h 181457"/>
                <a:gd name="connsiteX25" fmla="*/ 113411 w 184083"/>
                <a:gd name="connsiteY25" fmla="*/ 11652 h 181457"/>
                <a:gd name="connsiteX26" fmla="*/ 124462 w 184083"/>
                <a:gd name="connsiteY26" fmla="*/ 11384 h 181457"/>
                <a:gd name="connsiteX27" fmla="*/ 126887 w 184083"/>
                <a:gd name="connsiteY27" fmla="*/ 8972 h 181457"/>
                <a:gd name="connsiteX28" fmla="*/ 126079 w 184083"/>
                <a:gd name="connsiteY28" fmla="*/ 5220 h 181457"/>
                <a:gd name="connsiteX29" fmla="*/ 123653 w 184083"/>
                <a:gd name="connsiteY29" fmla="*/ -409 h 181457"/>
                <a:gd name="connsiteX30" fmla="*/ 123114 w 184083"/>
                <a:gd name="connsiteY30" fmla="*/ -677 h 181457"/>
                <a:gd name="connsiteX31" fmla="*/ 121227 w 184083"/>
                <a:gd name="connsiteY31" fmla="*/ -677 h 181457"/>
                <a:gd name="connsiteX32" fmla="*/ 107212 w 184083"/>
                <a:gd name="connsiteY32" fmla="*/ -409 h 181457"/>
                <a:gd name="connsiteX33" fmla="*/ 70827 w 184083"/>
                <a:gd name="connsiteY33" fmla="*/ -141 h 181457"/>
                <a:gd name="connsiteX34" fmla="*/ 26625 w 184083"/>
                <a:gd name="connsiteY34" fmla="*/ -677 h 181457"/>
                <a:gd name="connsiteX35" fmla="*/ 22582 w 184083"/>
                <a:gd name="connsiteY35" fmla="*/ -677 h 181457"/>
                <a:gd name="connsiteX36" fmla="*/ 20965 w 184083"/>
                <a:gd name="connsiteY36" fmla="*/ 1735 h 181457"/>
                <a:gd name="connsiteX37" fmla="*/ 21504 w 184083"/>
                <a:gd name="connsiteY37" fmla="*/ 6560 h 181457"/>
                <a:gd name="connsiteX38" fmla="*/ 24199 w 184083"/>
                <a:gd name="connsiteY38" fmla="*/ 11652 h 181457"/>
                <a:gd name="connsiteX39" fmla="*/ 31746 w 184083"/>
                <a:gd name="connsiteY39" fmla="*/ 11652 h 181457"/>
                <a:gd name="connsiteX40" fmla="*/ 34711 w 184083"/>
                <a:gd name="connsiteY40" fmla="*/ 11652 h 181457"/>
                <a:gd name="connsiteX41" fmla="*/ 60315 w 184083"/>
                <a:gd name="connsiteY41" fmla="*/ 14065 h 181457"/>
                <a:gd name="connsiteX42" fmla="*/ 60854 w 184083"/>
                <a:gd name="connsiteY42" fmla="*/ 14333 h 181457"/>
                <a:gd name="connsiteX43" fmla="*/ 63550 w 184083"/>
                <a:gd name="connsiteY43" fmla="*/ 19693 h 181457"/>
                <a:gd name="connsiteX44" fmla="*/ 74330 w 184083"/>
                <a:gd name="connsiteY44" fmla="*/ 61774 h 181457"/>
                <a:gd name="connsiteX45" fmla="*/ 81877 w 184083"/>
                <a:gd name="connsiteY45" fmla="*/ 91526 h 181457"/>
                <a:gd name="connsiteX46" fmla="*/ 100744 w 184083"/>
                <a:gd name="connsiteY46" fmla="*/ 166843 h 181457"/>
                <a:gd name="connsiteX47" fmla="*/ 92927 w 184083"/>
                <a:gd name="connsiteY47" fmla="*/ 168183 h 181457"/>
                <a:gd name="connsiteX48" fmla="*/ 84572 w 184083"/>
                <a:gd name="connsiteY48" fmla="*/ 168183 h 181457"/>
                <a:gd name="connsiteX49" fmla="*/ 60854 w 184083"/>
                <a:gd name="connsiteY49" fmla="*/ 166575 h 181457"/>
                <a:gd name="connsiteX50" fmla="*/ 41988 w 184083"/>
                <a:gd name="connsiteY50" fmla="*/ 155585 h 181457"/>
                <a:gd name="connsiteX51" fmla="*/ 27434 w 184083"/>
                <a:gd name="connsiteY51" fmla="*/ 124494 h 181457"/>
                <a:gd name="connsiteX52" fmla="*/ 24738 w 184083"/>
                <a:gd name="connsiteY52" fmla="*/ 117525 h 181457"/>
                <a:gd name="connsiteX53" fmla="*/ 20965 w 184083"/>
                <a:gd name="connsiteY53" fmla="*/ 116453 h 181457"/>
                <a:gd name="connsiteX54" fmla="*/ 20156 w 184083"/>
                <a:gd name="connsiteY54" fmla="*/ 116453 h 18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84083" h="181457">
                  <a:moveTo>
                    <a:pt x="20156" y="116453"/>
                  </a:moveTo>
                  <a:cubicBezTo>
                    <a:pt x="16742" y="116453"/>
                    <a:pt x="15036" y="117168"/>
                    <a:pt x="15036" y="118597"/>
                  </a:cubicBezTo>
                  <a:cubicBezTo>
                    <a:pt x="15036" y="119490"/>
                    <a:pt x="16473" y="124494"/>
                    <a:pt x="19348" y="133607"/>
                  </a:cubicBezTo>
                  <a:cubicBezTo>
                    <a:pt x="22223" y="142720"/>
                    <a:pt x="25277" y="151744"/>
                    <a:pt x="28512" y="160678"/>
                  </a:cubicBezTo>
                  <a:lnTo>
                    <a:pt x="33093" y="173812"/>
                  </a:lnTo>
                  <a:cubicBezTo>
                    <a:pt x="33992" y="177028"/>
                    <a:pt x="35160" y="179351"/>
                    <a:pt x="36597" y="180780"/>
                  </a:cubicBezTo>
                  <a:lnTo>
                    <a:pt x="162734" y="180780"/>
                  </a:lnTo>
                  <a:lnTo>
                    <a:pt x="186991" y="180780"/>
                  </a:lnTo>
                  <a:cubicBezTo>
                    <a:pt x="192740" y="180780"/>
                    <a:pt x="196154" y="180691"/>
                    <a:pt x="197233" y="180512"/>
                  </a:cubicBezTo>
                  <a:cubicBezTo>
                    <a:pt x="198311" y="180334"/>
                    <a:pt x="198939" y="179530"/>
                    <a:pt x="199119" y="178100"/>
                  </a:cubicBezTo>
                  <a:cubicBezTo>
                    <a:pt x="199119" y="177028"/>
                    <a:pt x="197592" y="166843"/>
                    <a:pt x="194537" y="147545"/>
                  </a:cubicBezTo>
                  <a:cubicBezTo>
                    <a:pt x="191483" y="128246"/>
                    <a:pt x="189776" y="118508"/>
                    <a:pt x="189416" y="118329"/>
                  </a:cubicBezTo>
                  <a:cubicBezTo>
                    <a:pt x="189416" y="117078"/>
                    <a:pt x="187710" y="116453"/>
                    <a:pt x="184296" y="116453"/>
                  </a:cubicBezTo>
                  <a:cubicBezTo>
                    <a:pt x="182678" y="116453"/>
                    <a:pt x="181600" y="116453"/>
                    <a:pt x="181061" y="116453"/>
                  </a:cubicBezTo>
                  <a:cubicBezTo>
                    <a:pt x="180522" y="116453"/>
                    <a:pt x="179983" y="116900"/>
                    <a:pt x="179444" y="117793"/>
                  </a:cubicBezTo>
                  <a:lnTo>
                    <a:pt x="178905" y="118597"/>
                  </a:lnTo>
                  <a:cubicBezTo>
                    <a:pt x="178905" y="119669"/>
                    <a:pt x="179444" y="123690"/>
                    <a:pt x="180522" y="130659"/>
                  </a:cubicBezTo>
                  <a:cubicBezTo>
                    <a:pt x="181600" y="137627"/>
                    <a:pt x="182139" y="143077"/>
                    <a:pt x="182139" y="147008"/>
                  </a:cubicBezTo>
                  <a:cubicBezTo>
                    <a:pt x="182139" y="153262"/>
                    <a:pt x="180971" y="157998"/>
                    <a:pt x="178636" y="161214"/>
                  </a:cubicBezTo>
                  <a:cubicBezTo>
                    <a:pt x="176300" y="164431"/>
                    <a:pt x="171358" y="166664"/>
                    <a:pt x="163812" y="167915"/>
                  </a:cubicBezTo>
                  <a:cubicBezTo>
                    <a:pt x="162913" y="168094"/>
                    <a:pt x="157703" y="168272"/>
                    <a:pt x="148180" y="168451"/>
                  </a:cubicBezTo>
                  <a:cubicBezTo>
                    <a:pt x="139914" y="168451"/>
                    <a:pt x="134703" y="168362"/>
                    <a:pt x="132547" y="168183"/>
                  </a:cubicBezTo>
                  <a:cubicBezTo>
                    <a:pt x="130391" y="168004"/>
                    <a:pt x="128774" y="167290"/>
                    <a:pt x="127696" y="166039"/>
                  </a:cubicBezTo>
                  <a:cubicBezTo>
                    <a:pt x="127516" y="165860"/>
                    <a:pt x="121138" y="140933"/>
                    <a:pt x="108560" y="91258"/>
                  </a:cubicBezTo>
                  <a:cubicBezTo>
                    <a:pt x="95982" y="41583"/>
                    <a:pt x="89693" y="16298"/>
                    <a:pt x="89693" y="15405"/>
                  </a:cubicBezTo>
                  <a:cubicBezTo>
                    <a:pt x="89693" y="13261"/>
                    <a:pt x="97599" y="12010"/>
                    <a:pt x="113411" y="11652"/>
                  </a:cubicBezTo>
                  <a:cubicBezTo>
                    <a:pt x="119161" y="11652"/>
                    <a:pt x="122844" y="11563"/>
                    <a:pt x="124462" y="11384"/>
                  </a:cubicBezTo>
                  <a:cubicBezTo>
                    <a:pt x="126079" y="11206"/>
                    <a:pt x="126887" y="10402"/>
                    <a:pt x="126887" y="8972"/>
                  </a:cubicBezTo>
                  <a:cubicBezTo>
                    <a:pt x="126887" y="8079"/>
                    <a:pt x="126618" y="6828"/>
                    <a:pt x="126079" y="5220"/>
                  </a:cubicBezTo>
                  <a:cubicBezTo>
                    <a:pt x="125360" y="2003"/>
                    <a:pt x="124551" y="127"/>
                    <a:pt x="123653" y="-409"/>
                  </a:cubicBezTo>
                  <a:lnTo>
                    <a:pt x="123114" y="-677"/>
                  </a:lnTo>
                  <a:cubicBezTo>
                    <a:pt x="122575" y="-677"/>
                    <a:pt x="121946" y="-677"/>
                    <a:pt x="121227" y="-677"/>
                  </a:cubicBezTo>
                  <a:cubicBezTo>
                    <a:pt x="120329" y="-677"/>
                    <a:pt x="115657" y="-588"/>
                    <a:pt x="107212" y="-409"/>
                  </a:cubicBezTo>
                  <a:cubicBezTo>
                    <a:pt x="98767" y="-230"/>
                    <a:pt x="86639" y="-141"/>
                    <a:pt x="70827" y="-141"/>
                  </a:cubicBezTo>
                  <a:cubicBezTo>
                    <a:pt x="47648" y="-141"/>
                    <a:pt x="32914" y="-320"/>
                    <a:pt x="26625" y="-677"/>
                  </a:cubicBezTo>
                  <a:lnTo>
                    <a:pt x="22582" y="-677"/>
                  </a:lnTo>
                  <a:cubicBezTo>
                    <a:pt x="21504" y="395"/>
                    <a:pt x="20965" y="1199"/>
                    <a:pt x="20965" y="1735"/>
                  </a:cubicBezTo>
                  <a:cubicBezTo>
                    <a:pt x="20965" y="2271"/>
                    <a:pt x="21145" y="3880"/>
                    <a:pt x="21504" y="6560"/>
                  </a:cubicBezTo>
                  <a:cubicBezTo>
                    <a:pt x="22223" y="8883"/>
                    <a:pt x="23121" y="10580"/>
                    <a:pt x="24199" y="11652"/>
                  </a:cubicBezTo>
                  <a:lnTo>
                    <a:pt x="31746" y="11652"/>
                  </a:lnTo>
                  <a:lnTo>
                    <a:pt x="34711" y="11652"/>
                  </a:lnTo>
                  <a:cubicBezTo>
                    <a:pt x="49085" y="11652"/>
                    <a:pt x="57620" y="12457"/>
                    <a:pt x="60315" y="14065"/>
                  </a:cubicBezTo>
                  <a:cubicBezTo>
                    <a:pt x="60495" y="14243"/>
                    <a:pt x="60675" y="14333"/>
                    <a:pt x="60854" y="14333"/>
                  </a:cubicBezTo>
                  <a:cubicBezTo>
                    <a:pt x="61753" y="14869"/>
                    <a:pt x="62651" y="16656"/>
                    <a:pt x="63550" y="19693"/>
                  </a:cubicBezTo>
                  <a:cubicBezTo>
                    <a:pt x="64448" y="22731"/>
                    <a:pt x="68042" y="36758"/>
                    <a:pt x="74330" y="61774"/>
                  </a:cubicBezTo>
                  <a:cubicBezTo>
                    <a:pt x="77385" y="73925"/>
                    <a:pt x="79901" y="83842"/>
                    <a:pt x="81877" y="91526"/>
                  </a:cubicBezTo>
                  <a:cubicBezTo>
                    <a:pt x="94455" y="140665"/>
                    <a:pt x="100744" y="165771"/>
                    <a:pt x="100744" y="166843"/>
                  </a:cubicBezTo>
                  <a:cubicBezTo>
                    <a:pt x="100744" y="167736"/>
                    <a:pt x="98138" y="168183"/>
                    <a:pt x="92927" y="168183"/>
                  </a:cubicBezTo>
                  <a:lnTo>
                    <a:pt x="84572" y="168183"/>
                  </a:lnTo>
                  <a:cubicBezTo>
                    <a:pt x="72534" y="168183"/>
                    <a:pt x="64628" y="167647"/>
                    <a:pt x="60854" y="166575"/>
                  </a:cubicBezTo>
                  <a:cubicBezTo>
                    <a:pt x="52769" y="164788"/>
                    <a:pt x="46480" y="161125"/>
                    <a:pt x="41988" y="155585"/>
                  </a:cubicBezTo>
                  <a:cubicBezTo>
                    <a:pt x="37496" y="150046"/>
                    <a:pt x="32644" y="139682"/>
                    <a:pt x="27434" y="124494"/>
                  </a:cubicBezTo>
                  <a:cubicBezTo>
                    <a:pt x="26176" y="120563"/>
                    <a:pt x="25277" y="118240"/>
                    <a:pt x="24738" y="117525"/>
                  </a:cubicBezTo>
                  <a:cubicBezTo>
                    <a:pt x="24199" y="116810"/>
                    <a:pt x="22941" y="116453"/>
                    <a:pt x="20965" y="116453"/>
                  </a:cubicBezTo>
                  <a:lnTo>
                    <a:pt x="20156" y="116453"/>
                  </a:lnTo>
                  <a:close/>
                </a:path>
              </a:pathLst>
            </a:custGeom>
            <a:solidFill>
              <a:srgbClr val="C00000"/>
            </a:solidFill>
            <a:ln w="0" cap="flat">
              <a:noFill/>
              <a:prstDash val="solid"/>
              <a:miter/>
            </a:ln>
          </p:spPr>
          <p:txBody>
            <a:bodyPr rtlCol="0" anchor="ctr"/>
            <a:lstStyle/>
            <a:p>
              <a:endParaRPr lang="en-US"/>
            </a:p>
          </p:txBody>
        </p:sp>
        <p:grpSp>
          <p:nvGrpSpPr>
            <p:cNvPr id="93" name="Graphic 46">
              <a:extLst>
                <a:ext uri="{FF2B5EF4-FFF2-40B4-BE49-F238E27FC236}">
                  <a16:creationId xmlns:a16="http://schemas.microsoft.com/office/drawing/2014/main" id="{CEF0456C-4B60-B9B9-ACF7-59C070FCFD29}"/>
                </a:ext>
              </a:extLst>
            </p:cNvPr>
            <p:cNvGrpSpPr/>
            <p:nvPr/>
          </p:nvGrpSpPr>
          <p:grpSpPr>
            <a:xfrm>
              <a:off x="7160262" y="2259827"/>
              <a:ext cx="359273" cy="731339"/>
              <a:chOff x="7160262" y="2259827"/>
              <a:chExt cx="359273" cy="731339"/>
            </a:xfrm>
            <a:solidFill>
              <a:schemeClr val="bg1"/>
            </a:solidFill>
          </p:grpSpPr>
          <p:sp>
            <p:nvSpPr>
              <p:cNvPr id="94" name="Freeform: Shape 93">
                <a:extLst>
                  <a:ext uri="{FF2B5EF4-FFF2-40B4-BE49-F238E27FC236}">
                    <a16:creationId xmlns:a16="http://schemas.microsoft.com/office/drawing/2014/main" id="{6A2222B9-A67E-497D-53AE-EAD73985FDFC}"/>
                  </a:ext>
                </a:extLst>
              </p:cNvPr>
              <p:cNvSpPr/>
              <p:nvPr/>
            </p:nvSpPr>
            <p:spPr>
              <a:xfrm flipV="1">
                <a:off x="7160262" y="2442860"/>
                <a:ext cx="359273" cy="375244"/>
              </a:xfrm>
              <a:custGeom>
                <a:avLst/>
                <a:gdLst>
                  <a:gd name="connsiteX0" fmla="*/ 17254 w 359273"/>
                  <a:gd name="connsiteY0" fmla="*/ 374208 h 375244"/>
                  <a:gd name="connsiteX1" fmla="*/ 180315 w 359273"/>
                  <a:gd name="connsiteY1" fmla="*/ 374744 h 375244"/>
                  <a:gd name="connsiteX2" fmla="*/ 342567 w 359273"/>
                  <a:gd name="connsiteY2" fmla="*/ 374744 h 375244"/>
                  <a:gd name="connsiteX3" fmla="*/ 358200 w 359273"/>
                  <a:gd name="connsiteY3" fmla="*/ 338560 h 375244"/>
                  <a:gd name="connsiteX4" fmla="*/ 375179 w 359273"/>
                  <a:gd name="connsiteY4" fmla="*/ 299427 h 375244"/>
                  <a:gd name="connsiteX5" fmla="*/ 364399 w 359273"/>
                  <a:gd name="connsiteY5" fmla="*/ 299427 h 375244"/>
                  <a:gd name="connsiteX6" fmla="*/ 362512 w 359273"/>
                  <a:gd name="connsiteY6" fmla="*/ 303180 h 375244"/>
                  <a:gd name="connsiteX7" fmla="*/ 347419 w 359273"/>
                  <a:gd name="connsiteY7" fmla="*/ 324086 h 375244"/>
                  <a:gd name="connsiteX8" fmla="*/ 317502 w 359273"/>
                  <a:gd name="connsiteY8" fmla="*/ 344725 h 375244"/>
                  <a:gd name="connsiteX9" fmla="*/ 279499 w 359273"/>
                  <a:gd name="connsiteY9" fmla="*/ 356250 h 375244"/>
                  <a:gd name="connsiteX10" fmla="*/ 238801 w 359273"/>
                  <a:gd name="connsiteY10" fmla="*/ 360807 h 375244"/>
                  <a:gd name="connsiteX11" fmla="*/ 189479 w 359273"/>
                  <a:gd name="connsiteY11" fmla="*/ 361879 h 375244"/>
                  <a:gd name="connsiteX12" fmla="*/ 155788 w 359273"/>
                  <a:gd name="connsiteY12" fmla="*/ 361879 h 375244"/>
                  <a:gd name="connsiteX13" fmla="*/ 147433 w 359273"/>
                  <a:gd name="connsiteY13" fmla="*/ 361879 h 375244"/>
                  <a:gd name="connsiteX14" fmla="*/ 68733 w 359273"/>
                  <a:gd name="connsiteY14" fmla="*/ 361879 h 375244"/>
                  <a:gd name="connsiteX15" fmla="*/ 70889 w 359273"/>
                  <a:gd name="connsiteY15" fmla="*/ 358930 h 375244"/>
                  <a:gd name="connsiteX16" fmla="*/ 196217 w 359273"/>
                  <a:gd name="connsiteY16" fmla="*/ 187658 h 375244"/>
                  <a:gd name="connsiteX17" fmla="*/ 196217 w 359273"/>
                  <a:gd name="connsiteY17" fmla="*/ 186050 h 375244"/>
                  <a:gd name="connsiteX18" fmla="*/ 125063 w 359273"/>
                  <a:gd name="connsiteY18" fmla="*/ 105104 h 375244"/>
                  <a:gd name="connsiteX19" fmla="*/ 53909 w 359273"/>
                  <a:gd name="connsiteY19" fmla="*/ 24695 h 375244"/>
                  <a:gd name="connsiteX20" fmla="*/ 110778 w 359273"/>
                  <a:gd name="connsiteY20" fmla="*/ 24427 h 375244"/>
                  <a:gd name="connsiteX21" fmla="*/ 148781 w 359273"/>
                  <a:gd name="connsiteY21" fmla="*/ 24427 h 375244"/>
                  <a:gd name="connsiteX22" fmla="*/ 183280 w 359273"/>
                  <a:gd name="connsiteY22" fmla="*/ 24159 h 375244"/>
                  <a:gd name="connsiteX23" fmla="*/ 242574 w 359273"/>
                  <a:gd name="connsiteY23" fmla="*/ 25499 h 375244"/>
                  <a:gd name="connsiteX24" fmla="*/ 287585 w 359273"/>
                  <a:gd name="connsiteY24" fmla="*/ 31128 h 375244"/>
                  <a:gd name="connsiteX25" fmla="*/ 325587 w 359273"/>
                  <a:gd name="connsiteY25" fmla="*/ 44261 h 375244"/>
                  <a:gd name="connsiteX26" fmla="*/ 353348 w 359273"/>
                  <a:gd name="connsiteY26" fmla="*/ 67580 h 375244"/>
                  <a:gd name="connsiteX27" fmla="*/ 364399 w 359273"/>
                  <a:gd name="connsiteY27" fmla="*/ 86878 h 375244"/>
                  <a:gd name="connsiteX28" fmla="*/ 375179 w 359273"/>
                  <a:gd name="connsiteY28" fmla="*/ 86878 h 375244"/>
                  <a:gd name="connsiteX29" fmla="*/ 373293 w 359273"/>
                  <a:gd name="connsiteY29" fmla="*/ 81250 h 375244"/>
                  <a:gd name="connsiteX30" fmla="*/ 366555 w 359273"/>
                  <a:gd name="connsiteY30" fmla="*/ 63828 h 375244"/>
                  <a:gd name="connsiteX31" fmla="*/ 358200 w 359273"/>
                  <a:gd name="connsiteY31" fmla="*/ 41313 h 375244"/>
                  <a:gd name="connsiteX32" fmla="*/ 342567 w 359273"/>
                  <a:gd name="connsiteY32" fmla="*/ -232 h 375244"/>
                  <a:gd name="connsiteX33" fmla="*/ 180584 w 359273"/>
                  <a:gd name="connsiteY33" fmla="*/ -500 h 375244"/>
                  <a:gd name="connsiteX34" fmla="*/ 17523 w 359273"/>
                  <a:gd name="connsiteY34" fmla="*/ 36 h 375244"/>
                  <a:gd name="connsiteX35" fmla="*/ 15906 w 359273"/>
                  <a:gd name="connsiteY35" fmla="*/ 2448 h 375244"/>
                  <a:gd name="connsiteX36" fmla="*/ 16445 w 359273"/>
                  <a:gd name="connsiteY36" fmla="*/ 4057 h 375244"/>
                  <a:gd name="connsiteX37" fmla="*/ 160101 w 359273"/>
                  <a:gd name="connsiteY37" fmla="*/ 167556 h 375244"/>
                  <a:gd name="connsiteX38" fmla="*/ 151206 w 359273"/>
                  <a:gd name="connsiteY38" fmla="*/ 179617 h 375244"/>
                  <a:gd name="connsiteX39" fmla="*/ 122907 w 359273"/>
                  <a:gd name="connsiteY39" fmla="*/ 218214 h 375244"/>
                  <a:gd name="connsiteX40" fmla="*/ 87869 w 359273"/>
                  <a:gd name="connsiteY40" fmla="*/ 265924 h 375244"/>
                  <a:gd name="connsiteX41" fmla="*/ 16176 w 359273"/>
                  <a:gd name="connsiteY41" fmla="*/ 363755 h 375244"/>
                  <a:gd name="connsiteX42" fmla="*/ 15906 w 359273"/>
                  <a:gd name="connsiteY42" fmla="*/ 367776 h 375244"/>
                  <a:gd name="connsiteX43" fmla="*/ 17254 w 359273"/>
                  <a:gd name="connsiteY43" fmla="*/ 374208 h 37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59273" h="375244">
                    <a:moveTo>
                      <a:pt x="17254" y="374208"/>
                    </a:moveTo>
                    <a:cubicBezTo>
                      <a:pt x="17793" y="374566"/>
                      <a:pt x="72147" y="374744"/>
                      <a:pt x="180315" y="374744"/>
                    </a:cubicBezTo>
                    <a:lnTo>
                      <a:pt x="342567" y="374744"/>
                    </a:lnTo>
                    <a:lnTo>
                      <a:pt x="358200" y="338560"/>
                    </a:lnTo>
                    <a:cubicBezTo>
                      <a:pt x="368800" y="313901"/>
                      <a:pt x="374460" y="300857"/>
                      <a:pt x="375179" y="299427"/>
                    </a:cubicBezTo>
                    <a:lnTo>
                      <a:pt x="364399" y="299427"/>
                    </a:lnTo>
                    <a:lnTo>
                      <a:pt x="362512" y="303180"/>
                    </a:lnTo>
                    <a:cubicBezTo>
                      <a:pt x="358739" y="310506"/>
                      <a:pt x="353707" y="317475"/>
                      <a:pt x="347419" y="324086"/>
                    </a:cubicBezTo>
                    <a:cubicBezTo>
                      <a:pt x="338435" y="332663"/>
                      <a:pt x="328463" y="339543"/>
                      <a:pt x="317502" y="344725"/>
                    </a:cubicBezTo>
                    <a:cubicBezTo>
                      <a:pt x="306540" y="349907"/>
                      <a:pt x="293873" y="353749"/>
                      <a:pt x="279499" y="356250"/>
                    </a:cubicBezTo>
                    <a:cubicBezTo>
                      <a:pt x="265125" y="358752"/>
                      <a:pt x="251558" y="360271"/>
                      <a:pt x="238801" y="360807"/>
                    </a:cubicBezTo>
                    <a:cubicBezTo>
                      <a:pt x="226044" y="361343"/>
                      <a:pt x="209603" y="361700"/>
                      <a:pt x="189479" y="361879"/>
                    </a:cubicBezTo>
                    <a:lnTo>
                      <a:pt x="155788" y="361879"/>
                    </a:lnTo>
                    <a:lnTo>
                      <a:pt x="147433" y="361879"/>
                    </a:lnTo>
                    <a:lnTo>
                      <a:pt x="68733" y="361879"/>
                    </a:lnTo>
                    <a:lnTo>
                      <a:pt x="70889" y="358930"/>
                    </a:lnTo>
                    <a:cubicBezTo>
                      <a:pt x="154081" y="245821"/>
                      <a:pt x="195857" y="188730"/>
                      <a:pt x="196217" y="187658"/>
                    </a:cubicBezTo>
                    <a:cubicBezTo>
                      <a:pt x="196396" y="187301"/>
                      <a:pt x="196396" y="186765"/>
                      <a:pt x="196217" y="186050"/>
                    </a:cubicBezTo>
                    <a:cubicBezTo>
                      <a:pt x="195678" y="185514"/>
                      <a:pt x="171960" y="158532"/>
                      <a:pt x="125063" y="105104"/>
                    </a:cubicBezTo>
                    <a:lnTo>
                      <a:pt x="53909" y="24695"/>
                    </a:lnTo>
                    <a:cubicBezTo>
                      <a:pt x="53909" y="24516"/>
                      <a:pt x="72865" y="24427"/>
                      <a:pt x="110778" y="24427"/>
                    </a:cubicBezTo>
                    <a:cubicBezTo>
                      <a:pt x="120122" y="24427"/>
                      <a:pt x="132789" y="24427"/>
                      <a:pt x="148781" y="24427"/>
                    </a:cubicBezTo>
                    <a:cubicBezTo>
                      <a:pt x="164772" y="24427"/>
                      <a:pt x="176272" y="24338"/>
                      <a:pt x="183280" y="24159"/>
                    </a:cubicBezTo>
                    <a:cubicBezTo>
                      <a:pt x="207716" y="24159"/>
                      <a:pt x="227481" y="24606"/>
                      <a:pt x="242574" y="25499"/>
                    </a:cubicBezTo>
                    <a:cubicBezTo>
                      <a:pt x="257668" y="26392"/>
                      <a:pt x="272672" y="28269"/>
                      <a:pt x="287585" y="31128"/>
                    </a:cubicBezTo>
                    <a:cubicBezTo>
                      <a:pt x="302497" y="33987"/>
                      <a:pt x="315165" y="38365"/>
                      <a:pt x="325587" y="44261"/>
                    </a:cubicBezTo>
                    <a:cubicBezTo>
                      <a:pt x="336010" y="50158"/>
                      <a:pt x="345262" y="57931"/>
                      <a:pt x="353348" y="67580"/>
                    </a:cubicBezTo>
                    <a:cubicBezTo>
                      <a:pt x="357121" y="72226"/>
                      <a:pt x="360806" y="78659"/>
                      <a:pt x="364399" y="86878"/>
                    </a:cubicBezTo>
                    <a:lnTo>
                      <a:pt x="375179" y="86878"/>
                    </a:lnTo>
                    <a:cubicBezTo>
                      <a:pt x="375179" y="86700"/>
                      <a:pt x="374551" y="84823"/>
                      <a:pt x="373293" y="81250"/>
                    </a:cubicBezTo>
                    <a:cubicBezTo>
                      <a:pt x="372034" y="77676"/>
                      <a:pt x="369789" y="71869"/>
                      <a:pt x="366555" y="63828"/>
                    </a:cubicBezTo>
                    <a:cubicBezTo>
                      <a:pt x="363320" y="55787"/>
                      <a:pt x="360536" y="48282"/>
                      <a:pt x="358200" y="41313"/>
                    </a:cubicBezTo>
                    <a:lnTo>
                      <a:pt x="342567" y="-232"/>
                    </a:lnTo>
                    <a:lnTo>
                      <a:pt x="180584" y="-500"/>
                    </a:lnTo>
                    <a:cubicBezTo>
                      <a:pt x="72416" y="-500"/>
                      <a:pt x="18062" y="-321"/>
                      <a:pt x="17523" y="36"/>
                    </a:cubicBezTo>
                    <a:cubicBezTo>
                      <a:pt x="16445" y="393"/>
                      <a:pt x="15906" y="1197"/>
                      <a:pt x="15906" y="2448"/>
                    </a:cubicBezTo>
                    <a:cubicBezTo>
                      <a:pt x="15906" y="2806"/>
                      <a:pt x="16086" y="3342"/>
                      <a:pt x="16445" y="4057"/>
                    </a:cubicBezTo>
                    <a:lnTo>
                      <a:pt x="160101" y="167556"/>
                    </a:lnTo>
                    <a:cubicBezTo>
                      <a:pt x="160101" y="167735"/>
                      <a:pt x="157136" y="171755"/>
                      <a:pt x="151206" y="179617"/>
                    </a:cubicBezTo>
                    <a:cubicBezTo>
                      <a:pt x="145277" y="187479"/>
                      <a:pt x="135844" y="200345"/>
                      <a:pt x="122907" y="218214"/>
                    </a:cubicBezTo>
                    <a:cubicBezTo>
                      <a:pt x="109969" y="236083"/>
                      <a:pt x="98290" y="251986"/>
                      <a:pt x="87869" y="265924"/>
                    </a:cubicBezTo>
                    <a:lnTo>
                      <a:pt x="16176" y="363755"/>
                    </a:lnTo>
                    <a:lnTo>
                      <a:pt x="15906" y="367776"/>
                    </a:lnTo>
                    <a:cubicBezTo>
                      <a:pt x="15906" y="371528"/>
                      <a:pt x="16355" y="373672"/>
                      <a:pt x="17254" y="374208"/>
                    </a:cubicBezTo>
                    <a:close/>
                  </a:path>
                </a:pathLst>
              </a:custGeom>
              <a:solidFill>
                <a:schemeClr val="bg1"/>
              </a:solidFill>
              <a:ln w="0" cap="flat">
                <a:noFill/>
                <a:prstDash val="solid"/>
                <a:miter/>
              </a:ln>
            </p:spPr>
            <p:txBody>
              <a:bodyPr rtlCol="0" anchor="ctr"/>
              <a:lstStyle/>
              <a:p>
                <a:endParaRPr lang="en-US"/>
              </a:p>
            </p:txBody>
          </p:sp>
          <p:grpSp>
            <p:nvGrpSpPr>
              <p:cNvPr id="95" name="Graphic 46">
                <a:extLst>
                  <a:ext uri="{FF2B5EF4-FFF2-40B4-BE49-F238E27FC236}">
                    <a16:creationId xmlns:a16="http://schemas.microsoft.com/office/drawing/2014/main" id="{AC4993F5-A704-5302-5E7C-6E61EFD28563}"/>
                  </a:ext>
                </a:extLst>
              </p:cNvPr>
              <p:cNvGrpSpPr/>
              <p:nvPr/>
            </p:nvGrpSpPr>
            <p:grpSpPr>
              <a:xfrm>
                <a:off x="7189383" y="2862876"/>
                <a:ext cx="291354" cy="128290"/>
                <a:chOff x="7189383" y="2862876"/>
                <a:chExt cx="291354" cy="128290"/>
              </a:xfrm>
              <a:solidFill>
                <a:schemeClr val="bg1"/>
              </a:solidFill>
            </p:grpSpPr>
            <p:sp>
              <p:nvSpPr>
                <p:cNvPr id="96" name="Freeform: Shape 95">
                  <a:extLst>
                    <a:ext uri="{FF2B5EF4-FFF2-40B4-BE49-F238E27FC236}">
                      <a16:creationId xmlns:a16="http://schemas.microsoft.com/office/drawing/2014/main" id="{93D03064-B434-B5B2-6715-ED80AE2C0E8B}"/>
                    </a:ext>
                  </a:extLst>
                </p:cNvPr>
                <p:cNvSpPr/>
                <p:nvPr/>
              </p:nvSpPr>
              <p:spPr>
                <a:xfrm flipV="1">
                  <a:off x="7189383" y="2863824"/>
                  <a:ext cx="53545" cy="127342"/>
                </a:xfrm>
                <a:custGeom>
                  <a:avLst/>
                  <a:gdLst>
                    <a:gd name="connsiteX0" fmla="*/ 47067 w 53545"/>
                    <a:gd name="connsiteY0" fmla="*/ 116317 h 127342"/>
                    <a:gd name="connsiteX1" fmla="*/ 50688 w 53545"/>
                    <a:gd name="connsiteY1" fmla="*/ 124276 h 127342"/>
                    <a:gd name="connsiteX2" fmla="*/ 59072 w 53545"/>
                    <a:gd name="connsiteY2" fmla="*/ 127876 h 127342"/>
                    <a:gd name="connsiteX3" fmla="*/ 64788 w 53545"/>
                    <a:gd name="connsiteY3" fmla="*/ 125602 h 127342"/>
                    <a:gd name="connsiteX4" fmla="*/ 67266 w 53545"/>
                    <a:gd name="connsiteY4" fmla="*/ 119917 h 127342"/>
                    <a:gd name="connsiteX5" fmla="*/ 63455 w 53545"/>
                    <a:gd name="connsiteY5" fmla="*/ 111958 h 127342"/>
                    <a:gd name="connsiteX6" fmla="*/ 55070 w 53545"/>
                    <a:gd name="connsiteY6" fmla="*/ 108168 h 127342"/>
                    <a:gd name="connsiteX7" fmla="*/ 49735 w 53545"/>
                    <a:gd name="connsiteY7" fmla="*/ 110063 h 127342"/>
                    <a:gd name="connsiteX8" fmla="*/ 47067 w 53545"/>
                    <a:gd name="connsiteY8" fmla="*/ 116317 h 127342"/>
                    <a:gd name="connsiteX9" fmla="*/ 16007 w 53545"/>
                    <a:gd name="connsiteY9" fmla="*/ 57004 h 127342"/>
                    <a:gd name="connsiteX10" fmla="*/ 17722 w 53545"/>
                    <a:gd name="connsiteY10" fmla="*/ 62878 h 127342"/>
                    <a:gd name="connsiteX11" fmla="*/ 22295 w 53545"/>
                    <a:gd name="connsiteY11" fmla="*/ 72543 h 127342"/>
                    <a:gd name="connsiteX12" fmla="*/ 30680 w 53545"/>
                    <a:gd name="connsiteY12" fmla="*/ 82207 h 127342"/>
                    <a:gd name="connsiteX13" fmla="*/ 42113 w 53545"/>
                    <a:gd name="connsiteY13" fmla="*/ 86376 h 127342"/>
                    <a:gd name="connsiteX14" fmla="*/ 54499 w 53545"/>
                    <a:gd name="connsiteY14" fmla="*/ 82017 h 127342"/>
                    <a:gd name="connsiteX15" fmla="*/ 59644 w 53545"/>
                    <a:gd name="connsiteY15" fmla="*/ 70269 h 127342"/>
                    <a:gd name="connsiteX16" fmla="*/ 56976 w 53545"/>
                    <a:gd name="connsiteY16" fmla="*/ 59657 h 127342"/>
                    <a:gd name="connsiteX17" fmla="*/ 49354 w 53545"/>
                    <a:gd name="connsiteY17" fmla="*/ 39759 h 127342"/>
                    <a:gd name="connsiteX18" fmla="*/ 41351 w 53545"/>
                    <a:gd name="connsiteY18" fmla="*/ 18346 h 127342"/>
                    <a:gd name="connsiteX19" fmla="*/ 40398 w 53545"/>
                    <a:gd name="connsiteY19" fmla="*/ 12282 h 127342"/>
                    <a:gd name="connsiteX20" fmla="*/ 43637 w 53545"/>
                    <a:gd name="connsiteY20" fmla="*/ 7545 h 127342"/>
                    <a:gd name="connsiteX21" fmla="*/ 47258 w 53545"/>
                    <a:gd name="connsiteY21" fmla="*/ 8113 h 127342"/>
                    <a:gd name="connsiteX22" fmla="*/ 51640 w 53545"/>
                    <a:gd name="connsiteY22" fmla="*/ 10766 h 127342"/>
                    <a:gd name="connsiteX23" fmla="*/ 56785 w 53545"/>
                    <a:gd name="connsiteY23" fmla="*/ 17398 h 127342"/>
                    <a:gd name="connsiteX24" fmla="*/ 61549 w 53545"/>
                    <a:gd name="connsiteY24" fmla="*/ 28579 h 127342"/>
                    <a:gd name="connsiteX25" fmla="*/ 62502 w 53545"/>
                    <a:gd name="connsiteY25" fmla="*/ 31232 h 127342"/>
                    <a:gd name="connsiteX26" fmla="*/ 65741 w 53545"/>
                    <a:gd name="connsiteY26" fmla="*/ 31611 h 127342"/>
                    <a:gd name="connsiteX27" fmla="*/ 69552 w 53545"/>
                    <a:gd name="connsiteY27" fmla="*/ 29716 h 127342"/>
                    <a:gd name="connsiteX28" fmla="*/ 67837 w 53545"/>
                    <a:gd name="connsiteY28" fmla="*/ 23841 h 127342"/>
                    <a:gd name="connsiteX29" fmla="*/ 63073 w 53545"/>
                    <a:gd name="connsiteY29" fmla="*/ 14177 h 127342"/>
                    <a:gd name="connsiteX30" fmla="*/ 54499 w 53545"/>
                    <a:gd name="connsiteY30" fmla="*/ 4702 h 127342"/>
                    <a:gd name="connsiteX31" fmla="*/ 42684 w 53545"/>
                    <a:gd name="connsiteY31" fmla="*/ 533 h 127342"/>
                    <a:gd name="connsiteX32" fmla="*/ 31442 w 53545"/>
                    <a:gd name="connsiteY32" fmla="*/ 4513 h 127342"/>
                    <a:gd name="connsiteX33" fmla="*/ 26106 w 53545"/>
                    <a:gd name="connsiteY33" fmla="*/ 16640 h 127342"/>
                    <a:gd name="connsiteX34" fmla="*/ 27059 w 53545"/>
                    <a:gd name="connsiteY34" fmla="*/ 22704 h 127342"/>
                    <a:gd name="connsiteX35" fmla="*/ 35253 w 53545"/>
                    <a:gd name="connsiteY35" fmla="*/ 44307 h 127342"/>
                    <a:gd name="connsiteX36" fmla="*/ 43637 w 53545"/>
                    <a:gd name="connsiteY36" fmla="*/ 67237 h 127342"/>
                    <a:gd name="connsiteX37" fmla="*/ 44971 w 53545"/>
                    <a:gd name="connsiteY37" fmla="*/ 74627 h 127342"/>
                    <a:gd name="connsiteX38" fmla="*/ 41732 w 53545"/>
                    <a:gd name="connsiteY38" fmla="*/ 79175 h 127342"/>
                    <a:gd name="connsiteX39" fmla="*/ 41351 w 53545"/>
                    <a:gd name="connsiteY39" fmla="*/ 79175 h 127342"/>
                    <a:gd name="connsiteX40" fmla="*/ 30870 w 53545"/>
                    <a:gd name="connsiteY40" fmla="*/ 72922 h 127342"/>
                    <a:gd name="connsiteX41" fmla="*/ 23629 w 53545"/>
                    <a:gd name="connsiteY41" fmla="*/ 57004 h 127342"/>
                    <a:gd name="connsiteX42" fmla="*/ 23248 w 53545"/>
                    <a:gd name="connsiteY42" fmla="*/ 56435 h 127342"/>
                    <a:gd name="connsiteX43" fmla="*/ 23058 w 53545"/>
                    <a:gd name="connsiteY43" fmla="*/ 55867 h 127342"/>
                    <a:gd name="connsiteX44" fmla="*/ 22676 w 53545"/>
                    <a:gd name="connsiteY44" fmla="*/ 55488 h 127342"/>
                    <a:gd name="connsiteX45" fmla="*/ 22105 w 53545"/>
                    <a:gd name="connsiteY45" fmla="*/ 55298 h 127342"/>
                    <a:gd name="connsiteX46" fmla="*/ 21343 w 53545"/>
                    <a:gd name="connsiteY46" fmla="*/ 55298 h 127342"/>
                    <a:gd name="connsiteX47" fmla="*/ 19818 w 53545"/>
                    <a:gd name="connsiteY47" fmla="*/ 55298 h 127342"/>
                    <a:gd name="connsiteX48" fmla="*/ 17150 w 53545"/>
                    <a:gd name="connsiteY48" fmla="*/ 55298 h 127342"/>
                    <a:gd name="connsiteX49" fmla="*/ 16007 w 53545"/>
                    <a:gd name="connsiteY49" fmla="*/ 57004 h 1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3545" h="127342">
                      <a:moveTo>
                        <a:pt x="47067" y="116317"/>
                      </a:moveTo>
                      <a:cubicBezTo>
                        <a:pt x="47067" y="119349"/>
                        <a:pt x="48274" y="122002"/>
                        <a:pt x="50688" y="124276"/>
                      </a:cubicBezTo>
                      <a:cubicBezTo>
                        <a:pt x="53101" y="126550"/>
                        <a:pt x="55896" y="127750"/>
                        <a:pt x="59072" y="127876"/>
                      </a:cubicBezTo>
                      <a:cubicBezTo>
                        <a:pt x="61359" y="127876"/>
                        <a:pt x="63264" y="127118"/>
                        <a:pt x="64788" y="125602"/>
                      </a:cubicBezTo>
                      <a:cubicBezTo>
                        <a:pt x="66313" y="124086"/>
                        <a:pt x="67139" y="122191"/>
                        <a:pt x="67266" y="119917"/>
                      </a:cubicBezTo>
                      <a:cubicBezTo>
                        <a:pt x="67266" y="117012"/>
                        <a:pt x="65995" y="114359"/>
                        <a:pt x="63455" y="111958"/>
                      </a:cubicBezTo>
                      <a:cubicBezTo>
                        <a:pt x="60914" y="109558"/>
                        <a:pt x="58119" y="108295"/>
                        <a:pt x="55070" y="108168"/>
                      </a:cubicBezTo>
                      <a:cubicBezTo>
                        <a:pt x="53165" y="108168"/>
                        <a:pt x="51386" y="108800"/>
                        <a:pt x="49735" y="110063"/>
                      </a:cubicBezTo>
                      <a:cubicBezTo>
                        <a:pt x="48083" y="111327"/>
                        <a:pt x="47194" y="113411"/>
                        <a:pt x="47067" y="116317"/>
                      </a:cubicBezTo>
                      <a:close/>
                      <a:moveTo>
                        <a:pt x="16007" y="57004"/>
                      </a:moveTo>
                      <a:cubicBezTo>
                        <a:pt x="16007" y="58014"/>
                        <a:pt x="16579" y="59973"/>
                        <a:pt x="17722" y="62878"/>
                      </a:cubicBezTo>
                      <a:cubicBezTo>
                        <a:pt x="18865" y="65784"/>
                        <a:pt x="20390" y="69005"/>
                        <a:pt x="22295" y="72543"/>
                      </a:cubicBezTo>
                      <a:cubicBezTo>
                        <a:pt x="24201" y="76080"/>
                        <a:pt x="26996" y="79301"/>
                        <a:pt x="30680" y="82207"/>
                      </a:cubicBezTo>
                      <a:cubicBezTo>
                        <a:pt x="34364" y="85113"/>
                        <a:pt x="38175" y="86502"/>
                        <a:pt x="42113" y="86376"/>
                      </a:cubicBezTo>
                      <a:cubicBezTo>
                        <a:pt x="47067" y="86376"/>
                        <a:pt x="51196" y="84923"/>
                        <a:pt x="54499" y="82017"/>
                      </a:cubicBezTo>
                      <a:cubicBezTo>
                        <a:pt x="57801" y="79112"/>
                        <a:pt x="59516" y="75195"/>
                        <a:pt x="59644" y="70269"/>
                      </a:cubicBezTo>
                      <a:cubicBezTo>
                        <a:pt x="59644" y="68121"/>
                        <a:pt x="58754" y="64584"/>
                        <a:pt x="56976" y="59657"/>
                      </a:cubicBezTo>
                      <a:cubicBezTo>
                        <a:pt x="55197" y="54730"/>
                        <a:pt x="52657" y="48097"/>
                        <a:pt x="49354" y="39759"/>
                      </a:cubicBezTo>
                      <a:cubicBezTo>
                        <a:pt x="46051" y="31421"/>
                        <a:pt x="43383" y="24284"/>
                        <a:pt x="41351" y="18346"/>
                      </a:cubicBezTo>
                      <a:cubicBezTo>
                        <a:pt x="40715" y="15567"/>
                        <a:pt x="40398" y="13545"/>
                        <a:pt x="40398" y="12282"/>
                      </a:cubicBezTo>
                      <a:cubicBezTo>
                        <a:pt x="40398" y="9124"/>
                        <a:pt x="41478" y="7545"/>
                        <a:pt x="43637" y="7545"/>
                      </a:cubicBezTo>
                      <a:cubicBezTo>
                        <a:pt x="44780" y="7545"/>
                        <a:pt x="45987" y="7734"/>
                        <a:pt x="47258" y="8113"/>
                      </a:cubicBezTo>
                      <a:cubicBezTo>
                        <a:pt x="48528" y="8492"/>
                        <a:pt x="49989" y="9376"/>
                        <a:pt x="51640" y="10766"/>
                      </a:cubicBezTo>
                      <a:cubicBezTo>
                        <a:pt x="53292" y="12156"/>
                        <a:pt x="55007" y="14367"/>
                        <a:pt x="56785" y="17398"/>
                      </a:cubicBezTo>
                      <a:cubicBezTo>
                        <a:pt x="58564" y="20430"/>
                        <a:pt x="60152" y="24157"/>
                        <a:pt x="61549" y="28579"/>
                      </a:cubicBezTo>
                      <a:cubicBezTo>
                        <a:pt x="61930" y="30095"/>
                        <a:pt x="62248" y="30979"/>
                        <a:pt x="62502" y="31232"/>
                      </a:cubicBezTo>
                      <a:cubicBezTo>
                        <a:pt x="62756" y="31484"/>
                        <a:pt x="63836" y="31611"/>
                        <a:pt x="65741" y="31611"/>
                      </a:cubicBezTo>
                      <a:cubicBezTo>
                        <a:pt x="68282" y="31611"/>
                        <a:pt x="69552" y="30979"/>
                        <a:pt x="69552" y="29716"/>
                      </a:cubicBezTo>
                      <a:cubicBezTo>
                        <a:pt x="69552" y="28705"/>
                        <a:pt x="68981" y="26747"/>
                        <a:pt x="67837" y="23841"/>
                      </a:cubicBezTo>
                      <a:cubicBezTo>
                        <a:pt x="66694" y="20936"/>
                        <a:pt x="65106" y="17714"/>
                        <a:pt x="63073" y="14177"/>
                      </a:cubicBezTo>
                      <a:cubicBezTo>
                        <a:pt x="61041" y="10640"/>
                        <a:pt x="58183" y="7481"/>
                        <a:pt x="54499" y="4702"/>
                      </a:cubicBezTo>
                      <a:cubicBezTo>
                        <a:pt x="50815" y="1923"/>
                        <a:pt x="46877" y="533"/>
                        <a:pt x="42684" y="533"/>
                      </a:cubicBezTo>
                      <a:cubicBezTo>
                        <a:pt x="38619" y="533"/>
                        <a:pt x="34872" y="1860"/>
                        <a:pt x="31442" y="4513"/>
                      </a:cubicBezTo>
                      <a:cubicBezTo>
                        <a:pt x="28012" y="7166"/>
                        <a:pt x="26233" y="11208"/>
                        <a:pt x="26106" y="16640"/>
                      </a:cubicBezTo>
                      <a:cubicBezTo>
                        <a:pt x="26106" y="18788"/>
                        <a:pt x="26424" y="20809"/>
                        <a:pt x="27059" y="22704"/>
                      </a:cubicBezTo>
                      <a:cubicBezTo>
                        <a:pt x="27694" y="24599"/>
                        <a:pt x="30426" y="31800"/>
                        <a:pt x="35253" y="44307"/>
                      </a:cubicBezTo>
                      <a:cubicBezTo>
                        <a:pt x="40080" y="57067"/>
                        <a:pt x="42875" y="64710"/>
                        <a:pt x="43637" y="67237"/>
                      </a:cubicBezTo>
                      <a:cubicBezTo>
                        <a:pt x="44399" y="69763"/>
                        <a:pt x="44844" y="72227"/>
                        <a:pt x="44971" y="74627"/>
                      </a:cubicBezTo>
                      <a:cubicBezTo>
                        <a:pt x="44971" y="77659"/>
                        <a:pt x="43891" y="79175"/>
                        <a:pt x="41732" y="79175"/>
                      </a:cubicBezTo>
                      <a:lnTo>
                        <a:pt x="41351" y="79175"/>
                      </a:lnTo>
                      <a:cubicBezTo>
                        <a:pt x="37539" y="79175"/>
                        <a:pt x="34046" y="77090"/>
                        <a:pt x="30870" y="72922"/>
                      </a:cubicBezTo>
                      <a:cubicBezTo>
                        <a:pt x="27694" y="68753"/>
                        <a:pt x="25281" y="63447"/>
                        <a:pt x="23629" y="57004"/>
                      </a:cubicBezTo>
                      <a:cubicBezTo>
                        <a:pt x="23502" y="56877"/>
                        <a:pt x="23375" y="56688"/>
                        <a:pt x="23248" y="56435"/>
                      </a:cubicBezTo>
                      <a:cubicBezTo>
                        <a:pt x="23121" y="56183"/>
                        <a:pt x="23058" y="55993"/>
                        <a:pt x="23058" y="55867"/>
                      </a:cubicBezTo>
                      <a:cubicBezTo>
                        <a:pt x="23058" y="55740"/>
                        <a:pt x="22930" y="55614"/>
                        <a:pt x="22676" y="55488"/>
                      </a:cubicBezTo>
                      <a:cubicBezTo>
                        <a:pt x="22422" y="55361"/>
                        <a:pt x="22232" y="55298"/>
                        <a:pt x="22105" y="55298"/>
                      </a:cubicBezTo>
                      <a:cubicBezTo>
                        <a:pt x="21978" y="55298"/>
                        <a:pt x="21724" y="55298"/>
                        <a:pt x="21343" y="55298"/>
                      </a:cubicBezTo>
                      <a:cubicBezTo>
                        <a:pt x="20961" y="55298"/>
                        <a:pt x="20453" y="55298"/>
                        <a:pt x="19818" y="55298"/>
                      </a:cubicBezTo>
                      <a:lnTo>
                        <a:pt x="17150" y="55298"/>
                      </a:lnTo>
                      <a:cubicBezTo>
                        <a:pt x="16388" y="56056"/>
                        <a:pt x="16007" y="56625"/>
                        <a:pt x="16007" y="57004"/>
                      </a:cubicBezTo>
                      <a:close/>
                    </a:path>
                  </a:pathLst>
                </a:custGeom>
                <a:solidFill>
                  <a:schemeClr val="bg1"/>
                </a:solidFill>
                <a:ln w="0"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24A200D-3EDE-75F7-C817-98A1488DCD97}"/>
                    </a:ext>
                  </a:extLst>
                </p:cNvPr>
                <p:cNvSpPr/>
                <p:nvPr/>
              </p:nvSpPr>
              <p:spPr>
                <a:xfrm flipV="1">
                  <a:off x="7261793" y="2919536"/>
                  <a:ext cx="126907" cy="44342"/>
                </a:xfrm>
                <a:custGeom>
                  <a:avLst/>
                  <a:gdLst>
                    <a:gd name="connsiteX0" fmla="*/ 16184 w 126907"/>
                    <a:gd name="connsiteY0" fmla="*/ 41214 h 44342"/>
                    <a:gd name="connsiteX1" fmla="*/ 18852 w 126907"/>
                    <a:gd name="connsiteY1" fmla="*/ 45004 h 44342"/>
                    <a:gd name="connsiteX2" fmla="*/ 140234 w 126907"/>
                    <a:gd name="connsiteY2" fmla="*/ 45004 h 44342"/>
                    <a:gd name="connsiteX3" fmla="*/ 143092 w 126907"/>
                    <a:gd name="connsiteY3" fmla="*/ 41214 h 44342"/>
                    <a:gd name="connsiteX4" fmla="*/ 140424 w 126907"/>
                    <a:gd name="connsiteY4" fmla="*/ 37613 h 44342"/>
                    <a:gd name="connsiteX5" fmla="*/ 79829 w 126907"/>
                    <a:gd name="connsiteY5" fmla="*/ 37424 h 44342"/>
                    <a:gd name="connsiteX6" fmla="*/ 19233 w 126907"/>
                    <a:gd name="connsiteY6" fmla="*/ 37424 h 44342"/>
                    <a:gd name="connsiteX7" fmla="*/ 16184 w 126907"/>
                    <a:gd name="connsiteY7" fmla="*/ 41214 h 44342"/>
                    <a:gd name="connsiteX8" fmla="*/ 16184 w 126907"/>
                    <a:gd name="connsiteY8" fmla="*/ 4451 h 44342"/>
                    <a:gd name="connsiteX9" fmla="*/ 19233 w 126907"/>
                    <a:gd name="connsiteY9" fmla="*/ 8241 h 44342"/>
                    <a:gd name="connsiteX10" fmla="*/ 140424 w 126907"/>
                    <a:gd name="connsiteY10" fmla="*/ 8241 h 44342"/>
                    <a:gd name="connsiteX11" fmla="*/ 143092 w 126907"/>
                    <a:gd name="connsiteY11" fmla="*/ 4451 h 44342"/>
                    <a:gd name="connsiteX12" fmla="*/ 140234 w 126907"/>
                    <a:gd name="connsiteY12" fmla="*/ 661 h 44342"/>
                    <a:gd name="connsiteX13" fmla="*/ 18852 w 126907"/>
                    <a:gd name="connsiteY13" fmla="*/ 661 h 44342"/>
                    <a:gd name="connsiteX14" fmla="*/ 16184 w 126907"/>
                    <a:gd name="connsiteY14" fmla="*/ 4451 h 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6907" h="44342">
                      <a:moveTo>
                        <a:pt x="16184" y="41214"/>
                      </a:moveTo>
                      <a:cubicBezTo>
                        <a:pt x="16184" y="42856"/>
                        <a:pt x="17074" y="44119"/>
                        <a:pt x="18852" y="45004"/>
                      </a:cubicBezTo>
                      <a:lnTo>
                        <a:pt x="140234" y="45004"/>
                      </a:lnTo>
                      <a:cubicBezTo>
                        <a:pt x="142139" y="43993"/>
                        <a:pt x="143092" y="42730"/>
                        <a:pt x="143092" y="41214"/>
                      </a:cubicBezTo>
                      <a:cubicBezTo>
                        <a:pt x="143092" y="39824"/>
                        <a:pt x="142203" y="38624"/>
                        <a:pt x="140424" y="37613"/>
                      </a:cubicBezTo>
                      <a:lnTo>
                        <a:pt x="79829" y="37424"/>
                      </a:lnTo>
                      <a:lnTo>
                        <a:pt x="19233" y="37424"/>
                      </a:lnTo>
                      <a:cubicBezTo>
                        <a:pt x="17201" y="38055"/>
                        <a:pt x="16184" y="39319"/>
                        <a:pt x="16184" y="41214"/>
                      </a:cubicBezTo>
                      <a:close/>
                      <a:moveTo>
                        <a:pt x="16184" y="4451"/>
                      </a:moveTo>
                      <a:cubicBezTo>
                        <a:pt x="16184" y="6346"/>
                        <a:pt x="17201" y="7609"/>
                        <a:pt x="19233" y="8241"/>
                      </a:cubicBezTo>
                      <a:lnTo>
                        <a:pt x="140424" y="8241"/>
                      </a:lnTo>
                      <a:cubicBezTo>
                        <a:pt x="142203" y="6978"/>
                        <a:pt x="143092" y="5715"/>
                        <a:pt x="143092" y="4451"/>
                      </a:cubicBezTo>
                      <a:cubicBezTo>
                        <a:pt x="143092" y="2809"/>
                        <a:pt x="142139" y="1546"/>
                        <a:pt x="140234" y="661"/>
                      </a:cubicBezTo>
                      <a:lnTo>
                        <a:pt x="18852" y="661"/>
                      </a:lnTo>
                      <a:cubicBezTo>
                        <a:pt x="17074" y="1546"/>
                        <a:pt x="16184" y="2809"/>
                        <a:pt x="16184" y="4451"/>
                      </a:cubicBezTo>
                      <a:close/>
                    </a:path>
                  </a:pathLst>
                </a:custGeom>
                <a:solidFill>
                  <a:schemeClr val="bg1"/>
                </a:solidFill>
                <a:ln w="0"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112FBCF-133B-5557-BFBE-26CDA74B4CD2}"/>
                    </a:ext>
                  </a:extLst>
                </p:cNvPr>
                <p:cNvSpPr/>
                <p:nvPr/>
              </p:nvSpPr>
              <p:spPr>
                <a:xfrm flipV="1">
                  <a:off x="7415187" y="2862876"/>
                  <a:ext cx="65549" cy="126205"/>
                </a:xfrm>
                <a:custGeom>
                  <a:avLst/>
                  <a:gdLst>
                    <a:gd name="connsiteX0" fmla="*/ 41545 w 65549"/>
                    <a:gd name="connsiteY0" fmla="*/ 110050 h 126205"/>
                    <a:gd name="connsiteX1" fmla="*/ 39068 w 65549"/>
                    <a:gd name="connsiteY1" fmla="*/ 109102 h 126205"/>
                    <a:gd name="connsiteX2" fmla="*/ 31446 w 65549"/>
                    <a:gd name="connsiteY2" fmla="*/ 107207 h 126205"/>
                    <a:gd name="connsiteX3" fmla="*/ 20394 w 65549"/>
                    <a:gd name="connsiteY3" fmla="*/ 105881 h 126205"/>
                    <a:gd name="connsiteX4" fmla="*/ 16774 w 65549"/>
                    <a:gd name="connsiteY4" fmla="*/ 105881 h 126205"/>
                    <a:gd name="connsiteX5" fmla="*/ 16774 w 65549"/>
                    <a:gd name="connsiteY5" fmla="*/ 114598 h 126205"/>
                    <a:gd name="connsiteX6" fmla="*/ 20394 w 65549"/>
                    <a:gd name="connsiteY6" fmla="*/ 114598 h 126205"/>
                    <a:gd name="connsiteX7" fmla="*/ 36972 w 65549"/>
                    <a:gd name="connsiteY7" fmla="*/ 117440 h 126205"/>
                    <a:gd name="connsiteX8" fmla="*/ 47643 w 65549"/>
                    <a:gd name="connsiteY8" fmla="*/ 121988 h 126205"/>
                    <a:gd name="connsiteX9" fmla="*/ 52979 w 65549"/>
                    <a:gd name="connsiteY9" fmla="*/ 126157 h 126205"/>
                    <a:gd name="connsiteX10" fmla="*/ 55265 w 65549"/>
                    <a:gd name="connsiteY10" fmla="*/ 126725 h 126205"/>
                    <a:gd name="connsiteX11" fmla="*/ 58505 w 65549"/>
                    <a:gd name="connsiteY11" fmla="*/ 125588 h 126205"/>
                    <a:gd name="connsiteX12" fmla="*/ 58505 w 65549"/>
                    <a:gd name="connsiteY12" fmla="*/ 68928 h 126205"/>
                    <a:gd name="connsiteX13" fmla="*/ 58695 w 65549"/>
                    <a:gd name="connsiteY13" fmla="*/ 12079 h 126205"/>
                    <a:gd name="connsiteX14" fmla="*/ 60982 w 65549"/>
                    <a:gd name="connsiteY14" fmla="*/ 10373 h 126205"/>
                    <a:gd name="connsiteX15" fmla="*/ 65555 w 65549"/>
                    <a:gd name="connsiteY15" fmla="*/ 9615 h 126205"/>
                    <a:gd name="connsiteX16" fmla="*/ 77369 w 65549"/>
                    <a:gd name="connsiteY16" fmla="*/ 9236 h 126205"/>
                    <a:gd name="connsiteX17" fmla="*/ 82324 w 65549"/>
                    <a:gd name="connsiteY17" fmla="*/ 9236 h 126205"/>
                    <a:gd name="connsiteX18" fmla="*/ 82324 w 65549"/>
                    <a:gd name="connsiteY18" fmla="*/ 519 h 126205"/>
                    <a:gd name="connsiteX19" fmla="*/ 80228 w 65549"/>
                    <a:gd name="connsiteY19" fmla="*/ 519 h 126205"/>
                    <a:gd name="connsiteX20" fmla="*/ 49930 w 65549"/>
                    <a:gd name="connsiteY20" fmla="*/ 1088 h 126205"/>
                    <a:gd name="connsiteX21" fmla="*/ 20013 w 65549"/>
                    <a:gd name="connsiteY21" fmla="*/ 519 h 126205"/>
                    <a:gd name="connsiteX22" fmla="*/ 17726 w 65549"/>
                    <a:gd name="connsiteY22" fmla="*/ 519 h 126205"/>
                    <a:gd name="connsiteX23" fmla="*/ 17726 w 65549"/>
                    <a:gd name="connsiteY23" fmla="*/ 9236 h 126205"/>
                    <a:gd name="connsiteX24" fmla="*/ 22681 w 65549"/>
                    <a:gd name="connsiteY24" fmla="*/ 9236 h 126205"/>
                    <a:gd name="connsiteX25" fmla="*/ 29922 w 65549"/>
                    <a:gd name="connsiteY25" fmla="*/ 9236 h 126205"/>
                    <a:gd name="connsiteX26" fmla="*/ 34686 w 65549"/>
                    <a:gd name="connsiteY26" fmla="*/ 9426 h 126205"/>
                    <a:gd name="connsiteX27" fmla="*/ 37734 w 65549"/>
                    <a:gd name="connsiteY27" fmla="*/ 9994 h 126205"/>
                    <a:gd name="connsiteX28" fmla="*/ 39259 w 65549"/>
                    <a:gd name="connsiteY28" fmla="*/ 10373 h 126205"/>
                    <a:gd name="connsiteX29" fmla="*/ 40402 w 65549"/>
                    <a:gd name="connsiteY29" fmla="*/ 11321 h 126205"/>
                    <a:gd name="connsiteX30" fmla="*/ 41545 w 65549"/>
                    <a:gd name="connsiteY30" fmla="*/ 12079 h 126205"/>
                    <a:gd name="connsiteX31" fmla="*/ 41545 w 65549"/>
                    <a:gd name="connsiteY31" fmla="*/ 110050 h 12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5549" h="126205">
                      <a:moveTo>
                        <a:pt x="41545" y="110050"/>
                      </a:moveTo>
                      <a:lnTo>
                        <a:pt x="39068" y="109102"/>
                      </a:lnTo>
                      <a:cubicBezTo>
                        <a:pt x="37290" y="108470"/>
                        <a:pt x="34749" y="107839"/>
                        <a:pt x="31446" y="107207"/>
                      </a:cubicBezTo>
                      <a:cubicBezTo>
                        <a:pt x="28143" y="106575"/>
                        <a:pt x="24459" y="106133"/>
                        <a:pt x="20394" y="105881"/>
                      </a:cubicBezTo>
                      <a:lnTo>
                        <a:pt x="16774" y="105881"/>
                      </a:lnTo>
                      <a:lnTo>
                        <a:pt x="16774" y="114598"/>
                      </a:lnTo>
                      <a:lnTo>
                        <a:pt x="20394" y="114598"/>
                      </a:lnTo>
                      <a:cubicBezTo>
                        <a:pt x="26365" y="114850"/>
                        <a:pt x="31891" y="115798"/>
                        <a:pt x="36972" y="117440"/>
                      </a:cubicBezTo>
                      <a:cubicBezTo>
                        <a:pt x="42054" y="119082"/>
                        <a:pt x="45610" y="120598"/>
                        <a:pt x="47643" y="121988"/>
                      </a:cubicBezTo>
                      <a:cubicBezTo>
                        <a:pt x="49676" y="123378"/>
                        <a:pt x="51454" y="124767"/>
                        <a:pt x="52979" y="126157"/>
                      </a:cubicBezTo>
                      <a:cubicBezTo>
                        <a:pt x="53233" y="126536"/>
                        <a:pt x="53995" y="126725"/>
                        <a:pt x="55265" y="126725"/>
                      </a:cubicBezTo>
                      <a:cubicBezTo>
                        <a:pt x="56409" y="126725"/>
                        <a:pt x="57488" y="126346"/>
                        <a:pt x="58505" y="125588"/>
                      </a:cubicBezTo>
                      <a:lnTo>
                        <a:pt x="58505" y="68928"/>
                      </a:lnTo>
                      <a:lnTo>
                        <a:pt x="58695" y="12079"/>
                      </a:lnTo>
                      <a:cubicBezTo>
                        <a:pt x="59584" y="11195"/>
                        <a:pt x="60347" y="10626"/>
                        <a:pt x="60982" y="10373"/>
                      </a:cubicBezTo>
                      <a:cubicBezTo>
                        <a:pt x="61617" y="10121"/>
                        <a:pt x="63141" y="9868"/>
                        <a:pt x="65555" y="9615"/>
                      </a:cubicBezTo>
                      <a:cubicBezTo>
                        <a:pt x="67969" y="9363"/>
                        <a:pt x="71907" y="9236"/>
                        <a:pt x="77369" y="9236"/>
                      </a:cubicBezTo>
                      <a:lnTo>
                        <a:pt x="82324" y="9236"/>
                      </a:lnTo>
                      <a:lnTo>
                        <a:pt x="82324" y="519"/>
                      </a:lnTo>
                      <a:lnTo>
                        <a:pt x="80228" y="519"/>
                      </a:lnTo>
                      <a:cubicBezTo>
                        <a:pt x="77560" y="898"/>
                        <a:pt x="67461" y="1088"/>
                        <a:pt x="49930" y="1088"/>
                      </a:cubicBezTo>
                      <a:cubicBezTo>
                        <a:pt x="32653" y="1088"/>
                        <a:pt x="22681" y="898"/>
                        <a:pt x="20013" y="519"/>
                      </a:cubicBezTo>
                      <a:lnTo>
                        <a:pt x="17726" y="519"/>
                      </a:lnTo>
                      <a:lnTo>
                        <a:pt x="17726" y="9236"/>
                      </a:lnTo>
                      <a:lnTo>
                        <a:pt x="22681" y="9236"/>
                      </a:lnTo>
                      <a:cubicBezTo>
                        <a:pt x="25476" y="9236"/>
                        <a:pt x="27889" y="9236"/>
                        <a:pt x="29922" y="9236"/>
                      </a:cubicBezTo>
                      <a:cubicBezTo>
                        <a:pt x="31954" y="9236"/>
                        <a:pt x="33542" y="9300"/>
                        <a:pt x="34686" y="9426"/>
                      </a:cubicBezTo>
                      <a:cubicBezTo>
                        <a:pt x="35829" y="9552"/>
                        <a:pt x="36845" y="9742"/>
                        <a:pt x="37734" y="9994"/>
                      </a:cubicBezTo>
                      <a:cubicBezTo>
                        <a:pt x="38624" y="10247"/>
                        <a:pt x="39132" y="10373"/>
                        <a:pt x="39259" y="10373"/>
                      </a:cubicBezTo>
                      <a:cubicBezTo>
                        <a:pt x="39386" y="10373"/>
                        <a:pt x="39767" y="10689"/>
                        <a:pt x="40402" y="11321"/>
                      </a:cubicBezTo>
                      <a:cubicBezTo>
                        <a:pt x="41037" y="11953"/>
                        <a:pt x="41418" y="12205"/>
                        <a:pt x="41545" y="12079"/>
                      </a:cubicBezTo>
                      <a:lnTo>
                        <a:pt x="41545" y="110050"/>
                      </a:lnTo>
                      <a:close/>
                    </a:path>
                  </a:pathLst>
                </a:custGeom>
                <a:solidFill>
                  <a:schemeClr val="bg1"/>
                </a:solidFill>
                <a:ln w="0" cap="flat">
                  <a:noFill/>
                  <a:prstDash val="solid"/>
                  <a:miter/>
                </a:ln>
              </p:spPr>
              <p:txBody>
                <a:bodyPr rtlCol="0" anchor="ctr"/>
                <a:lstStyle/>
                <a:p>
                  <a:endParaRPr lang="en-US"/>
                </a:p>
              </p:txBody>
            </p:sp>
          </p:grpSp>
          <p:sp>
            <p:nvSpPr>
              <p:cNvPr id="99" name="Freeform: Shape 98">
                <a:extLst>
                  <a:ext uri="{FF2B5EF4-FFF2-40B4-BE49-F238E27FC236}">
                    <a16:creationId xmlns:a16="http://schemas.microsoft.com/office/drawing/2014/main" id="{A2420BE0-736F-F8C3-209B-B96E7B226C61}"/>
                  </a:ext>
                </a:extLst>
              </p:cNvPr>
              <p:cNvSpPr/>
              <p:nvPr/>
            </p:nvSpPr>
            <p:spPr>
              <a:xfrm flipV="1">
                <a:off x="7296959" y="2259827"/>
                <a:ext cx="91083" cy="129427"/>
              </a:xfrm>
              <a:custGeom>
                <a:avLst/>
                <a:gdLst>
                  <a:gd name="connsiteX0" fmla="*/ 19612 w 91083"/>
                  <a:gd name="connsiteY0" fmla="*/ -1543 h 129427"/>
                  <a:gd name="connsiteX1" fmla="*/ 16372 w 91083"/>
                  <a:gd name="connsiteY1" fmla="*/ 162 h 129427"/>
                  <a:gd name="connsiteX2" fmla="*/ 16944 w 91083"/>
                  <a:gd name="connsiteY2" fmla="*/ 2815 h 129427"/>
                  <a:gd name="connsiteX3" fmla="*/ 18850 w 91083"/>
                  <a:gd name="connsiteY3" fmla="*/ 6794 h 129427"/>
                  <a:gd name="connsiteX4" fmla="*/ 21708 w 91083"/>
                  <a:gd name="connsiteY4" fmla="*/ 6984 h 129427"/>
                  <a:gd name="connsiteX5" fmla="*/ 22851 w 91083"/>
                  <a:gd name="connsiteY5" fmla="*/ 6984 h 129427"/>
                  <a:gd name="connsiteX6" fmla="*/ 37333 w 91083"/>
                  <a:gd name="connsiteY6" fmla="*/ 8310 h 129427"/>
                  <a:gd name="connsiteX7" fmla="*/ 37714 w 91083"/>
                  <a:gd name="connsiteY7" fmla="*/ 8500 h 129427"/>
                  <a:gd name="connsiteX8" fmla="*/ 39810 w 91083"/>
                  <a:gd name="connsiteY8" fmla="*/ 12858 h 129427"/>
                  <a:gd name="connsiteX9" fmla="*/ 49147 w 91083"/>
                  <a:gd name="connsiteY9" fmla="*/ 50000 h 129427"/>
                  <a:gd name="connsiteX10" fmla="*/ 52577 w 91083"/>
                  <a:gd name="connsiteY10" fmla="*/ 63455 h 129427"/>
                  <a:gd name="connsiteX11" fmla="*/ 65916 w 91083"/>
                  <a:gd name="connsiteY11" fmla="*/ 116893 h 129427"/>
                  <a:gd name="connsiteX12" fmla="*/ 65535 w 91083"/>
                  <a:gd name="connsiteY12" fmla="*/ 117841 h 129427"/>
                  <a:gd name="connsiteX13" fmla="*/ 52006 w 91083"/>
                  <a:gd name="connsiteY13" fmla="*/ 118978 h 129427"/>
                  <a:gd name="connsiteX14" fmla="*/ 48195 w 91083"/>
                  <a:gd name="connsiteY14" fmla="*/ 118978 h 129427"/>
                  <a:gd name="connsiteX15" fmla="*/ 47432 w 91083"/>
                  <a:gd name="connsiteY15" fmla="*/ 123715 h 129427"/>
                  <a:gd name="connsiteX16" fmla="*/ 48576 w 91083"/>
                  <a:gd name="connsiteY16" fmla="*/ 127126 h 129427"/>
                  <a:gd name="connsiteX17" fmla="*/ 51243 w 91083"/>
                  <a:gd name="connsiteY17" fmla="*/ 127694 h 129427"/>
                  <a:gd name="connsiteX18" fmla="*/ 52006 w 91083"/>
                  <a:gd name="connsiteY18" fmla="*/ 127694 h 129427"/>
                  <a:gd name="connsiteX19" fmla="*/ 79826 w 91083"/>
                  <a:gd name="connsiteY19" fmla="*/ 127315 h 129427"/>
                  <a:gd name="connsiteX20" fmla="*/ 104217 w 91083"/>
                  <a:gd name="connsiteY20" fmla="*/ 127694 h 129427"/>
                  <a:gd name="connsiteX21" fmla="*/ 106122 w 91083"/>
                  <a:gd name="connsiteY21" fmla="*/ 127694 h 129427"/>
                  <a:gd name="connsiteX22" fmla="*/ 107456 w 91083"/>
                  <a:gd name="connsiteY22" fmla="*/ 125610 h 129427"/>
                  <a:gd name="connsiteX23" fmla="*/ 106885 w 91083"/>
                  <a:gd name="connsiteY23" fmla="*/ 122389 h 129427"/>
                  <a:gd name="connsiteX24" fmla="*/ 105551 w 91083"/>
                  <a:gd name="connsiteY24" fmla="*/ 119357 h 129427"/>
                  <a:gd name="connsiteX25" fmla="*/ 101168 w 91083"/>
                  <a:gd name="connsiteY25" fmla="*/ 118978 h 129427"/>
                  <a:gd name="connsiteX26" fmla="*/ 88973 w 91083"/>
                  <a:gd name="connsiteY26" fmla="*/ 118409 h 129427"/>
                  <a:gd name="connsiteX27" fmla="*/ 85352 w 91083"/>
                  <a:gd name="connsiteY27" fmla="*/ 116325 h 129427"/>
                  <a:gd name="connsiteX28" fmla="*/ 75634 w 91083"/>
                  <a:gd name="connsiteY28" fmla="*/ 80130 h 129427"/>
                  <a:gd name="connsiteX29" fmla="*/ 71442 w 91083"/>
                  <a:gd name="connsiteY29" fmla="*/ 62886 h 129427"/>
                  <a:gd name="connsiteX30" fmla="*/ 58103 w 91083"/>
                  <a:gd name="connsiteY30" fmla="*/ 9447 h 129427"/>
                  <a:gd name="connsiteX31" fmla="*/ 60009 w 91083"/>
                  <a:gd name="connsiteY31" fmla="*/ 7742 h 129427"/>
                  <a:gd name="connsiteX32" fmla="*/ 69918 w 91083"/>
                  <a:gd name="connsiteY32" fmla="*/ 6984 h 129427"/>
                  <a:gd name="connsiteX33" fmla="*/ 76015 w 91083"/>
                  <a:gd name="connsiteY33" fmla="*/ 6984 h 129427"/>
                  <a:gd name="connsiteX34" fmla="*/ 77159 w 91083"/>
                  <a:gd name="connsiteY34" fmla="*/ 5279 h 129427"/>
                  <a:gd name="connsiteX35" fmla="*/ 76587 w 91083"/>
                  <a:gd name="connsiteY35" fmla="*/ 1868 h 129427"/>
                  <a:gd name="connsiteX36" fmla="*/ 74681 w 91083"/>
                  <a:gd name="connsiteY36" fmla="*/ -1733 h 129427"/>
                  <a:gd name="connsiteX37" fmla="*/ 71633 w 91083"/>
                  <a:gd name="connsiteY37" fmla="*/ -1733 h 129427"/>
                  <a:gd name="connsiteX38" fmla="*/ 45527 w 91083"/>
                  <a:gd name="connsiteY38" fmla="*/ -1354 h 129427"/>
                  <a:gd name="connsiteX39" fmla="*/ 32950 w 91083"/>
                  <a:gd name="connsiteY39" fmla="*/ -1354 h 129427"/>
                  <a:gd name="connsiteX40" fmla="*/ 23804 w 91083"/>
                  <a:gd name="connsiteY40" fmla="*/ -1354 h 129427"/>
                  <a:gd name="connsiteX41" fmla="*/ 19612 w 91083"/>
                  <a:gd name="connsiteY41" fmla="*/ -1543 h 129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1083" h="129427">
                    <a:moveTo>
                      <a:pt x="19612" y="-1543"/>
                    </a:moveTo>
                    <a:cubicBezTo>
                      <a:pt x="17452" y="-1543"/>
                      <a:pt x="16372" y="-975"/>
                      <a:pt x="16372" y="162"/>
                    </a:cubicBezTo>
                    <a:cubicBezTo>
                      <a:pt x="16372" y="415"/>
                      <a:pt x="16563" y="1299"/>
                      <a:pt x="16944" y="2815"/>
                    </a:cubicBezTo>
                    <a:cubicBezTo>
                      <a:pt x="17579" y="5215"/>
                      <a:pt x="18214" y="6542"/>
                      <a:pt x="18850" y="6794"/>
                    </a:cubicBezTo>
                    <a:cubicBezTo>
                      <a:pt x="19231" y="6921"/>
                      <a:pt x="20183" y="6984"/>
                      <a:pt x="21708" y="6984"/>
                    </a:cubicBezTo>
                    <a:lnTo>
                      <a:pt x="22851" y="6984"/>
                    </a:lnTo>
                    <a:cubicBezTo>
                      <a:pt x="30473" y="6984"/>
                      <a:pt x="35300" y="7426"/>
                      <a:pt x="37333" y="8310"/>
                    </a:cubicBezTo>
                    <a:cubicBezTo>
                      <a:pt x="37460" y="8310"/>
                      <a:pt x="37587" y="8374"/>
                      <a:pt x="37714" y="8500"/>
                    </a:cubicBezTo>
                    <a:cubicBezTo>
                      <a:pt x="38349" y="8753"/>
                      <a:pt x="39048" y="10205"/>
                      <a:pt x="39810" y="12858"/>
                    </a:cubicBezTo>
                    <a:cubicBezTo>
                      <a:pt x="40572" y="15511"/>
                      <a:pt x="43685" y="27892"/>
                      <a:pt x="49147" y="50000"/>
                    </a:cubicBezTo>
                    <a:cubicBezTo>
                      <a:pt x="50672" y="55685"/>
                      <a:pt x="51815" y="60170"/>
                      <a:pt x="52577" y="63455"/>
                    </a:cubicBezTo>
                    <a:cubicBezTo>
                      <a:pt x="61470" y="98828"/>
                      <a:pt x="65916" y="116640"/>
                      <a:pt x="65916" y="116893"/>
                    </a:cubicBezTo>
                    <a:cubicBezTo>
                      <a:pt x="65662" y="117398"/>
                      <a:pt x="65535" y="117714"/>
                      <a:pt x="65535" y="117841"/>
                    </a:cubicBezTo>
                    <a:cubicBezTo>
                      <a:pt x="64264" y="118599"/>
                      <a:pt x="59755" y="118978"/>
                      <a:pt x="52006" y="118978"/>
                    </a:cubicBezTo>
                    <a:lnTo>
                      <a:pt x="48195" y="118978"/>
                    </a:lnTo>
                    <a:cubicBezTo>
                      <a:pt x="47051" y="119736"/>
                      <a:pt x="46797" y="121315"/>
                      <a:pt x="47432" y="123715"/>
                    </a:cubicBezTo>
                    <a:cubicBezTo>
                      <a:pt x="47941" y="125610"/>
                      <a:pt x="48322" y="126747"/>
                      <a:pt x="48576" y="127126"/>
                    </a:cubicBezTo>
                    <a:cubicBezTo>
                      <a:pt x="48830" y="127505"/>
                      <a:pt x="49719" y="127694"/>
                      <a:pt x="51243" y="127694"/>
                    </a:cubicBezTo>
                    <a:lnTo>
                      <a:pt x="52006" y="127694"/>
                    </a:lnTo>
                    <a:cubicBezTo>
                      <a:pt x="61152" y="127442"/>
                      <a:pt x="70426" y="127315"/>
                      <a:pt x="79826" y="127315"/>
                    </a:cubicBezTo>
                    <a:cubicBezTo>
                      <a:pt x="95324" y="127315"/>
                      <a:pt x="103455" y="127442"/>
                      <a:pt x="104217" y="127694"/>
                    </a:cubicBezTo>
                    <a:lnTo>
                      <a:pt x="106122" y="127694"/>
                    </a:lnTo>
                    <a:cubicBezTo>
                      <a:pt x="107012" y="126810"/>
                      <a:pt x="107456" y="126115"/>
                      <a:pt x="107456" y="125610"/>
                    </a:cubicBezTo>
                    <a:cubicBezTo>
                      <a:pt x="107456" y="125105"/>
                      <a:pt x="107266" y="124031"/>
                      <a:pt x="106885" y="122389"/>
                    </a:cubicBezTo>
                    <a:cubicBezTo>
                      <a:pt x="106504" y="120746"/>
                      <a:pt x="106059" y="119736"/>
                      <a:pt x="105551" y="119357"/>
                    </a:cubicBezTo>
                    <a:cubicBezTo>
                      <a:pt x="105170" y="119104"/>
                      <a:pt x="103709" y="118978"/>
                      <a:pt x="101168" y="118978"/>
                    </a:cubicBezTo>
                    <a:cubicBezTo>
                      <a:pt x="97230" y="118978"/>
                      <a:pt x="93165" y="118788"/>
                      <a:pt x="88973" y="118409"/>
                    </a:cubicBezTo>
                    <a:cubicBezTo>
                      <a:pt x="87194" y="118030"/>
                      <a:pt x="85987" y="117335"/>
                      <a:pt x="85352" y="116325"/>
                    </a:cubicBezTo>
                    <a:cubicBezTo>
                      <a:pt x="84463" y="114556"/>
                      <a:pt x="81224" y="102491"/>
                      <a:pt x="75634" y="80130"/>
                    </a:cubicBezTo>
                    <a:cubicBezTo>
                      <a:pt x="74237" y="74193"/>
                      <a:pt x="72839" y="68445"/>
                      <a:pt x="71442" y="62886"/>
                    </a:cubicBezTo>
                    <a:cubicBezTo>
                      <a:pt x="62549" y="28018"/>
                      <a:pt x="58103" y="10205"/>
                      <a:pt x="58103" y="9447"/>
                    </a:cubicBezTo>
                    <a:cubicBezTo>
                      <a:pt x="58103" y="8563"/>
                      <a:pt x="58738" y="7995"/>
                      <a:pt x="60009" y="7742"/>
                    </a:cubicBezTo>
                    <a:cubicBezTo>
                      <a:pt x="61279" y="7489"/>
                      <a:pt x="64582" y="7237"/>
                      <a:pt x="69918" y="6984"/>
                    </a:cubicBezTo>
                    <a:lnTo>
                      <a:pt x="76015" y="6984"/>
                    </a:lnTo>
                    <a:cubicBezTo>
                      <a:pt x="76777" y="5973"/>
                      <a:pt x="77159" y="5405"/>
                      <a:pt x="77159" y="5279"/>
                    </a:cubicBezTo>
                    <a:cubicBezTo>
                      <a:pt x="77159" y="5152"/>
                      <a:pt x="76968" y="4015"/>
                      <a:pt x="76587" y="1868"/>
                    </a:cubicBezTo>
                    <a:cubicBezTo>
                      <a:pt x="76079" y="225"/>
                      <a:pt x="75444" y="-975"/>
                      <a:pt x="74681" y="-1733"/>
                    </a:cubicBezTo>
                    <a:lnTo>
                      <a:pt x="71633" y="-1733"/>
                    </a:lnTo>
                    <a:cubicBezTo>
                      <a:pt x="66932" y="-1480"/>
                      <a:pt x="58230" y="-1354"/>
                      <a:pt x="45527" y="-1354"/>
                    </a:cubicBezTo>
                    <a:cubicBezTo>
                      <a:pt x="40954" y="-1354"/>
                      <a:pt x="36761" y="-1354"/>
                      <a:pt x="32950" y="-1354"/>
                    </a:cubicBezTo>
                    <a:cubicBezTo>
                      <a:pt x="29139" y="-1354"/>
                      <a:pt x="26091" y="-1354"/>
                      <a:pt x="23804" y="-1354"/>
                    </a:cubicBezTo>
                    <a:cubicBezTo>
                      <a:pt x="21517" y="-1354"/>
                      <a:pt x="20120" y="-1417"/>
                      <a:pt x="19612" y="-1543"/>
                    </a:cubicBezTo>
                    <a:close/>
                  </a:path>
                </a:pathLst>
              </a:custGeom>
              <a:solidFill>
                <a:schemeClr val="bg1"/>
              </a:solidFill>
              <a:ln w="0" cap="flat">
                <a:noFill/>
                <a:prstDash val="solid"/>
                <a:miter/>
              </a:ln>
            </p:spPr>
            <p:txBody>
              <a:bodyPr rtlCol="0" anchor="ctr"/>
              <a:lstStyle/>
              <a:p>
                <a:endParaRPr lang="en-US"/>
              </a:p>
            </p:txBody>
          </p:sp>
        </p:grpSp>
        <p:grpSp>
          <p:nvGrpSpPr>
            <p:cNvPr id="100" name="Graphic 46">
              <a:extLst>
                <a:ext uri="{FF2B5EF4-FFF2-40B4-BE49-F238E27FC236}">
                  <a16:creationId xmlns:a16="http://schemas.microsoft.com/office/drawing/2014/main" id="{AECD0413-5801-E08A-E9A4-1463BBA27917}"/>
                </a:ext>
              </a:extLst>
            </p:cNvPr>
            <p:cNvGrpSpPr/>
            <p:nvPr/>
          </p:nvGrpSpPr>
          <p:grpSpPr>
            <a:xfrm>
              <a:off x="7594354" y="2259827"/>
              <a:ext cx="359273" cy="736647"/>
              <a:chOff x="7594354" y="2259827"/>
              <a:chExt cx="359273" cy="736647"/>
            </a:xfrm>
            <a:solidFill>
              <a:schemeClr val="bg1"/>
            </a:solidFill>
          </p:grpSpPr>
          <p:sp>
            <p:nvSpPr>
              <p:cNvPr id="101" name="Freeform: Shape 100">
                <a:extLst>
                  <a:ext uri="{FF2B5EF4-FFF2-40B4-BE49-F238E27FC236}">
                    <a16:creationId xmlns:a16="http://schemas.microsoft.com/office/drawing/2014/main" id="{94435ECA-C11F-F694-D08E-D6136641F9BC}"/>
                  </a:ext>
                </a:extLst>
              </p:cNvPr>
              <p:cNvSpPr/>
              <p:nvPr/>
            </p:nvSpPr>
            <p:spPr>
              <a:xfrm flipV="1">
                <a:off x="7594354" y="2442860"/>
                <a:ext cx="359273" cy="375244"/>
              </a:xfrm>
              <a:custGeom>
                <a:avLst/>
                <a:gdLst>
                  <a:gd name="connsiteX0" fmla="*/ 18864 w 359273"/>
                  <a:gd name="connsiteY0" fmla="*/ 374208 h 375244"/>
                  <a:gd name="connsiteX1" fmla="*/ 181925 w 359273"/>
                  <a:gd name="connsiteY1" fmla="*/ 374744 h 375244"/>
                  <a:gd name="connsiteX2" fmla="*/ 344178 w 359273"/>
                  <a:gd name="connsiteY2" fmla="*/ 374744 h 375244"/>
                  <a:gd name="connsiteX3" fmla="*/ 359810 w 359273"/>
                  <a:gd name="connsiteY3" fmla="*/ 338560 h 375244"/>
                  <a:gd name="connsiteX4" fmla="*/ 376790 w 359273"/>
                  <a:gd name="connsiteY4" fmla="*/ 299427 h 375244"/>
                  <a:gd name="connsiteX5" fmla="*/ 366009 w 359273"/>
                  <a:gd name="connsiteY5" fmla="*/ 299427 h 375244"/>
                  <a:gd name="connsiteX6" fmla="*/ 364122 w 359273"/>
                  <a:gd name="connsiteY6" fmla="*/ 303180 h 375244"/>
                  <a:gd name="connsiteX7" fmla="*/ 349029 w 359273"/>
                  <a:gd name="connsiteY7" fmla="*/ 324086 h 375244"/>
                  <a:gd name="connsiteX8" fmla="*/ 319112 w 359273"/>
                  <a:gd name="connsiteY8" fmla="*/ 344725 h 375244"/>
                  <a:gd name="connsiteX9" fmla="*/ 281110 w 359273"/>
                  <a:gd name="connsiteY9" fmla="*/ 356250 h 375244"/>
                  <a:gd name="connsiteX10" fmla="*/ 240412 w 359273"/>
                  <a:gd name="connsiteY10" fmla="*/ 360807 h 375244"/>
                  <a:gd name="connsiteX11" fmla="*/ 191089 w 359273"/>
                  <a:gd name="connsiteY11" fmla="*/ 361879 h 375244"/>
                  <a:gd name="connsiteX12" fmla="*/ 157399 w 359273"/>
                  <a:gd name="connsiteY12" fmla="*/ 361879 h 375244"/>
                  <a:gd name="connsiteX13" fmla="*/ 149044 w 359273"/>
                  <a:gd name="connsiteY13" fmla="*/ 361879 h 375244"/>
                  <a:gd name="connsiteX14" fmla="*/ 70343 w 359273"/>
                  <a:gd name="connsiteY14" fmla="*/ 361879 h 375244"/>
                  <a:gd name="connsiteX15" fmla="*/ 72499 w 359273"/>
                  <a:gd name="connsiteY15" fmla="*/ 358930 h 375244"/>
                  <a:gd name="connsiteX16" fmla="*/ 197827 w 359273"/>
                  <a:gd name="connsiteY16" fmla="*/ 187658 h 375244"/>
                  <a:gd name="connsiteX17" fmla="*/ 197827 w 359273"/>
                  <a:gd name="connsiteY17" fmla="*/ 186050 h 375244"/>
                  <a:gd name="connsiteX18" fmla="*/ 126673 w 359273"/>
                  <a:gd name="connsiteY18" fmla="*/ 105104 h 375244"/>
                  <a:gd name="connsiteX19" fmla="*/ 55519 w 359273"/>
                  <a:gd name="connsiteY19" fmla="*/ 24695 h 375244"/>
                  <a:gd name="connsiteX20" fmla="*/ 112389 w 359273"/>
                  <a:gd name="connsiteY20" fmla="*/ 24427 h 375244"/>
                  <a:gd name="connsiteX21" fmla="*/ 150391 w 359273"/>
                  <a:gd name="connsiteY21" fmla="*/ 24427 h 375244"/>
                  <a:gd name="connsiteX22" fmla="*/ 184890 w 359273"/>
                  <a:gd name="connsiteY22" fmla="*/ 24159 h 375244"/>
                  <a:gd name="connsiteX23" fmla="*/ 244185 w 359273"/>
                  <a:gd name="connsiteY23" fmla="*/ 25499 h 375244"/>
                  <a:gd name="connsiteX24" fmla="*/ 289195 w 359273"/>
                  <a:gd name="connsiteY24" fmla="*/ 31128 h 375244"/>
                  <a:gd name="connsiteX25" fmla="*/ 327198 w 359273"/>
                  <a:gd name="connsiteY25" fmla="*/ 44261 h 375244"/>
                  <a:gd name="connsiteX26" fmla="*/ 354959 w 359273"/>
                  <a:gd name="connsiteY26" fmla="*/ 67580 h 375244"/>
                  <a:gd name="connsiteX27" fmla="*/ 366009 w 359273"/>
                  <a:gd name="connsiteY27" fmla="*/ 86878 h 375244"/>
                  <a:gd name="connsiteX28" fmla="*/ 376790 w 359273"/>
                  <a:gd name="connsiteY28" fmla="*/ 86878 h 375244"/>
                  <a:gd name="connsiteX29" fmla="*/ 374903 w 359273"/>
                  <a:gd name="connsiteY29" fmla="*/ 81250 h 375244"/>
                  <a:gd name="connsiteX30" fmla="*/ 368165 w 359273"/>
                  <a:gd name="connsiteY30" fmla="*/ 63828 h 375244"/>
                  <a:gd name="connsiteX31" fmla="*/ 359810 w 359273"/>
                  <a:gd name="connsiteY31" fmla="*/ 41313 h 375244"/>
                  <a:gd name="connsiteX32" fmla="*/ 344178 w 359273"/>
                  <a:gd name="connsiteY32" fmla="*/ -232 h 375244"/>
                  <a:gd name="connsiteX33" fmla="*/ 182195 w 359273"/>
                  <a:gd name="connsiteY33" fmla="*/ -500 h 375244"/>
                  <a:gd name="connsiteX34" fmla="*/ 19134 w 359273"/>
                  <a:gd name="connsiteY34" fmla="*/ 36 h 375244"/>
                  <a:gd name="connsiteX35" fmla="*/ 17517 w 359273"/>
                  <a:gd name="connsiteY35" fmla="*/ 2448 h 375244"/>
                  <a:gd name="connsiteX36" fmla="*/ 18056 w 359273"/>
                  <a:gd name="connsiteY36" fmla="*/ 4057 h 375244"/>
                  <a:gd name="connsiteX37" fmla="*/ 161711 w 359273"/>
                  <a:gd name="connsiteY37" fmla="*/ 167556 h 375244"/>
                  <a:gd name="connsiteX38" fmla="*/ 152817 w 359273"/>
                  <a:gd name="connsiteY38" fmla="*/ 179617 h 375244"/>
                  <a:gd name="connsiteX39" fmla="*/ 124517 w 359273"/>
                  <a:gd name="connsiteY39" fmla="*/ 218214 h 375244"/>
                  <a:gd name="connsiteX40" fmla="*/ 89479 w 359273"/>
                  <a:gd name="connsiteY40" fmla="*/ 265924 h 375244"/>
                  <a:gd name="connsiteX41" fmla="*/ 17786 w 359273"/>
                  <a:gd name="connsiteY41" fmla="*/ 363755 h 375244"/>
                  <a:gd name="connsiteX42" fmla="*/ 17517 w 359273"/>
                  <a:gd name="connsiteY42" fmla="*/ 367776 h 375244"/>
                  <a:gd name="connsiteX43" fmla="*/ 18864 w 359273"/>
                  <a:gd name="connsiteY43" fmla="*/ 374208 h 37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59273" h="375244">
                    <a:moveTo>
                      <a:pt x="18864" y="374208"/>
                    </a:moveTo>
                    <a:cubicBezTo>
                      <a:pt x="19403" y="374566"/>
                      <a:pt x="73757" y="374744"/>
                      <a:pt x="181925" y="374744"/>
                    </a:cubicBezTo>
                    <a:lnTo>
                      <a:pt x="344178" y="374744"/>
                    </a:lnTo>
                    <a:lnTo>
                      <a:pt x="359810" y="338560"/>
                    </a:lnTo>
                    <a:cubicBezTo>
                      <a:pt x="370410" y="313901"/>
                      <a:pt x="376070" y="300857"/>
                      <a:pt x="376790" y="299427"/>
                    </a:cubicBezTo>
                    <a:lnTo>
                      <a:pt x="366009" y="299427"/>
                    </a:lnTo>
                    <a:lnTo>
                      <a:pt x="364122" y="303180"/>
                    </a:lnTo>
                    <a:cubicBezTo>
                      <a:pt x="360349" y="310506"/>
                      <a:pt x="355317" y="317475"/>
                      <a:pt x="349029" y="324086"/>
                    </a:cubicBezTo>
                    <a:cubicBezTo>
                      <a:pt x="340046" y="332663"/>
                      <a:pt x="330074" y="339543"/>
                      <a:pt x="319112" y="344725"/>
                    </a:cubicBezTo>
                    <a:cubicBezTo>
                      <a:pt x="308151" y="349907"/>
                      <a:pt x="295483" y="353749"/>
                      <a:pt x="281110" y="356250"/>
                    </a:cubicBezTo>
                    <a:cubicBezTo>
                      <a:pt x="266735" y="358752"/>
                      <a:pt x="253169" y="360271"/>
                      <a:pt x="240412" y="360807"/>
                    </a:cubicBezTo>
                    <a:cubicBezTo>
                      <a:pt x="227654" y="361343"/>
                      <a:pt x="211214" y="361700"/>
                      <a:pt x="191089" y="361879"/>
                    </a:cubicBezTo>
                    <a:lnTo>
                      <a:pt x="157399" y="361879"/>
                    </a:lnTo>
                    <a:lnTo>
                      <a:pt x="149044" y="361879"/>
                    </a:lnTo>
                    <a:lnTo>
                      <a:pt x="70343" y="361879"/>
                    </a:lnTo>
                    <a:lnTo>
                      <a:pt x="72499" y="358930"/>
                    </a:lnTo>
                    <a:cubicBezTo>
                      <a:pt x="155692" y="245821"/>
                      <a:pt x="197468" y="188730"/>
                      <a:pt x="197827" y="187658"/>
                    </a:cubicBezTo>
                    <a:cubicBezTo>
                      <a:pt x="198007" y="187301"/>
                      <a:pt x="198007" y="186765"/>
                      <a:pt x="197827" y="186050"/>
                    </a:cubicBezTo>
                    <a:cubicBezTo>
                      <a:pt x="197288" y="185514"/>
                      <a:pt x="173570" y="158532"/>
                      <a:pt x="126673" y="105104"/>
                    </a:cubicBezTo>
                    <a:lnTo>
                      <a:pt x="55519" y="24695"/>
                    </a:lnTo>
                    <a:cubicBezTo>
                      <a:pt x="55519" y="24516"/>
                      <a:pt x="74476" y="24427"/>
                      <a:pt x="112389" y="24427"/>
                    </a:cubicBezTo>
                    <a:cubicBezTo>
                      <a:pt x="121732" y="24427"/>
                      <a:pt x="134400" y="24427"/>
                      <a:pt x="150391" y="24427"/>
                    </a:cubicBezTo>
                    <a:cubicBezTo>
                      <a:pt x="166383" y="24427"/>
                      <a:pt x="177883" y="24338"/>
                      <a:pt x="184890" y="24159"/>
                    </a:cubicBezTo>
                    <a:cubicBezTo>
                      <a:pt x="209327" y="24159"/>
                      <a:pt x="229092" y="24606"/>
                      <a:pt x="244185" y="25499"/>
                    </a:cubicBezTo>
                    <a:cubicBezTo>
                      <a:pt x="259278" y="26392"/>
                      <a:pt x="274283" y="28269"/>
                      <a:pt x="289195" y="31128"/>
                    </a:cubicBezTo>
                    <a:cubicBezTo>
                      <a:pt x="304108" y="33987"/>
                      <a:pt x="316775" y="38365"/>
                      <a:pt x="327198" y="44261"/>
                    </a:cubicBezTo>
                    <a:cubicBezTo>
                      <a:pt x="337620" y="50158"/>
                      <a:pt x="346873" y="57931"/>
                      <a:pt x="354959" y="67580"/>
                    </a:cubicBezTo>
                    <a:cubicBezTo>
                      <a:pt x="358732" y="72226"/>
                      <a:pt x="362416" y="78659"/>
                      <a:pt x="366009" y="86878"/>
                    </a:cubicBezTo>
                    <a:lnTo>
                      <a:pt x="376790" y="86878"/>
                    </a:lnTo>
                    <a:cubicBezTo>
                      <a:pt x="376790" y="86700"/>
                      <a:pt x="376162" y="84823"/>
                      <a:pt x="374903" y="81250"/>
                    </a:cubicBezTo>
                    <a:cubicBezTo>
                      <a:pt x="373645" y="77676"/>
                      <a:pt x="371400" y="71869"/>
                      <a:pt x="368165" y="63828"/>
                    </a:cubicBezTo>
                    <a:cubicBezTo>
                      <a:pt x="364931" y="55787"/>
                      <a:pt x="362147" y="48282"/>
                      <a:pt x="359810" y="41313"/>
                    </a:cubicBezTo>
                    <a:lnTo>
                      <a:pt x="344178" y="-232"/>
                    </a:lnTo>
                    <a:lnTo>
                      <a:pt x="182195" y="-500"/>
                    </a:lnTo>
                    <a:cubicBezTo>
                      <a:pt x="74027" y="-500"/>
                      <a:pt x="19673" y="-321"/>
                      <a:pt x="19134" y="36"/>
                    </a:cubicBezTo>
                    <a:cubicBezTo>
                      <a:pt x="18056" y="393"/>
                      <a:pt x="17517" y="1197"/>
                      <a:pt x="17517" y="2448"/>
                    </a:cubicBezTo>
                    <a:cubicBezTo>
                      <a:pt x="17517" y="2806"/>
                      <a:pt x="17696" y="3342"/>
                      <a:pt x="18056" y="4057"/>
                    </a:cubicBezTo>
                    <a:lnTo>
                      <a:pt x="161711" y="167556"/>
                    </a:lnTo>
                    <a:cubicBezTo>
                      <a:pt x="161711" y="167735"/>
                      <a:pt x="158746" y="171755"/>
                      <a:pt x="152817" y="179617"/>
                    </a:cubicBezTo>
                    <a:cubicBezTo>
                      <a:pt x="146888" y="187479"/>
                      <a:pt x="137454" y="200345"/>
                      <a:pt x="124517" y="218214"/>
                    </a:cubicBezTo>
                    <a:cubicBezTo>
                      <a:pt x="111580" y="236083"/>
                      <a:pt x="99901" y="251986"/>
                      <a:pt x="89479" y="265924"/>
                    </a:cubicBezTo>
                    <a:lnTo>
                      <a:pt x="17786" y="363755"/>
                    </a:lnTo>
                    <a:lnTo>
                      <a:pt x="17517" y="367776"/>
                    </a:lnTo>
                    <a:cubicBezTo>
                      <a:pt x="17517" y="371528"/>
                      <a:pt x="17966" y="373672"/>
                      <a:pt x="18864" y="374208"/>
                    </a:cubicBezTo>
                    <a:close/>
                  </a:path>
                </a:pathLst>
              </a:custGeom>
              <a:solidFill>
                <a:schemeClr val="bg1"/>
              </a:solidFill>
              <a:ln w="0" cap="flat">
                <a:noFill/>
                <a:prstDash val="solid"/>
                <a:miter/>
              </a:ln>
            </p:spPr>
            <p:txBody>
              <a:bodyPr rtlCol="0" anchor="ctr"/>
              <a:lstStyle/>
              <a:p>
                <a:endParaRPr lang="en-US"/>
              </a:p>
            </p:txBody>
          </p:sp>
          <p:grpSp>
            <p:nvGrpSpPr>
              <p:cNvPr id="102" name="Graphic 46">
                <a:extLst>
                  <a:ext uri="{FF2B5EF4-FFF2-40B4-BE49-F238E27FC236}">
                    <a16:creationId xmlns:a16="http://schemas.microsoft.com/office/drawing/2014/main" id="{5D014747-54D8-A776-3C27-2DCDDA2DBD62}"/>
                  </a:ext>
                </a:extLst>
              </p:cNvPr>
              <p:cNvGrpSpPr/>
              <p:nvPr/>
            </p:nvGrpSpPr>
            <p:grpSpPr>
              <a:xfrm>
                <a:off x="7611856" y="2862877"/>
                <a:ext cx="319746" cy="133596"/>
                <a:chOff x="7611856" y="2862877"/>
                <a:chExt cx="319746" cy="133596"/>
              </a:xfrm>
              <a:solidFill>
                <a:schemeClr val="bg1"/>
              </a:solidFill>
            </p:grpSpPr>
            <p:sp>
              <p:nvSpPr>
                <p:cNvPr id="103" name="Freeform: Shape 102">
                  <a:extLst>
                    <a:ext uri="{FF2B5EF4-FFF2-40B4-BE49-F238E27FC236}">
                      <a16:creationId xmlns:a16="http://schemas.microsoft.com/office/drawing/2014/main" id="{99D68EAC-D1C2-0E30-3AC9-F342E32EFE15}"/>
                    </a:ext>
                  </a:extLst>
                </p:cNvPr>
                <p:cNvSpPr/>
                <p:nvPr/>
              </p:nvSpPr>
              <p:spPr>
                <a:xfrm flipV="1">
                  <a:off x="7611856" y="2862877"/>
                  <a:ext cx="86701" cy="133596"/>
                </a:xfrm>
                <a:custGeom>
                  <a:avLst/>
                  <a:gdLst>
                    <a:gd name="connsiteX0" fmla="*/ 31432 w 86701"/>
                    <a:gd name="connsiteY0" fmla="*/ 125215 h 133596"/>
                    <a:gd name="connsiteX1" fmla="*/ 32195 w 86701"/>
                    <a:gd name="connsiteY1" fmla="*/ 129573 h 133596"/>
                    <a:gd name="connsiteX2" fmla="*/ 34481 w 86701"/>
                    <a:gd name="connsiteY2" fmla="*/ 132037 h 133596"/>
                    <a:gd name="connsiteX3" fmla="*/ 48201 w 86701"/>
                    <a:gd name="connsiteY3" fmla="*/ 132984 h 133596"/>
                    <a:gd name="connsiteX4" fmla="*/ 62111 w 86701"/>
                    <a:gd name="connsiteY4" fmla="*/ 134121 h 133596"/>
                    <a:gd name="connsiteX5" fmla="*/ 64398 w 86701"/>
                    <a:gd name="connsiteY5" fmla="*/ 132605 h 133596"/>
                    <a:gd name="connsiteX6" fmla="*/ 54870 w 86701"/>
                    <a:gd name="connsiteY6" fmla="*/ 93000 h 133596"/>
                    <a:gd name="connsiteX7" fmla="*/ 45343 w 86701"/>
                    <a:gd name="connsiteY7" fmla="*/ 54153 h 133596"/>
                    <a:gd name="connsiteX8" fmla="*/ 50869 w 86701"/>
                    <a:gd name="connsiteY8" fmla="*/ 57753 h 133596"/>
                    <a:gd name="connsiteX9" fmla="*/ 64017 w 86701"/>
                    <a:gd name="connsiteY9" fmla="*/ 69692 h 133596"/>
                    <a:gd name="connsiteX10" fmla="*/ 77355 w 86701"/>
                    <a:gd name="connsiteY10" fmla="*/ 81251 h 133596"/>
                    <a:gd name="connsiteX11" fmla="*/ 91837 w 86701"/>
                    <a:gd name="connsiteY11" fmla="*/ 86368 h 133596"/>
                    <a:gd name="connsiteX12" fmla="*/ 100793 w 86701"/>
                    <a:gd name="connsiteY12" fmla="*/ 82767 h 133596"/>
                    <a:gd name="connsiteX13" fmla="*/ 104223 w 86701"/>
                    <a:gd name="connsiteY13" fmla="*/ 72534 h 133596"/>
                    <a:gd name="connsiteX14" fmla="*/ 102889 w 86701"/>
                    <a:gd name="connsiteY14" fmla="*/ 64575 h 133596"/>
                    <a:gd name="connsiteX15" fmla="*/ 99269 w 86701"/>
                    <a:gd name="connsiteY15" fmla="*/ 59838 h 133596"/>
                    <a:gd name="connsiteX16" fmla="*/ 95267 w 86701"/>
                    <a:gd name="connsiteY16" fmla="*/ 57753 h 133596"/>
                    <a:gd name="connsiteX17" fmla="*/ 91837 w 86701"/>
                    <a:gd name="connsiteY17" fmla="*/ 57185 h 133596"/>
                    <a:gd name="connsiteX18" fmla="*/ 85740 w 86701"/>
                    <a:gd name="connsiteY18" fmla="*/ 59269 h 133596"/>
                    <a:gd name="connsiteX19" fmla="*/ 83453 w 86701"/>
                    <a:gd name="connsiteY19" fmla="*/ 64765 h 133596"/>
                    <a:gd name="connsiteX20" fmla="*/ 86502 w 86701"/>
                    <a:gd name="connsiteY20" fmla="*/ 72534 h 133596"/>
                    <a:gd name="connsiteX21" fmla="*/ 92600 w 86701"/>
                    <a:gd name="connsiteY21" fmla="*/ 76514 h 133596"/>
                    <a:gd name="connsiteX22" fmla="*/ 95649 w 86701"/>
                    <a:gd name="connsiteY22" fmla="*/ 77082 h 133596"/>
                    <a:gd name="connsiteX23" fmla="*/ 91075 w 86701"/>
                    <a:gd name="connsiteY23" fmla="*/ 79356 h 133596"/>
                    <a:gd name="connsiteX24" fmla="*/ 90313 w 86701"/>
                    <a:gd name="connsiteY24" fmla="*/ 79356 h 133596"/>
                    <a:gd name="connsiteX25" fmla="*/ 78308 w 86701"/>
                    <a:gd name="connsiteY25" fmla="*/ 74619 h 133596"/>
                    <a:gd name="connsiteX26" fmla="*/ 64398 w 86701"/>
                    <a:gd name="connsiteY26" fmla="*/ 62491 h 133596"/>
                    <a:gd name="connsiteX27" fmla="*/ 51821 w 86701"/>
                    <a:gd name="connsiteY27" fmla="*/ 50931 h 133596"/>
                    <a:gd name="connsiteX28" fmla="*/ 54680 w 86701"/>
                    <a:gd name="connsiteY28" fmla="*/ 50363 h 133596"/>
                    <a:gd name="connsiteX29" fmla="*/ 59253 w 86701"/>
                    <a:gd name="connsiteY29" fmla="*/ 49226 h 133596"/>
                    <a:gd name="connsiteX30" fmla="*/ 64207 w 86701"/>
                    <a:gd name="connsiteY30" fmla="*/ 47710 h 133596"/>
                    <a:gd name="connsiteX31" fmla="*/ 69352 w 86701"/>
                    <a:gd name="connsiteY31" fmla="*/ 45057 h 133596"/>
                    <a:gd name="connsiteX32" fmla="*/ 73544 w 86701"/>
                    <a:gd name="connsiteY32" fmla="*/ 41646 h 133596"/>
                    <a:gd name="connsiteX33" fmla="*/ 76784 w 86701"/>
                    <a:gd name="connsiteY33" fmla="*/ 36719 h 133596"/>
                    <a:gd name="connsiteX34" fmla="*/ 77927 w 86701"/>
                    <a:gd name="connsiteY34" fmla="*/ 30466 h 133596"/>
                    <a:gd name="connsiteX35" fmla="*/ 76974 w 86701"/>
                    <a:gd name="connsiteY35" fmla="*/ 22696 h 133596"/>
                    <a:gd name="connsiteX36" fmla="*/ 75831 w 86701"/>
                    <a:gd name="connsiteY36" fmla="*/ 15116 h 133596"/>
                    <a:gd name="connsiteX37" fmla="*/ 80976 w 86701"/>
                    <a:gd name="connsiteY37" fmla="*/ 7536 h 133596"/>
                    <a:gd name="connsiteX38" fmla="*/ 95839 w 86701"/>
                    <a:gd name="connsiteY38" fmla="*/ 30087 h 133596"/>
                    <a:gd name="connsiteX39" fmla="*/ 99650 w 86701"/>
                    <a:gd name="connsiteY39" fmla="*/ 31602 h 133596"/>
                    <a:gd name="connsiteX40" fmla="*/ 100412 w 86701"/>
                    <a:gd name="connsiteY40" fmla="*/ 31602 h 133596"/>
                    <a:gd name="connsiteX41" fmla="*/ 103461 w 86701"/>
                    <a:gd name="connsiteY41" fmla="*/ 29897 h 133596"/>
                    <a:gd name="connsiteX42" fmla="*/ 102889 w 86701"/>
                    <a:gd name="connsiteY42" fmla="*/ 27244 h 133596"/>
                    <a:gd name="connsiteX43" fmla="*/ 80404 w 86701"/>
                    <a:gd name="connsiteY43" fmla="*/ 525 h 133596"/>
                    <a:gd name="connsiteX44" fmla="*/ 66494 w 86701"/>
                    <a:gd name="connsiteY44" fmla="*/ 5452 h 133596"/>
                    <a:gd name="connsiteX45" fmla="*/ 61159 w 86701"/>
                    <a:gd name="connsiteY45" fmla="*/ 19664 h 133596"/>
                    <a:gd name="connsiteX46" fmla="*/ 61730 w 86701"/>
                    <a:gd name="connsiteY46" fmla="*/ 25539 h 133596"/>
                    <a:gd name="connsiteX47" fmla="*/ 62302 w 86701"/>
                    <a:gd name="connsiteY47" fmla="*/ 30087 h 133596"/>
                    <a:gd name="connsiteX48" fmla="*/ 59634 w 86701"/>
                    <a:gd name="connsiteY48" fmla="*/ 37287 h 133596"/>
                    <a:gd name="connsiteX49" fmla="*/ 52965 w 86701"/>
                    <a:gd name="connsiteY49" fmla="*/ 41646 h 133596"/>
                    <a:gd name="connsiteX50" fmla="*/ 46486 w 86701"/>
                    <a:gd name="connsiteY50" fmla="*/ 43730 h 133596"/>
                    <a:gd name="connsiteX51" fmla="*/ 43056 w 86701"/>
                    <a:gd name="connsiteY51" fmla="*/ 44299 h 133596"/>
                    <a:gd name="connsiteX52" fmla="*/ 42675 w 86701"/>
                    <a:gd name="connsiteY52" fmla="*/ 44299 h 133596"/>
                    <a:gd name="connsiteX53" fmla="*/ 38673 w 86701"/>
                    <a:gd name="connsiteY53" fmla="*/ 28950 h 133596"/>
                    <a:gd name="connsiteX54" fmla="*/ 36006 w 86701"/>
                    <a:gd name="connsiteY54" fmla="*/ 17959 h 133596"/>
                    <a:gd name="connsiteX55" fmla="*/ 34291 w 86701"/>
                    <a:gd name="connsiteY55" fmla="*/ 10947 h 133596"/>
                    <a:gd name="connsiteX56" fmla="*/ 32957 w 86701"/>
                    <a:gd name="connsiteY56" fmla="*/ 6399 h 133596"/>
                    <a:gd name="connsiteX57" fmla="*/ 31623 w 86701"/>
                    <a:gd name="connsiteY57" fmla="*/ 3936 h 133596"/>
                    <a:gd name="connsiteX58" fmla="*/ 29527 w 86701"/>
                    <a:gd name="connsiteY58" fmla="*/ 2230 h 133596"/>
                    <a:gd name="connsiteX59" fmla="*/ 24191 w 86701"/>
                    <a:gd name="connsiteY59" fmla="*/ 525 h 133596"/>
                    <a:gd name="connsiteX60" fmla="*/ 19237 w 86701"/>
                    <a:gd name="connsiteY60" fmla="*/ 2420 h 133596"/>
                    <a:gd name="connsiteX61" fmla="*/ 17522 w 86701"/>
                    <a:gd name="connsiteY61" fmla="*/ 5641 h 133596"/>
                    <a:gd name="connsiteX62" fmla="*/ 24573 w 86701"/>
                    <a:gd name="connsiteY62" fmla="*/ 35961 h 133596"/>
                    <a:gd name="connsiteX63" fmla="*/ 38483 w 86701"/>
                    <a:gd name="connsiteY63" fmla="*/ 91863 h 133596"/>
                    <a:gd name="connsiteX64" fmla="*/ 45533 w 86701"/>
                    <a:gd name="connsiteY64" fmla="*/ 119340 h 133596"/>
                    <a:gd name="connsiteX65" fmla="*/ 44199 w 86701"/>
                    <a:gd name="connsiteY65" fmla="*/ 122372 h 133596"/>
                    <a:gd name="connsiteX66" fmla="*/ 36768 w 86701"/>
                    <a:gd name="connsiteY66" fmla="*/ 123320 h 133596"/>
                    <a:gd name="connsiteX67" fmla="*/ 35815 w 86701"/>
                    <a:gd name="connsiteY67" fmla="*/ 123320 h 133596"/>
                    <a:gd name="connsiteX68" fmla="*/ 33338 w 86701"/>
                    <a:gd name="connsiteY68" fmla="*/ 123320 h 133596"/>
                    <a:gd name="connsiteX69" fmla="*/ 32004 w 86701"/>
                    <a:gd name="connsiteY69" fmla="*/ 123888 h 133596"/>
                    <a:gd name="connsiteX70" fmla="*/ 31432 w 86701"/>
                    <a:gd name="connsiteY70" fmla="*/ 125215 h 13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6701" h="133596">
                      <a:moveTo>
                        <a:pt x="31432" y="125215"/>
                      </a:moveTo>
                      <a:cubicBezTo>
                        <a:pt x="31432" y="126478"/>
                        <a:pt x="31686" y="127931"/>
                        <a:pt x="32195" y="129573"/>
                      </a:cubicBezTo>
                      <a:cubicBezTo>
                        <a:pt x="32703" y="131216"/>
                        <a:pt x="33465" y="132037"/>
                        <a:pt x="34481" y="132037"/>
                      </a:cubicBezTo>
                      <a:cubicBezTo>
                        <a:pt x="34608" y="132037"/>
                        <a:pt x="39182" y="132353"/>
                        <a:pt x="48201" y="132984"/>
                      </a:cubicBezTo>
                      <a:cubicBezTo>
                        <a:pt x="57220" y="133616"/>
                        <a:pt x="61857" y="133995"/>
                        <a:pt x="62111" y="134121"/>
                      </a:cubicBezTo>
                      <a:cubicBezTo>
                        <a:pt x="63636" y="134121"/>
                        <a:pt x="64398" y="133616"/>
                        <a:pt x="64398" y="132605"/>
                      </a:cubicBezTo>
                      <a:cubicBezTo>
                        <a:pt x="64398" y="131721"/>
                        <a:pt x="61222" y="118519"/>
                        <a:pt x="54870" y="93000"/>
                      </a:cubicBezTo>
                      <a:cubicBezTo>
                        <a:pt x="48519" y="67986"/>
                        <a:pt x="45343" y="55037"/>
                        <a:pt x="45343" y="54153"/>
                      </a:cubicBezTo>
                      <a:cubicBezTo>
                        <a:pt x="47756" y="55416"/>
                        <a:pt x="49598" y="56616"/>
                        <a:pt x="50869" y="57753"/>
                      </a:cubicBezTo>
                      <a:cubicBezTo>
                        <a:pt x="53918" y="60027"/>
                        <a:pt x="58300" y="64007"/>
                        <a:pt x="64017" y="69692"/>
                      </a:cubicBezTo>
                      <a:cubicBezTo>
                        <a:pt x="69733" y="75377"/>
                        <a:pt x="74180" y="79230"/>
                        <a:pt x="77355" y="81251"/>
                      </a:cubicBezTo>
                      <a:cubicBezTo>
                        <a:pt x="82437" y="84662"/>
                        <a:pt x="87264" y="86368"/>
                        <a:pt x="91837" y="86368"/>
                      </a:cubicBezTo>
                      <a:cubicBezTo>
                        <a:pt x="95649" y="86368"/>
                        <a:pt x="98634" y="85167"/>
                        <a:pt x="100793" y="82767"/>
                      </a:cubicBezTo>
                      <a:cubicBezTo>
                        <a:pt x="102953" y="80367"/>
                        <a:pt x="104096" y="76956"/>
                        <a:pt x="104223" y="72534"/>
                      </a:cubicBezTo>
                      <a:cubicBezTo>
                        <a:pt x="104223" y="69376"/>
                        <a:pt x="103779" y="66723"/>
                        <a:pt x="102889" y="64575"/>
                      </a:cubicBezTo>
                      <a:cubicBezTo>
                        <a:pt x="102000" y="62428"/>
                        <a:pt x="100793" y="60848"/>
                        <a:pt x="99269" y="59838"/>
                      </a:cubicBezTo>
                      <a:cubicBezTo>
                        <a:pt x="97745" y="58827"/>
                        <a:pt x="96411" y="58132"/>
                        <a:pt x="95267" y="57753"/>
                      </a:cubicBezTo>
                      <a:cubicBezTo>
                        <a:pt x="94124" y="57374"/>
                        <a:pt x="92981" y="57185"/>
                        <a:pt x="91837" y="57185"/>
                      </a:cubicBezTo>
                      <a:cubicBezTo>
                        <a:pt x="89297" y="57185"/>
                        <a:pt x="87264" y="57880"/>
                        <a:pt x="85740" y="59269"/>
                      </a:cubicBezTo>
                      <a:cubicBezTo>
                        <a:pt x="84215" y="60659"/>
                        <a:pt x="83453" y="62491"/>
                        <a:pt x="83453" y="64765"/>
                      </a:cubicBezTo>
                      <a:cubicBezTo>
                        <a:pt x="83453" y="67923"/>
                        <a:pt x="84469" y="70513"/>
                        <a:pt x="86502" y="72534"/>
                      </a:cubicBezTo>
                      <a:cubicBezTo>
                        <a:pt x="88535" y="74556"/>
                        <a:pt x="90567" y="75882"/>
                        <a:pt x="92600" y="76514"/>
                      </a:cubicBezTo>
                      <a:lnTo>
                        <a:pt x="95649" y="77082"/>
                      </a:lnTo>
                      <a:cubicBezTo>
                        <a:pt x="94124" y="78598"/>
                        <a:pt x="92600" y="79356"/>
                        <a:pt x="91075" y="79356"/>
                      </a:cubicBezTo>
                      <a:lnTo>
                        <a:pt x="90313" y="79356"/>
                      </a:lnTo>
                      <a:cubicBezTo>
                        <a:pt x="86248" y="78977"/>
                        <a:pt x="82246" y="77398"/>
                        <a:pt x="78308" y="74619"/>
                      </a:cubicBezTo>
                      <a:cubicBezTo>
                        <a:pt x="74370" y="71839"/>
                        <a:pt x="69733" y="67797"/>
                        <a:pt x="64398" y="62491"/>
                      </a:cubicBezTo>
                      <a:cubicBezTo>
                        <a:pt x="59062" y="57185"/>
                        <a:pt x="54870" y="53332"/>
                        <a:pt x="51821" y="50931"/>
                      </a:cubicBezTo>
                      <a:cubicBezTo>
                        <a:pt x="52075" y="50805"/>
                        <a:pt x="53028" y="50615"/>
                        <a:pt x="54680" y="50363"/>
                      </a:cubicBezTo>
                      <a:cubicBezTo>
                        <a:pt x="56331" y="50110"/>
                        <a:pt x="57856" y="49731"/>
                        <a:pt x="59253" y="49226"/>
                      </a:cubicBezTo>
                      <a:cubicBezTo>
                        <a:pt x="60650" y="48720"/>
                        <a:pt x="62302" y="48215"/>
                        <a:pt x="64207" y="47710"/>
                      </a:cubicBezTo>
                      <a:cubicBezTo>
                        <a:pt x="66113" y="47204"/>
                        <a:pt x="67828" y="46320"/>
                        <a:pt x="69352" y="45057"/>
                      </a:cubicBezTo>
                      <a:cubicBezTo>
                        <a:pt x="70877" y="43793"/>
                        <a:pt x="72274" y="42657"/>
                        <a:pt x="73544" y="41646"/>
                      </a:cubicBezTo>
                      <a:cubicBezTo>
                        <a:pt x="74815" y="40635"/>
                        <a:pt x="75895" y="38993"/>
                        <a:pt x="76784" y="36719"/>
                      </a:cubicBezTo>
                      <a:cubicBezTo>
                        <a:pt x="77673" y="34445"/>
                        <a:pt x="78054" y="32360"/>
                        <a:pt x="77927" y="30466"/>
                      </a:cubicBezTo>
                      <a:cubicBezTo>
                        <a:pt x="77927" y="28318"/>
                        <a:pt x="77609" y="25728"/>
                        <a:pt x="76974" y="22696"/>
                      </a:cubicBezTo>
                      <a:cubicBezTo>
                        <a:pt x="76339" y="19664"/>
                        <a:pt x="75958" y="17137"/>
                        <a:pt x="75831" y="15116"/>
                      </a:cubicBezTo>
                      <a:cubicBezTo>
                        <a:pt x="75831" y="10063"/>
                        <a:pt x="77546" y="7536"/>
                        <a:pt x="80976" y="7536"/>
                      </a:cubicBezTo>
                      <a:cubicBezTo>
                        <a:pt x="87074" y="7536"/>
                        <a:pt x="92028" y="15053"/>
                        <a:pt x="95839" y="30087"/>
                      </a:cubicBezTo>
                      <a:cubicBezTo>
                        <a:pt x="96093" y="31097"/>
                        <a:pt x="97363" y="31602"/>
                        <a:pt x="99650" y="31602"/>
                      </a:cubicBezTo>
                      <a:lnTo>
                        <a:pt x="100412" y="31602"/>
                      </a:lnTo>
                      <a:cubicBezTo>
                        <a:pt x="102445" y="31602"/>
                        <a:pt x="103461" y="31034"/>
                        <a:pt x="103461" y="29897"/>
                      </a:cubicBezTo>
                      <a:cubicBezTo>
                        <a:pt x="103461" y="29265"/>
                        <a:pt x="103271" y="28381"/>
                        <a:pt x="102889" y="27244"/>
                      </a:cubicBezTo>
                      <a:cubicBezTo>
                        <a:pt x="97681" y="9431"/>
                        <a:pt x="90186" y="525"/>
                        <a:pt x="80404" y="525"/>
                      </a:cubicBezTo>
                      <a:cubicBezTo>
                        <a:pt x="74688" y="525"/>
                        <a:pt x="70051" y="2167"/>
                        <a:pt x="66494" y="5452"/>
                      </a:cubicBezTo>
                      <a:cubicBezTo>
                        <a:pt x="62937" y="8736"/>
                        <a:pt x="61159" y="13474"/>
                        <a:pt x="61159" y="19664"/>
                      </a:cubicBezTo>
                      <a:cubicBezTo>
                        <a:pt x="61159" y="21938"/>
                        <a:pt x="61349" y="23896"/>
                        <a:pt x="61730" y="25539"/>
                      </a:cubicBezTo>
                      <a:cubicBezTo>
                        <a:pt x="62111" y="27181"/>
                        <a:pt x="62302" y="28697"/>
                        <a:pt x="62302" y="30087"/>
                      </a:cubicBezTo>
                      <a:cubicBezTo>
                        <a:pt x="62302" y="32866"/>
                        <a:pt x="61413" y="35266"/>
                        <a:pt x="59634" y="37287"/>
                      </a:cubicBezTo>
                      <a:cubicBezTo>
                        <a:pt x="57856" y="39309"/>
                        <a:pt x="55633" y="40762"/>
                        <a:pt x="52965" y="41646"/>
                      </a:cubicBezTo>
                      <a:cubicBezTo>
                        <a:pt x="50297" y="42530"/>
                        <a:pt x="48138" y="43225"/>
                        <a:pt x="46486" y="43730"/>
                      </a:cubicBezTo>
                      <a:cubicBezTo>
                        <a:pt x="44835" y="44236"/>
                        <a:pt x="43691" y="44425"/>
                        <a:pt x="43056" y="44299"/>
                      </a:cubicBezTo>
                      <a:lnTo>
                        <a:pt x="42675" y="44299"/>
                      </a:lnTo>
                      <a:cubicBezTo>
                        <a:pt x="41151" y="38993"/>
                        <a:pt x="39817" y="33876"/>
                        <a:pt x="38673" y="28950"/>
                      </a:cubicBezTo>
                      <a:cubicBezTo>
                        <a:pt x="37530" y="24023"/>
                        <a:pt x="36641" y="20359"/>
                        <a:pt x="36006" y="17959"/>
                      </a:cubicBezTo>
                      <a:cubicBezTo>
                        <a:pt x="35371" y="15558"/>
                        <a:pt x="34799" y="13221"/>
                        <a:pt x="34291" y="10947"/>
                      </a:cubicBezTo>
                      <a:cubicBezTo>
                        <a:pt x="33782" y="8673"/>
                        <a:pt x="33338" y="7157"/>
                        <a:pt x="32957" y="6399"/>
                      </a:cubicBezTo>
                      <a:cubicBezTo>
                        <a:pt x="32576" y="5641"/>
                        <a:pt x="32131" y="4820"/>
                        <a:pt x="31623" y="3936"/>
                      </a:cubicBezTo>
                      <a:cubicBezTo>
                        <a:pt x="31115" y="3051"/>
                        <a:pt x="30416" y="2483"/>
                        <a:pt x="29527" y="2230"/>
                      </a:cubicBezTo>
                      <a:cubicBezTo>
                        <a:pt x="27875" y="1093"/>
                        <a:pt x="26097" y="525"/>
                        <a:pt x="24191" y="525"/>
                      </a:cubicBezTo>
                      <a:cubicBezTo>
                        <a:pt x="22032" y="525"/>
                        <a:pt x="20380" y="1156"/>
                        <a:pt x="19237" y="2420"/>
                      </a:cubicBezTo>
                      <a:cubicBezTo>
                        <a:pt x="18094" y="3683"/>
                        <a:pt x="17522" y="4757"/>
                        <a:pt x="17522" y="5641"/>
                      </a:cubicBezTo>
                      <a:cubicBezTo>
                        <a:pt x="17522" y="6905"/>
                        <a:pt x="19872" y="17011"/>
                        <a:pt x="24573" y="35961"/>
                      </a:cubicBezTo>
                      <a:cubicBezTo>
                        <a:pt x="29273" y="54911"/>
                        <a:pt x="33910" y="73545"/>
                        <a:pt x="38483" y="91863"/>
                      </a:cubicBezTo>
                      <a:lnTo>
                        <a:pt x="45533" y="119340"/>
                      </a:lnTo>
                      <a:cubicBezTo>
                        <a:pt x="45660" y="120983"/>
                        <a:pt x="45216" y="121993"/>
                        <a:pt x="44199" y="122372"/>
                      </a:cubicBezTo>
                      <a:cubicBezTo>
                        <a:pt x="43183" y="122751"/>
                        <a:pt x="40706" y="123067"/>
                        <a:pt x="36768" y="123320"/>
                      </a:cubicBezTo>
                      <a:lnTo>
                        <a:pt x="35815" y="123320"/>
                      </a:lnTo>
                      <a:cubicBezTo>
                        <a:pt x="34545" y="123320"/>
                        <a:pt x="33719" y="123320"/>
                        <a:pt x="33338" y="123320"/>
                      </a:cubicBezTo>
                      <a:cubicBezTo>
                        <a:pt x="32957" y="123320"/>
                        <a:pt x="32512" y="123509"/>
                        <a:pt x="32004" y="123888"/>
                      </a:cubicBezTo>
                      <a:cubicBezTo>
                        <a:pt x="31496" y="124267"/>
                        <a:pt x="31305" y="124709"/>
                        <a:pt x="31432" y="125215"/>
                      </a:cubicBezTo>
                      <a:close/>
                    </a:path>
                  </a:pathLst>
                </a:custGeom>
                <a:solidFill>
                  <a:schemeClr val="bg1"/>
                </a:solidFill>
                <a:ln w="0"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244AEDE2-2E2D-4F81-99D5-AA09DBC14FBA}"/>
                    </a:ext>
                  </a:extLst>
                </p:cNvPr>
                <p:cNvSpPr/>
                <p:nvPr/>
              </p:nvSpPr>
              <p:spPr>
                <a:xfrm flipV="1">
                  <a:off x="7712658" y="2924843"/>
                  <a:ext cx="126907" cy="44342"/>
                </a:xfrm>
                <a:custGeom>
                  <a:avLst/>
                  <a:gdLst>
                    <a:gd name="connsiteX0" fmla="*/ 17857 w 126907"/>
                    <a:gd name="connsiteY0" fmla="*/ 41234 h 44342"/>
                    <a:gd name="connsiteX1" fmla="*/ 20525 w 126907"/>
                    <a:gd name="connsiteY1" fmla="*/ 45024 h 44342"/>
                    <a:gd name="connsiteX2" fmla="*/ 141907 w 126907"/>
                    <a:gd name="connsiteY2" fmla="*/ 45024 h 44342"/>
                    <a:gd name="connsiteX3" fmla="*/ 144765 w 126907"/>
                    <a:gd name="connsiteY3" fmla="*/ 41234 h 44342"/>
                    <a:gd name="connsiteX4" fmla="*/ 142097 w 126907"/>
                    <a:gd name="connsiteY4" fmla="*/ 37633 h 44342"/>
                    <a:gd name="connsiteX5" fmla="*/ 81502 w 126907"/>
                    <a:gd name="connsiteY5" fmla="*/ 37444 h 44342"/>
                    <a:gd name="connsiteX6" fmla="*/ 20906 w 126907"/>
                    <a:gd name="connsiteY6" fmla="*/ 37444 h 44342"/>
                    <a:gd name="connsiteX7" fmla="*/ 17857 w 126907"/>
                    <a:gd name="connsiteY7" fmla="*/ 41234 h 44342"/>
                    <a:gd name="connsiteX8" fmla="*/ 17857 w 126907"/>
                    <a:gd name="connsiteY8" fmla="*/ 4471 h 44342"/>
                    <a:gd name="connsiteX9" fmla="*/ 20906 w 126907"/>
                    <a:gd name="connsiteY9" fmla="*/ 8261 h 44342"/>
                    <a:gd name="connsiteX10" fmla="*/ 142097 w 126907"/>
                    <a:gd name="connsiteY10" fmla="*/ 8261 h 44342"/>
                    <a:gd name="connsiteX11" fmla="*/ 144765 w 126907"/>
                    <a:gd name="connsiteY11" fmla="*/ 4471 h 44342"/>
                    <a:gd name="connsiteX12" fmla="*/ 141907 w 126907"/>
                    <a:gd name="connsiteY12" fmla="*/ 681 h 44342"/>
                    <a:gd name="connsiteX13" fmla="*/ 20525 w 126907"/>
                    <a:gd name="connsiteY13" fmla="*/ 681 h 44342"/>
                    <a:gd name="connsiteX14" fmla="*/ 17857 w 126907"/>
                    <a:gd name="connsiteY14" fmla="*/ 4471 h 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6907" h="44342">
                      <a:moveTo>
                        <a:pt x="17857" y="41234"/>
                      </a:moveTo>
                      <a:cubicBezTo>
                        <a:pt x="17857" y="42876"/>
                        <a:pt x="18746" y="44139"/>
                        <a:pt x="20525" y="45024"/>
                      </a:cubicBezTo>
                      <a:lnTo>
                        <a:pt x="141907" y="45024"/>
                      </a:lnTo>
                      <a:cubicBezTo>
                        <a:pt x="143812" y="44013"/>
                        <a:pt x="144765" y="42750"/>
                        <a:pt x="144765" y="41234"/>
                      </a:cubicBezTo>
                      <a:cubicBezTo>
                        <a:pt x="144765" y="39844"/>
                        <a:pt x="143876" y="38644"/>
                        <a:pt x="142097" y="37633"/>
                      </a:cubicBezTo>
                      <a:lnTo>
                        <a:pt x="81502" y="37444"/>
                      </a:lnTo>
                      <a:lnTo>
                        <a:pt x="20906" y="37444"/>
                      </a:lnTo>
                      <a:cubicBezTo>
                        <a:pt x="18873" y="38075"/>
                        <a:pt x="17857" y="39339"/>
                        <a:pt x="17857" y="41234"/>
                      </a:cubicBezTo>
                      <a:close/>
                      <a:moveTo>
                        <a:pt x="17857" y="4471"/>
                      </a:moveTo>
                      <a:cubicBezTo>
                        <a:pt x="17857" y="6366"/>
                        <a:pt x="18873" y="7629"/>
                        <a:pt x="20906" y="8261"/>
                      </a:cubicBezTo>
                      <a:lnTo>
                        <a:pt x="142097" y="8261"/>
                      </a:lnTo>
                      <a:cubicBezTo>
                        <a:pt x="143876" y="6997"/>
                        <a:pt x="144765" y="5734"/>
                        <a:pt x="144765" y="4471"/>
                      </a:cubicBezTo>
                      <a:cubicBezTo>
                        <a:pt x="144765" y="2829"/>
                        <a:pt x="143812" y="1565"/>
                        <a:pt x="141907" y="681"/>
                      </a:cubicBezTo>
                      <a:lnTo>
                        <a:pt x="20525" y="681"/>
                      </a:lnTo>
                      <a:cubicBezTo>
                        <a:pt x="18746" y="1565"/>
                        <a:pt x="17857" y="2829"/>
                        <a:pt x="17857" y="4471"/>
                      </a:cubicBezTo>
                      <a:close/>
                    </a:path>
                  </a:pathLst>
                </a:custGeom>
                <a:solidFill>
                  <a:schemeClr val="bg1"/>
                </a:solidFill>
                <a:ln w="0"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FAF9B1A-3C3D-5502-A72B-963FBD7090EC}"/>
                    </a:ext>
                  </a:extLst>
                </p:cNvPr>
                <p:cNvSpPr/>
                <p:nvPr/>
              </p:nvSpPr>
              <p:spPr>
                <a:xfrm flipV="1">
                  <a:off x="7866053" y="2868183"/>
                  <a:ext cx="65549" cy="126205"/>
                </a:xfrm>
                <a:custGeom>
                  <a:avLst/>
                  <a:gdLst>
                    <a:gd name="connsiteX0" fmla="*/ 43218 w 65549"/>
                    <a:gd name="connsiteY0" fmla="*/ 110069 h 126205"/>
                    <a:gd name="connsiteX1" fmla="*/ 40741 w 65549"/>
                    <a:gd name="connsiteY1" fmla="*/ 109122 h 126205"/>
                    <a:gd name="connsiteX2" fmla="*/ 33119 w 65549"/>
                    <a:gd name="connsiteY2" fmla="*/ 107227 h 126205"/>
                    <a:gd name="connsiteX3" fmla="*/ 22067 w 65549"/>
                    <a:gd name="connsiteY3" fmla="*/ 105900 h 126205"/>
                    <a:gd name="connsiteX4" fmla="*/ 18446 w 65549"/>
                    <a:gd name="connsiteY4" fmla="*/ 105900 h 126205"/>
                    <a:gd name="connsiteX5" fmla="*/ 18446 w 65549"/>
                    <a:gd name="connsiteY5" fmla="*/ 114617 h 126205"/>
                    <a:gd name="connsiteX6" fmla="*/ 22067 w 65549"/>
                    <a:gd name="connsiteY6" fmla="*/ 114617 h 126205"/>
                    <a:gd name="connsiteX7" fmla="*/ 38645 w 65549"/>
                    <a:gd name="connsiteY7" fmla="*/ 117460 h 126205"/>
                    <a:gd name="connsiteX8" fmla="*/ 49316 w 65549"/>
                    <a:gd name="connsiteY8" fmla="*/ 122008 h 126205"/>
                    <a:gd name="connsiteX9" fmla="*/ 54651 w 65549"/>
                    <a:gd name="connsiteY9" fmla="*/ 126177 h 126205"/>
                    <a:gd name="connsiteX10" fmla="*/ 56938 w 65549"/>
                    <a:gd name="connsiteY10" fmla="*/ 126745 h 126205"/>
                    <a:gd name="connsiteX11" fmla="*/ 60177 w 65549"/>
                    <a:gd name="connsiteY11" fmla="*/ 125608 h 126205"/>
                    <a:gd name="connsiteX12" fmla="*/ 60177 w 65549"/>
                    <a:gd name="connsiteY12" fmla="*/ 68948 h 126205"/>
                    <a:gd name="connsiteX13" fmla="*/ 60368 w 65549"/>
                    <a:gd name="connsiteY13" fmla="*/ 12099 h 126205"/>
                    <a:gd name="connsiteX14" fmla="*/ 62655 w 65549"/>
                    <a:gd name="connsiteY14" fmla="*/ 10393 h 126205"/>
                    <a:gd name="connsiteX15" fmla="*/ 67228 w 65549"/>
                    <a:gd name="connsiteY15" fmla="*/ 9635 h 126205"/>
                    <a:gd name="connsiteX16" fmla="*/ 79042 w 65549"/>
                    <a:gd name="connsiteY16" fmla="*/ 9256 h 126205"/>
                    <a:gd name="connsiteX17" fmla="*/ 83996 w 65549"/>
                    <a:gd name="connsiteY17" fmla="*/ 9256 h 126205"/>
                    <a:gd name="connsiteX18" fmla="*/ 83996 w 65549"/>
                    <a:gd name="connsiteY18" fmla="*/ 539 h 126205"/>
                    <a:gd name="connsiteX19" fmla="*/ 81900 w 65549"/>
                    <a:gd name="connsiteY19" fmla="*/ 539 h 126205"/>
                    <a:gd name="connsiteX20" fmla="*/ 51603 w 65549"/>
                    <a:gd name="connsiteY20" fmla="*/ 1108 h 126205"/>
                    <a:gd name="connsiteX21" fmla="*/ 21686 w 65549"/>
                    <a:gd name="connsiteY21" fmla="*/ 539 h 126205"/>
                    <a:gd name="connsiteX22" fmla="*/ 19399 w 65549"/>
                    <a:gd name="connsiteY22" fmla="*/ 539 h 126205"/>
                    <a:gd name="connsiteX23" fmla="*/ 19399 w 65549"/>
                    <a:gd name="connsiteY23" fmla="*/ 9256 h 126205"/>
                    <a:gd name="connsiteX24" fmla="*/ 24354 w 65549"/>
                    <a:gd name="connsiteY24" fmla="*/ 9256 h 126205"/>
                    <a:gd name="connsiteX25" fmla="*/ 31595 w 65549"/>
                    <a:gd name="connsiteY25" fmla="*/ 9256 h 126205"/>
                    <a:gd name="connsiteX26" fmla="*/ 36358 w 65549"/>
                    <a:gd name="connsiteY26" fmla="*/ 9446 h 126205"/>
                    <a:gd name="connsiteX27" fmla="*/ 39407 w 65549"/>
                    <a:gd name="connsiteY27" fmla="*/ 10014 h 126205"/>
                    <a:gd name="connsiteX28" fmla="*/ 40932 w 65549"/>
                    <a:gd name="connsiteY28" fmla="*/ 10393 h 126205"/>
                    <a:gd name="connsiteX29" fmla="*/ 42075 w 65549"/>
                    <a:gd name="connsiteY29" fmla="*/ 11341 h 126205"/>
                    <a:gd name="connsiteX30" fmla="*/ 43218 w 65549"/>
                    <a:gd name="connsiteY30" fmla="*/ 12099 h 126205"/>
                    <a:gd name="connsiteX31" fmla="*/ 43218 w 65549"/>
                    <a:gd name="connsiteY31" fmla="*/ 110069 h 12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5549" h="126205">
                      <a:moveTo>
                        <a:pt x="43218" y="110069"/>
                      </a:moveTo>
                      <a:lnTo>
                        <a:pt x="40741" y="109122"/>
                      </a:lnTo>
                      <a:cubicBezTo>
                        <a:pt x="38963" y="108490"/>
                        <a:pt x="36422" y="107858"/>
                        <a:pt x="33119" y="107227"/>
                      </a:cubicBezTo>
                      <a:cubicBezTo>
                        <a:pt x="29816" y="106595"/>
                        <a:pt x="26132" y="106153"/>
                        <a:pt x="22067" y="105900"/>
                      </a:cubicBezTo>
                      <a:lnTo>
                        <a:pt x="18446" y="105900"/>
                      </a:lnTo>
                      <a:lnTo>
                        <a:pt x="18446" y="114617"/>
                      </a:lnTo>
                      <a:lnTo>
                        <a:pt x="22067" y="114617"/>
                      </a:lnTo>
                      <a:cubicBezTo>
                        <a:pt x="28038" y="114870"/>
                        <a:pt x="33564" y="115817"/>
                        <a:pt x="38645" y="117460"/>
                      </a:cubicBezTo>
                      <a:cubicBezTo>
                        <a:pt x="43726" y="119102"/>
                        <a:pt x="47283" y="120618"/>
                        <a:pt x="49316" y="122008"/>
                      </a:cubicBezTo>
                      <a:cubicBezTo>
                        <a:pt x="51349" y="123397"/>
                        <a:pt x="53127" y="124787"/>
                        <a:pt x="54651" y="126177"/>
                      </a:cubicBezTo>
                      <a:cubicBezTo>
                        <a:pt x="54905" y="126556"/>
                        <a:pt x="55668" y="126745"/>
                        <a:pt x="56938" y="126745"/>
                      </a:cubicBezTo>
                      <a:cubicBezTo>
                        <a:pt x="58081" y="126745"/>
                        <a:pt x="59161" y="126366"/>
                        <a:pt x="60177" y="125608"/>
                      </a:cubicBezTo>
                      <a:lnTo>
                        <a:pt x="60177" y="68948"/>
                      </a:lnTo>
                      <a:lnTo>
                        <a:pt x="60368" y="12099"/>
                      </a:lnTo>
                      <a:cubicBezTo>
                        <a:pt x="61257" y="11214"/>
                        <a:pt x="62019" y="10646"/>
                        <a:pt x="62655" y="10393"/>
                      </a:cubicBezTo>
                      <a:cubicBezTo>
                        <a:pt x="63290" y="10141"/>
                        <a:pt x="64814" y="9888"/>
                        <a:pt x="67228" y="9635"/>
                      </a:cubicBezTo>
                      <a:cubicBezTo>
                        <a:pt x="69642" y="9383"/>
                        <a:pt x="73580" y="9256"/>
                        <a:pt x="79042" y="9256"/>
                      </a:cubicBezTo>
                      <a:lnTo>
                        <a:pt x="83996" y="9256"/>
                      </a:lnTo>
                      <a:lnTo>
                        <a:pt x="83996" y="539"/>
                      </a:lnTo>
                      <a:lnTo>
                        <a:pt x="81900" y="539"/>
                      </a:lnTo>
                      <a:cubicBezTo>
                        <a:pt x="79233" y="918"/>
                        <a:pt x="69133" y="1108"/>
                        <a:pt x="51603" y="1108"/>
                      </a:cubicBezTo>
                      <a:cubicBezTo>
                        <a:pt x="34326" y="1108"/>
                        <a:pt x="24354" y="918"/>
                        <a:pt x="21686" y="539"/>
                      </a:cubicBezTo>
                      <a:lnTo>
                        <a:pt x="19399" y="539"/>
                      </a:lnTo>
                      <a:lnTo>
                        <a:pt x="19399" y="9256"/>
                      </a:lnTo>
                      <a:lnTo>
                        <a:pt x="24354" y="9256"/>
                      </a:lnTo>
                      <a:cubicBezTo>
                        <a:pt x="27148" y="9256"/>
                        <a:pt x="29562" y="9256"/>
                        <a:pt x="31595" y="9256"/>
                      </a:cubicBezTo>
                      <a:cubicBezTo>
                        <a:pt x="33627" y="9256"/>
                        <a:pt x="35215" y="9319"/>
                        <a:pt x="36358" y="9446"/>
                      </a:cubicBezTo>
                      <a:cubicBezTo>
                        <a:pt x="37502" y="9572"/>
                        <a:pt x="38518" y="9762"/>
                        <a:pt x="39407" y="10014"/>
                      </a:cubicBezTo>
                      <a:cubicBezTo>
                        <a:pt x="40297" y="10267"/>
                        <a:pt x="40805" y="10393"/>
                        <a:pt x="40932" y="10393"/>
                      </a:cubicBezTo>
                      <a:cubicBezTo>
                        <a:pt x="41059" y="10393"/>
                        <a:pt x="41440" y="10709"/>
                        <a:pt x="42075" y="11341"/>
                      </a:cubicBezTo>
                      <a:cubicBezTo>
                        <a:pt x="42710" y="11972"/>
                        <a:pt x="43091" y="12225"/>
                        <a:pt x="43218" y="12099"/>
                      </a:cubicBezTo>
                      <a:lnTo>
                        <a:pt x="43218" y="110069"/>
                      </a:lnTo>
                      <a:close/>
                    </a:path>
                  </a:pathLst>
                </a:custGeom>
                <a:solidFill>
                  <a:schemeClr val="bg1"/>
                </a:solidFill>
                <a:ln w="0" cap="flat">
                  <a:noFill/>
                  <a:prstDash val="solid"/>
                  <a:miter/>
                </a:ln>
              </p:spPr>
              <p:txBody>
                <a:bodyPr rtlCol="0" anchor="ctr"/>
                <a:lstStyle/>
                <a:p>
                  <a:endParaRPr lang="en-US"/>
                </a:p>
              </p:txBody>
            </p:sp>
          </p:grpSp>
          <p:sp>
            <p:nvSpPr>
              <p:cNvPr id="106" name="Freeform: Shape 105">
                <a:extLst>
                  <a:ext uri="{FF2B5EF4-FFF2-40B4-BE49-F238E27FC236}">
                    <a16:creationId xmlns:a16="http://schemas.microsoft.com/office/drawing/2014/main" id="{C506690C-4B0D-FC5B-3188-3149C56CA8CE}"/>
                  </a:ext>
                </a:extLst>
              </p:cNvPr>
              <p:cNvSpPr/>
              <p:nvPr/>
            </p:nvSpPr>
            <p:spPr>
              <a:xfrm flipV="1">
                <a:off x="7695322" y="2259827"/>
                <a:ext cx="163493" cy="129427"/>
              </a:xfrm>
              <a:custGeom>
                <a:avLst/>
                <a:gdLst>
                  <a:gd name="connsiteX0" fmla="*/ 66190 w 163493"/>
                  <a:gd name="connsiteY0" fmla="*/ 117272 h 129427"/>
                  <a:gd name="connsiteX1" fmla="*/ 55329 w 163493"/>
                  <a:gd name="connsiteY1" fmla="*/ 118978 h 129427"/>
                  <a:gd name="connsiteX2" fmla="*/ 49612 w 163493"/>
                  <a:gd name="connsiteY2" fmla="*/ 119167 h 129427"/>
                  <a:gd name="connsiteX3" fmla="*/ 48278 w 163493"/>
                  <a:gd name="connsiteY3" fmla="*/ 120873 h 129427"/>
                  <a:gd name="connsiteX4" fmla="*/ 48659 w 163493"/>
                  <a:gd name="connsiteY4" fmla="*/ 123526 h 129427"/>
                  <a:gd name="connsiteX5" fmla="*/ 50565 w 163493"/>
                  <a:gd name="connsiteY5" fmla="*/ 127505 h 129427"/>
                  <a:gd name="connsiteX6" fmla="*/ 52661 w 163493"/>
                  <a:gd name="connsiteY6" fmla="*/ 127694 h 129427"/>
                  <a:gd name="connsiteX7" fmla="*/ 53614 w 163493"/>
                  <a:gd name="connsiteY7" fmla="*/ 127694 h 129427"/>
                  <a:gd name="connsiteX8" fmla="*/ 79529 w 163493"/>
                  <a:gd name="connsiteY8" fmla="*/ 127315 h 129427"/>
                  <a:gd name="connsiteX9" fmla="*/ 91533 w 163493"/>
                  <a:gd name="connsiteY9" fmla="*/ 127315 h 129427"/>
                  <a:gd name="connsiteX10" fmla="*/ 100108 w 163493"/>
                  <a:gd name="connsiteY10" fmla="*/ 127505 h 129427"/>
                  <a:gd name="connsiteX11" fmla="*/ 103919 w 163493"/>
                  <a:gd name="connsiteY11" fmla="*/ 127505 h 129427"/>
                  <a:gd name="connsiteX12" fmla="*/ 107159 w 163493"/>
                  <a:gd name="connsiteY12" fmla="*/ 125989 h 129427"/>
                  <a:gd name="connsiteX13" fmla="*/ 106587 w 163493"/>
                  <a:gd name="connsiteY13" fmla="*/ 123336 h 129427"/>
                  <a:gd name="connsiteX14" fmla="*/ 106397 w 163493"/>
                  <a:gd name="connsiteY14" fmla="*/ 122199 h 129427"/>
                  <a:gd name="connsiteX15" fmla="*/ 106206 w 163493"/>
                  <a:gd name="connsiteY15" fmla="*/ 121062 h 129427"/>
                  <a:gd name="connsiteX16" fmla="*/ 105825 w 163493"/>
                  <a:gd name="connsiteY16" fmla="*/ 120304 h 129427"/>
                  <a:gd name="connsiteX17" fmla="*/ 105253 w 163493"/>
                  <a:gd name="connsiteY17" fmla="*/ 119736 h 129427"/>
                  <a:gd name="connsiteX18" fmla="*/ 104491 w 163493"/>
                  <a:gd name="connsiteY18" fmla="*/ 119357 h 129427"/>
                  <a:gd name="connsiteX19" fmla="*/ 103157 w 163493"/>
                  <a:gd name="connsiteY19" fmla="*/ 119167 h 129427"/>
                  <a:gd name="connsiteX20" fmla="*/ 101442 w 163493"/>
                  <a:gd name="connsiteY20" fmla="*/ 118978 h 129427"/>
                  <a:gd name="connsiteX21" fmla="*/ 98774 w 163493"/>
                  <a:gd name="connsiteY21" fmla="*/ 118978 h 129427"/>
                  <a:gd name="connsiteX22" fmla="*/ 89056 w 163493"/>
                  <a:gd name="connsiteY22" fmla="*/ 118409 h 129427"/>
                  <a:gd name="connsiteX23" fmla="*/ 85626 w 163493"/>
                  <a:gd name="connsiteY23" fmla="*/ 116325 h 129427"/>
                  <a:gd name="connsiteX24" fmla="*/ 70192 w 163493"/>
                  <a:gd name="connsiteY24" fmla="*/ 56064 h 129427"/>
                  <a:gd name="connsiteX25" fmla="*/ 105253 w 163493"/>
                  <a:gd name="connsiteY25" fmla="*/ 83352 h 129427"/>
                  <a:gd name="connsiteX26" fmla="*/ 141077 w 163493"/>
                  <a:gd name="connsiteY26" fmla="*/ 111398 h 129427"/>
                  <a:gd name="connsiteX27" fmla="*/ 143745 w 163493"/>
                  <a:gd name="connsiteY27" fmla="*/ 115756 h 129427"/>
                  <a:gd name="connsiteX28" fmla="*/ 138981 w 163493"/>
                  <a:gd name="connsiteY28" fmla="*/ 118978 h 129427"/>
                  <a:gd name="connsiteX29" fmla="*/ 135932 w 163493"/>
                  <a:gd name="connsiteY29" fmla="*/ 121062 h 129427"/>
                  <a:gd name="connsiteX30" fmla="*/ 136504 w 163493"/>
                  <a:gd name="connsiteY30" fmla="*/ 123715 h 129427"/>
                  <a:gd name="connsiteX31" fmla="*/ 137457 w 163493"/>
                  <a:gd name="connsiteY31" fmla="*/ 126557 h 129427"/>
                  <a:gd name="connsiteX32" fmla="*/ 140696 w 163493"/>
                  <a:gd name="connsiteY32" fmla="*/ 127505 h 129427"/>
                  <a:gd name="connsiteX33" fmla="*/ 147365 w 163493"/>
                  <a:gd name="connsiteY33" fmla="*/ 127315 h 129427"/>
                  <a:gd name="connsiteX34" fmla="*/ 162609 w 163493"/>
                  <a:gd name="connsiteY34" fmla="*/ 127126 h 129427"/>
                  <a:gd name="connsiteX35" fmla="*/ 171756 w 163493"/>
                  <a:gd name="connsiteY35" fmla="*/ 127315 h 129427"/>
                  <a:gd name="connsiteX36" fmla="*/ 177473 w 163493"/>
                  <a:gd name="connsiteY36" fmla="*/ 127505 h 129427"/>
                  <a:gd name="connsiteX37" fmla="*/ 181284 w 163493"/>
                  <a:gd name="connsiteY37" fmla="*/ 125610 h 129427"/>
                  <a:gd name="connsiteX38" fmla="*/ 179759 w 163493"/>
                  <a:gd name="connsiteY38" fmla="*/ 119925 h 129427"/>
                  <a:gd name="connsiteX39" fmla="*/ 176139 w 163493"/>
                  <a:gd name="connsiteY39" fmla="*/ 118978 h 129427"/>
                  <a:gd name="connsiteX40" fmla="*/ 150224 w 163493"/>
                  <a:gd name="connsiteY40" fmla="*/ 109313 h 129427"/>
                  <a:gd name="connsiteX41" fmla="*/ 136885 w 163493"/>
                  <a:gd name="connsiteY41" fmla="*/ 99459 h 129427"/>
                  <a:gd name="connsiteX42" fmla="*/ 117830 w 163493"/>
                  <a:gd name="connsiteY42" fmla="*/ 84489 h 129427"/>
                  <a:gd name="connsiteX43" fmla="*/ 108874 w 163493"/>
                  <a:gd name="connsiteY43" fmla="*/ 77477 h 129427"/>
                  <a:gd name="connsiteX44" fmla="*/ 110589 w 163493"/>
                  <a:gd name="connsiteY44" fmla="*/ 73308 h 129427"/>
                  <a:gd name="connsiteX45" fmla="*/ 115924 w 163493"/>
                  <a:gd name="connsiteY45" fmla="*/ 60612 h 129427"/>
                  <a:gd name="connsiteX46" fmla="*/ 122593 w 163493"/>
                  <a:gd name="connsiteY46" fmla="*/ 44505 h 129427"/>
                  <a:gd name="connsiteX47" fmla="*/ 137838 w 163493"/>
                  <a:gd name="connsiteY47" fmla="*/ 9826 h 129427"/>
                  <a:gd name="connsiteX48" fmla="*/ 138790 w 163493"/>
                  <a:gd name="connsiteY48" fmla="*/ 9068 h 129427"/>
                  <a:gd name="connsiteX49" fmla="*/ 148509 w 163493"/>
                  <a:gd name="connsiteY49" fmla="*/ 6984 h 129427"/>
                  <a:gd name="connsiteX50" fmla="*/ 152510 w 163493"/>
                  <a:gd name="connsiteY50" fmla="*/ 6984 h 129427"/>
                  <a:gd name="connsiteX51" fmla="*/ 153653 w 163493"/>
                  <a:gd name="connsiteY51" fmla="*/ 5279 h 129427"/>
                  <a:gd name="connsiteX52" fmla="*/ 153082 w 163493"/>
                  <a:gd name="connsiteY52" fmla="*/ 1868 h 129427"/>
                  <a:gd name="connsiteX53" fmla="*/ 151176 w 163493"/>
                  <a:gd name="connsiteY53" fmla="*/ -1733 h 129427"/>
                  <a:gd name="connsiteX54" fmla="*/ 149080 w 163493"/>
                  <a:gd name="connsiteY54" fmla="*/ -1733 h 129427"/>
                  <a:gd name="connsiteX55" fmla="*/ 130978 w 163493"/>
                  <a:gd name="connsiteY55" fmla="*/ -1164 h 129427"/>
                  <a:gd name="connsiteX56" fmla="*/ 104872 w 163493"/>
                  <a:gd name="connsiteY56" fmla="*/ -1733 h 129427"/>
                  <a:gd name="connsiteX57" fmla="*/ 102967 w 163493"/>
                  <a:gd name="connsiteY57" fmla="*/ -1733 h 129427"/>
                  <a:gd name="connsiteX58" fmla="*/ 101823 w 163493"/>
                  <a:gd name="connsiteY58" fmla="*/ -27 h 129427"/>
                  <a:gd name="connsiteX59" fmla="*/ 102204 w 163493"/>
                  <a:gd name="connsiteY59" fmla="*/ 3384 h 129427"/>
                  <a:gd name="connsiteX60" fmla="*/ 103348 w 163493"/>
                  <a:gd name="connsiteY60" fmla="*/ 6415 h 129427"/>
                  <a:gd name="connsiteX61" fmla="*/ 105444 w 163493"/>
                  <a:gd name="connsiteY61" fmla="*/ 6984 h 129427"/>
                  <a:gd name="connsiteX62" fmla="*/ 106015 w 163493"/>
                  <a:gd name="connsiteY62" fmla="*/ 6984 h 129427"/>
                  <a:gd name="connsiteX63" fmla="*/ 115543 w 163493"/>
                  <a:gd name="connsiteY63" fmla="*/ 11721 h 129427"/>
                  <a:gd name="connsiteX64" fmla="*/ 110398 w 163493"/>
                  <a:gd name="connsiteY64" fmla="*/ 24986 h 129427"/>
                  <a:gd name="connsiteX65" fmla="*/ 104300 w 163493"/>
                  <a:gd name="connsiteY65" fmla="*/ 39199 h 129427"/>
                  <a:gd name="connsiteX66" fmla="*/ 93248 w 163493"/>
                  <a:gd name="connsiteY66" fmla="*/ 65349 h 129427"/>
                  <a:gd name="connsiteX67" fmla="*/ 80291 w 163493"/>
                  <a:gd name="connsiteY67" fmla="*/ 55306 h 129427"/>
                  <a:gd name="connsiteX68" fmla="*/ 67333 w 163493"/>
                  <a:gd name="connsiteY68" fmla="*/ 45263 h 129427"/>
                  <a:gd name="connsiteX69" fmla="*/ 62951 w 163493"/>
                  <a:gd name="connsiteY69" fmla="*/ 27639 h 129427"/>
                  <a:gd name="connsiteX70" fmla="*/ 58568 w 163493"/>
                  <a:gd name="connsiteY70" fmla="*/ 9258 h 129427"/>
                  <a:gd name="connsiteX71" fmla="*/ 60092 w 163493"/>
                  <a:gd name="connsiteY71" fmla="*/ 7552 h 129427"/>
                  <a:gd name="connsiteX72" fmla="*/ 69620 w 163493"/>
                  <a:gd name="connsiteY72" fmla="*/ 6984 h 129427"/>
                  <a:gd name="connsiteX73" fmla="*/ 75527 w 163493"/>
                  <a:gd name="connsiteY73" fmla="*/ 6984 h 129427"/>
                  <a:gd name="connsiteX74" fmla="*/ 76670 w 163493"/>
                  <a:gd name="connsiteY74" fmla="*/ 4900 h 129427"/>
                  <a:gd name="connsiteX75" fmla="*/ 75337 w 163493"/>
                  <a:gd name="connsiteY75" fmla="*/ -785 h 129427"/>
                  <a:gd name="connsiteX76" fmla="*/ 72288 w 163493"/>
                  <a:gd name="connsiteY76" fmla="*/ -1733 h 129427"/>
                  <a:gd name="connsiteX77" fmla="*/ 65237 w 163493"/>
                  <a:gd name="connsiteY77" fmla="*/ -1543 h 129427"/>
                  <a:gd name="connsiteX78" fmla="*/ 46182 w 163493"/>
                  <a:gd name="connsiteY78" fmla="*/ -1354 h 129427"/>
                  <a:gd name="connsiteX79" fmla="*/ 28080 w 163493"/>
                  <a:gd name="connsiteY79" fmla="*/ -1354 h 129427"/>
                  <a:gd name="connsiteX80" fmla="*/ 21220 w 163493"/>
                  <a:gd name="connsiteY80" fmla="*/ -1543 h 129427"/>
                  <a:gd name="connsiteX81" fmla="*/ 17790 w 163493"/>
                  <a:gd name="connsiteY81" fmla="*/ 352 h 129427"/>
                  <a:gd name="connsiteX82" fmla="*/ 18361 w 163493"/>
                  <a:gd name="connsiteY82" fmla="*/ 3005 h 129427"/>
                  <a:gd name="connsiteX83" fmla="*/ 19886 w 163493"/>
                  <a:gd name="connsiteY83" fmla="*/ 6415 h 129427"/>
                  <a:gd name="connsiteX84" fmla="*/ 24268 w 163493"/>
                  <a:gd name="connsiteY84" fmla="*/ 6984 h 129427"/>
                  <a:gd name="connsiteX85" fmla="*/ 35702 w 163493"/>
                  <a:gd name="connsiteY85" fmla="*/ 7552 h 129427"/>
                  <a:gd name="connsiteX86" fmla="*/ 39322 w 163493"/>
                  <a:gd name="connsiteY86" fmla="*/ 9826 h 129427"/>
                  <a:gd name="connsiteX87" fmla="*/ 53042 w 163493"/>
                  <a:gd name="connsiteY87" fmla="*/ 62507 h 129427"/>
                  <a:gd name="connsiteX88" fmla="*/ 66190 w 163493"/>
                  <a:gd name="connsiteY88" fmla="*/ 117272 h 129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63493" h="129427">
                    <a:moveTo>
                      <a:pt x="66190" y="117272"/>
                    </a:moveTo>
                    <a:cubicBezTo>
                      <a:pt x="66190" y="118156"/>
                      <a:pt x="62570" y="118725"/>
                      <a:pt x="55329" y="118978"/>
                    </a:cubicBezTo>
                    <a:cubicBezTo>
                      <a:pt x="52407" y="118978"/>
                      <a:pt x="50501" y="119041"/>
                      <a:pt x="49612" y="119167"/>
                    </a:cubicBezTo>
                    <a:cubicBezTo>
                      <a:pt x="48723" y="119293"/>
                      <a:pt x="48278" y="119862"/>
                      <a:pt x="48278" y="120873"/>
                    </a:cubicBezTo>
                    <a:cubicBezTo>
                      <a:pt x="48278" y="121125"/>
                      <a:pt x="48405" y="122010"/>
                      <a:pt x="48659" y="123526"/>
                    </a:cubicBezTo>
                    <a:cubicBezTo>
                      <a:pt x="49421" y="126052"/>
                      <a:pt x="50057" y="127379"/>
                      <a:pt x="50565" y="127505"/>
                    </a:cubicBezTo>
                    <a:cubicBezTo>
                      <a:pt x="50819" y="127631"/>
                      <a:pt x="51517" y="127694"/>
                      <a:pt x="52661" y="127694"/>
                    </a:cubicBezTo>
                    <a:lnTo>
                      <a:pt x="53614" y="127694"/>
                    </a:lnTo>
                    <a:cubicBezTo>
                      <a:pt x="58822" y="127442"/>
                      <a:pt x="67460" y="127315"/>
                      <a:pt x="79529" y="127315"/>
                    </a:cubicBezTo>
                    <a:cubicBezTo>
                      <a:pt x="83848" y="127315"/>
                      <a:pt x="87849" y="127315"/>
                      <a:pt x="91533" y="127315"/>
                    </a:cubicBezTo>
                    <a:cubicBezTo>
                      <a:pt x="95217" y="127315"/>
                      <a:pt x="98076" y="127379"/>
                      <a:pt x="100108" y="127505"/>
                    </a:cubicBezTo>
                    <a:cubicBezTo>
                      <a:pt x="102141" y="127631"/>
                      <a:pt x="103411" y="127631"/>
                      <a:pt x="103919" y="127505"/>
                    </a:cubicBezTo>
                    <a:cubicBezTo>
                      <a:pt x="106079" y="127505"/>
                      <a:pt x="107159" y="127000"/>
                      <a:pt x="107159" y="125989"/>
                    </a:cubicBezTo>
                    <a:cubicBezTo>
                      <a:pt x="107159" y="125357"/>
                      <a:pt x="106968" y="124473"/>
                      <a:pt x="106587" y="123336"/>
                    </a:cubicBezTo>
                    <a:cubicBezTo>
                      <a:pt x="106460" y="123083"/>
                      <a:pt x="106397" y="122704"/>
                      <a:pt x="106397" y="122199"/>
                    </a:cubicBezTo>
                    <a:cubicBezTo>
                      <a:pt x="106397" y="121694"/>
                      <a:pt x="106333" y="121315"/>
                      <a:pt x="106206" y="121062"/>
                    </a:cubicBezTo>
                    <a:cubicBezTo>
                      <a:pt x="106079" y="120809"/>
                      <a:pt x="105952" y="120557"/>
                      <a:pt x="105825" y="120304"/>
                    </a:cubicBezTo>
                    <a:cubicBezTo>
                      <a:pt x="105698" y="120051"/>
                      <a:pt x="105507" y="119862"/>
                      <a:pt x="105253" y="119736"/>
                    </a:cubicBezTo>
                    <a:cubicBezTo>
                      <a:pt x="104999" y="119609"/>
                      <a:pt x="104745" y="119483"/>
                      <a:pt x="104491" y="119357"/>
                    </a:cubicBezTo>
                    <a:cubicBezTo>
                      <a:pt x="104237" y="119230"/>
                      <a:pt x="103792" y="119167"/>
                      <a:pt x="103157" y="119167"/>
                    </a:cubicBezTo>
                    <a:cubicBezTo>
                      <a:pt x="102522" y="119167"/>
                      <a:pt x="101950" y="119104"/>
                      <a:pt x="101442" y="118978"/>
                    </a:cubicBezTo>
                    <a:cubicBezTo>
                      <a:pt x="100934" y="118851"/>
                      <a:pt x="100045" y="118851"/>
                      <a:pt x="98774" y="118978"/>
                    </a:cubicBezTo>
                    <a:cubicBezTo>
                      <a:pt x="93693" y="118851"/>
                      <a:pt x="90454" y="118662"/>
                      <a:pt x="89056" y="118409"/>
                    </a:cubicBezTo>
                    <a:cubicBezTo>
                      <a:pt x="87659" y="118156"/>
                      <a:pt x="86516" y="117462"/>
                      <a:pt x="85626" y="116325"/>
                    </a:cubicBezTo>
                    <a:lnTo>
                      <a:pt x="70192" y="56064"/>
                    </a:lnTo>
                    <a:cubicBezTo>
                      <a:pt x="70319" y="56064"/>
                      <a:pt x="82006" y="65160"/>
                      <a:pt x="105253" y="83352"/>
                    </a:cubicBezTo>
                    <a:cubicBezTo>
                      <a:pt x="128501" y="101544"/>
                      <a:pt x="140442" y="110892"/>
                      <a:pt x="141077" y="111398"/>
                    </a:cubicBezTo>
                    <a:cubicBezTo>
                      <a:pt x="142855" y="113166"/>
                      <a:pt x="143745" y="114619"/>
                      <a:pt x="143745" y="115756"/>
                    </a:cubicBezTo>
                    <a:cubicBezTo>
                      <a:pt x="143745" y="117651"/>
                      <a:pt x="142157" y="118725"/>
                      <a:pt x="138981" y="118978"/>
                    </a:cubicBezTo>
                    <a:cubicBezTo>
                      <a:pt x="136948" y="118978"/>
                      <a:pt x="135932" y="119672"/>
                      <a:pt x="135932" y="121062"/>
                    </a:cubicBezTo>
                    <a:cubicBezTo>
                      <a:pt x="135932" y="121315"/>
                      <a:pt x="136123" y="122199"/>
                      <a:pt x="136504" y="123715"/>
                    </a:cubicBezTo>
                    <a:cubicBezTo>
                      <a:pt x="136885" y="125231"/>
                      <a:pt x="137203" y="126178"/>
                      <a:pt x="137457" y="126557"/>
                    </a:cubicBezTo>
                    <a:cubicBezTo>
                      <a:pt x="137838" y="127189"/>
                      <a:pt x="138918" y="127505"/>
                      <a:pt x="140696" y="127505"/>
                    </a:cubicBezTo>
                    <a:cubicBezTo>
                      <a:pt x="141204" y="127505"/>
                      <a:pt x="143427" y="127442"/>
                      <a:pt x="147365" y="127315"/>
                    </a:cubicBezTo>
                    <a:cubicBezTo>
                      <a:pt x="151303" y="127189"/>
                      <a:pt x="156385" y="127126"/>
                      <a:pt x="162609" y="127126"/>
                    </a:cubicBezTo>
                    <a:cubicBezTo>
                      <a:pt x="165531" y="127126"/>
                      <a:pt x="168580" y="127189"/>
                      <a:pt x="171756" y="127315"/>
                    </a:cubicBezTo>
                    <a:cubicBezTo>
                      <a:pt x="174932" y="127442"/>
                      <a:pt x="176837" y="127505"/>
                      <a:pt x="177473" y="127505"/>
                    </a:cubicBezTo>
                    <a:cubicBezTo>
                      <a:pt x="180013" y="127505"/>
                      <a:pt x="181284" y="126873"/>
                      <a:pt x="181284" y="125610"/>
                    </a:cubicBezTo>
                    <a:cubicBezTo>
                      <a:pt x="181284" y="122831"/>
                      <a:pt x="180775" y="120936"/>
                      <a:pt x="179759" y="119925"/>
                    </a:cubicBezTo>
                    <a:cubicBezTo>
                      <a:pt x="179378" y="119293"/>
                      <a:pt x="178171" y="118978"/>
                      <a:pt x="176139" y="118978"/>
                    </a:cubicBezTo>
                    <a:cubicBezTo>
                      <a:pt x="166611" y="118346"/>
                      <a:pt x="157973" y="115124"/>
                      <a:pt x="150224" y="109313"/>
                    </a:cubicBezTo>
                    <a:cubicBezTo>
                      <a:pt x="148191" y="108050"/>
                      <a:pt x="143745" y="104765"/>
                      <a:pt x="136885" y="99459"/>
                    </a:cubicBezTo>
                    <a:cubicBezTo>
                      <a:pt x="130025" y="94153"/>
                      <a:pt x="123673" y="89163"/>
                      <a:pt x="117830" y="84489"/>
                    </a:cubicBezTo>
                    <a:lnTo>
                      <a:pt x="108874" y="77477"/>
                    </a:lnTo>
                    <a:lnTo>
                      <a:pt x="110589" y="73308"/>
                    </a:lnTo>
                    <a:cubicBezTo>
                      <a:pt x="111732" y="70529"/>
                      <a:pt x="113510" y="66297"/>
                      <a:pt x="115924" y="60612"/>
                    </a:cubicBezTo>
                    <a:cubicBezTo>
                      <a:pt x="118338" y="54927"/>
                      <a:pt x="120561" y="49558"/>
                      <a:pt x="122593" y="44505"/>
                    </a:cubicBezTo>
                    <a:cubicBezTo>
                      <a:pt x="132121" y="22144"/>
                      <a:pt x="137203" y="10584"/>
                      <a:pt x="137838" y="9826"/>
                    </a:cubicBezTo>
                    <a:cubicBezTo>
                      <a:pt x="138092" y="9574"/>
                      <a:pt x="138409" y="9321"/>
                      <a:pt x="138790" y="9068"/>
                    </a:cubicBezTo>
                    <a:cubicBezTo>
                      <a:pt x="140569" y="7805"/>
                      <a:pt x="143808" y="7110"/>
                      <a:pt x="148509" y="6984"/>
                    </a:cubicBezTo>
                    <a:lnTo>
                      <a:pt x="152510" y="6984"/>
                    </a:lnTo>
                    <a:cubicBezTo>
                      <a:pt x="153272" y="5973"/>
                      <a:pt x="153653" y="5405"/>
                      <a:pt x="153653" y="5279"/>
                    </a:cubicBezTo>
                    <a:cubicBezTo>
                      <a:pt x="153653" y="5152"/>
                      <a:pt x="153463" y="4015"/>
                      <a:pt x="153082" y="1868"/>
                    </a:cubicBezTo>
                    <a:cubicBezTo>
                      <a:pt x="152574" y="225"/>
                      <a:pt x="151939" y="-975"/>
                      <a:pt x="151176" y="-1733"/>
                    </a:cubicBezTo>
                    <a:lnTo>
                      <a:pt x="149080" y="-1733"/>
                    </a:lnTo>
                    <a:cubicBezTo>
                      <a:pt x="143999" y="-1354"/>
                      <a:pt x="137965" y="-1164"/>
                      <a:pt x="130978" y="-1164"/>
                    </a:cubicBezTo>
                    <a:cubicBezTo>
                      <a:pt x="115480" y="-1164"/>
                      <a:pt x="106778" y="-1354"/>
                      <a:pt x="104872" y="-1733"/>
                    </a:cubicBezTo>
                    <a:lnTo>
                      <a:pt x="102967" y="-1733"/>
                    </a:lnTo>
                    <a:cubicBezTo>
                      <a:pt x="102204" y="-975"/>
                      <a:pt x="101823" y="-406"/>
                      <a:pt x="101823" y="-27"/>
                    </a:cubicBezTo>
                    <a:cubicBezTo>
                      <a:pt x="101823" y="352"/>
                      <a:pt x="101950" y="1489"/>
                      <a:pt x="102204" y="3384"/>
                    </a:cubicBezTo>
                    <a:cubicBezTo>
                      <a:pt x="102713" y="5026"/>
                      <a:pt x="103094" y="6036"/>
                      <a:pt x="103348" y="6415"/>
                    </a:cubicBezTo>
                    <a:cubicBezTo>
                      <a:pt x="103602" y="6794"/>
                      <a:pt x="104300" y="6984"/>
                      <a:pt x="105444" y="6984"/>
                    </a:cubicBezTo>
                    <a:lnTo>
                      <a:pt x="106015" y="6984"/>
                    </a:lnTo>
                    <a:cubicBezTo>
                      <a:pt x="112367" y="6984"/>
                      <a:pt x="115543" y="8563"/>
                      <a:pt x="115543" y="11721"/>
                    </a:cubicBezTo>
                    <a:cubicBezTo>
                      <a:pt x="115543" y="12227"/>
                      <a:pt x="113828" y="16648"/>
                      <a:pt x="110398" y="24986"/>
                    </a:cubicBezTo>
                    <a:cubicBezTo>
                      <a:pt x="106968" y="33324"/>
                      <a:pt x="104936" y="38062"/>
                      <a:pt x="104300" y="39199"/>
                    </a:cubicBezTo>
                    <a:lnTo>
                      <a:pt x="93248" y="65349"/>
                    </a:lnTo>
                    <a:lnTo>
                      <a:pt x="80291" y="55306"/>
                    </a:lnTo>
                    <a:lnTo>
                      <a:pt x="67333" y="45263"/>
                    </a:lnTo>
                    <a:lnTo>
                      <a:pt x="62951" y="27639"/>
                    </a:lnTo>
                    <a:cubicBezTo>
                      <a:pt x="60029" y="16017"/>
                      <a:pt x="58568" y="9890"/>
                      <a:pt x="58568" y="9258"/>
                    </a:cubicBezTo>
                    <a:cubicBezTo>
                      <a:pt x="58568" y="8374"/>
                      <a:pt x="59076" y="7805"/>
                      <a:pt x="60092" y="7552"/>
                    </a:cubicBezTo>
                    <a:cubicBezTo>
                      <a:pt x="61109" y="7300"/>
                      <a:pt x="64284" y="7110"/>
                      <a:pt x="69620" y="6984"/>
                    </a:cubicBezTo>
                    <a:lnTo>
                      <a:pt x="75527" y="6984"/>
                    </a:lnTo>
                    <a:cubicBezTo>
                      <a:pt x="76289" y="5847"/>
                      <a:pt x="76670" y="5152"/>
                      <a:pt x="76670" y="4900"/>
                    </a:cubicBezTo>
                    <a:cubicBezTo>
                      <a:pt x="76670" y="2878"/>
                      <a:pt x="76226" y="983"/>
                      <a:pt x="75337" y="-785"/>
                    </a:cubicBezTo>
                    <a:cubicBezTo>
                      <a:pt x="74701" y="-1417"/>
                      <a:pt x="73685" y="-1733"/>
                      <a:pt x="72288" y="-1733"/>
                    </a:cubicBezTo>
                    <a:cubicBezTo>
                      <a:pt x="71907" y="-1733"/>
                      <a:pt x="69556" y="-1670"/>
                      <a:pt x="65237" y="-1543"/>
                    </a:cubicBezTo>
                    <a:cubicBezTo>
                      <a:pt x="60918" y="-1417"/>
                      <a:pt x="54566" y="-1354"/>
                      <a:pt x="46182" y="-1354"/>
                    </a:cubicBezTo>
                    <a:cubicBezTo>
                      <a:pt x="38306" y="-1354"/>
                      <a:pt x="32272" y="-1354"/>
                      <a:pt x="28080" y="-1354"/>
                    </a:cubicBezTo>
                    <a:cubicBezTo>
                      <a:pt x="23887" y="-1354"/>
                      <a:pt x="21601" y="-1417"/>
                      <a:pt x="21220" y="-1543"/>
                    </a:cubicBezTo>
                    <a:cubicBezTo>
                      <a:pt x="18933" y="-1543"/>
                      <a:pt x="17790" y="-912"/>
                      <a:pt x="17790" y="352"/>
                    </a:cubicBezTo>
                    <a:cubicBezTo>
                      <a:pt x="17790" y="604"/>
                      <a:pt x="17980" y="1489"/>
                      <a:pt x="18361" y="3005"/>
                    </a:cubicBezTo>
                    <a:cubicBezTo>
                      <a:pt x="18870" y="5026"/>
                      <a:pt x="19378" y="6163"/>
                      <a:pt x="19886" y="6415"/>
                    </a:cubicBezTo>
                    <a:cubicBezTo>
                      <a:pt x="20394" y="6668"/>
                      <a:pt x="21855" y="6858"/>
                      <a:pt x="24268" y="6984"/>
                    </a:cubicBezTo>
                    <a:cubicBezTo>
                      <a:pt x="27698" y="6984"/>
                      <a:pt x="31509" y="7173"/>
                      <a:pt x="35702" y="7552"/>
                    </a:cubicBezTo>
                    <a:cubicBezTo>
                      <a:pt x="37480" y="7931"/>
                      <a:pt x="38687" y="8689"/>
                      <a:pt x="39322" y="9826"/>
                    </a:cubicBezTo>
                    <a:cubicBezTo>
                      <a:pt x="39703" y="10332"/>
                      <a:pt x="44276" y="27892"/>
                      <a:pt x="53042" y="62507"/>
                    </a:cubicBezTo>
                    <a:cubicBezTo>
                      <a:pt x="61807" y="97122"/>
                      <a:pt x="66190" y="115377"/>
                      <a:pt x="66190" y="117272"/>
                    </a:cubicBezTo>
                    <a:close/>
                  </a:path>
                </a:pathLst>
              </a:custGeom>
              <a:solidFill>
                <a:srgbClr val="FFFF00"/>
              </a:solidFill>
              <a:ln w="0" cap="flat">
                <a:noFill/>
                <a:prstDash val="solid"/>
                <a:miter/>
              </a:ln>
            </p:spPr>
            <p:txBody>
              <a:bodyPr rtlCol="0" anchor="ctr"/>
              <a:lstStyle/>
              <a:p>
                <a:endParaRPr lang="en-US"/>
              </a:p>
            </p:txBody>
          </p:sp>
        </p:grpSp>
        <p:grpSp>
          <p:nvGrpSpPr>
            <p:cNvPr id="107" name="Graphic 46">
              <a:extLst>
                <a:ext uri="{FF2B5EF4-FFF2-40B4-BE49-F238E27FC236}">
                  <a16:creationId xmlns:a16="http://schemas.microsoft.com/office/drawing/2014/main" id="{4435B080-D51B-14D6-312A-36B1865883E9}"/>
                </a:ext>
              </a:extLst>
            </p:cNvPr>
            <p:cNvGrpSpPr/>
            <p:nvPr/>
          </p:nvGrpSpPr>
          <p:grpSpPr>
            <a:xfrm>
              <a:off x="8022544" y="2514425"/>
              <a:ext cx="334621" cy="225354"/>
              <a:chOff x="8022544" y="2514425"/>
              <a:chExt cx="334621" cy="225354"/>
            </a:xfrm>
            <a:solidFill>
              <a:schemeClr val="bg1"/>
            </a:solidFill>
          </p:grpSpPr>
          <p:sp>
            <p:nvSpPr>
              <p:cNvPr id="108" name="Freeform: Shape 107">
                <a:extLst>
                  <a:ext uri="{FF2B5EF4-FFF2-40B4-BE49-F238E27FC236}">
                    <a16:creationId xmlns:a16="http://schemas.microsoft.com/office/drawing/2014/main" id="{AD48CE8C-B9FD-BAC4-4880-02C42CB9CDAE}"/>
                  </a:ext>
                </a:extLst>
              </p:cNvPr>
              <p:cNvSpPr/>
              <p:nvPr/>
            </p:nvSpPr>
            <p:spPr>
              <a:xfrm flipV="1">
                <a:off x="8022544" y="2514425"/>
                <a:ext cx="193517" cy="183065"/>
              </a:xfrm>
              <a:custGeom>
                <a:avLst/>
                <a:gdLst>
                  <a:gd name="connsiteX0" fmla="*/ 87586 w 193517"/>
                  <a:gd name="connsiteY0" fmla="*/ 167641 h 183065"/>
                  <a:gd name="connsiteX1" fmla="*/ 72223 w 193517"/>
                  <a:gd name="connsiteY1" fmla="*/ 170053 h 183065"/>
                  <a:gd name="connsiteX2" fmla="*/ 63868 w 193517"/>
                  <a:gd name="connsiteY2" fmla="*/ 170321 h 183065"/>
                  <a:gd name="connsiteX3" fmla="*/ 61982 w 193517"/>
                  <a:gd name="connsiteY3" fmla="*/ 173002 h 183065"/>
                  <a:gd name="connsiteX4" fmla="*/ 62521 w 193517"/>
                  <a:gd name="connsiteY4" fmla="*/ 175950 h 183065"/>
                  <a:gd name="connsiteX5" fmla="*/ 64946 w 193517"/>
                  <a:gd name="connsiteY5" fmla="*/ 181847 h 183065"/>
                  <a:gd name="connsiteX6" fmla="*/ 117234 w 193517"/>
                  <a:gd name="connsiteY6" fmla="*/ 182383 h 183065"/>
                  <a:gd name="connsiteX7" fmla="*/ 171947 w 193517"/>
                  <a:gd name="connsiteY7" fmla="*/ 181579 h 183065"/>
                  <a:gd name="connsiteX8" fmla="*/ 200786 w 193517"/>
                  <a:gd name="connsiteY8" fmla="*/ 168445 h 183065"/>
                  <a:gd name="connsiteX9" fmla="*/ 212645 w 193517"/>
                  <a:gd name="connsiteY9" fmla="*/ 141374 h 183065"/>
                  <a:gd name="connsiteX10" fmla="*/ 194856 w 193517"/>
                  <a:gd name="connsiteY10" fmla="*/ 103581 h 183065"/>
                  <a:gd name="connsiteX11" fmla="*/ 146881 w 193517"/>
                  <a:gd name="connsiteY11" fmla="*/ 80531 h 183065"/>
                  <a:gd name="connsiteX12" fmla="*/ 118581 w 193517"/>
                  <a:gd name="connsiteY12" fmla="*/ 79995 h 183065"/>
                  <a:gd name="connsiteX13" fmla="*/ 92977 w 193517"/>
                  <a:gd name="connsiteY13" fmla="*/ 79995 h 183065"/>
                  <a:gd name="connsiteX14" fmla="*/ 84891 w 193517"/>
                  <a:gd name="connsiteY14" fmla="*/ 48099 h 183065"/>
                  <a:gd name="connsiteX15" fmla="*/ 76805 w 193517"/>
                  <a:gd name="connsiteY15" fmla="*/ 15131 h 183065"/>
                  <a:gd name="connsiteX16" fmla="*/ 77075 w 193517"/>
                  <a:gd name="connsiteY16" fmla="*/ 13791 h 183065"/>
                  <a:gd name="connsiteX17" fmla="*/ 78961 w 193517"/>
                  <a:gd name="connsiteY17" fmla="*/ 12719 h 183065"/>
                  <a:gd name="connsiteX18" fmla="*/ 83543 w 193517"/>
                  <a:gd name="connsiteY18" fmla="*/ 12183 h 183065"/>
                  <a:gd name="connsiteX19" fmla="*/ 92438 w 193517"/>
                  <a:gd name="connsiteY19" fmla="*/ 11646 h 183065"/>
                  <a:gd name="connsiteX20" fmla="*/ 100793 w 193517"/>
                  <a:gd name="connsiteY20" fmla="*/ 11646 h 183065"/>
                  <a:gd name="connsiteX21" fmla="*/ 102410 w 193517"/>
                  <a:gd name="connsiteY21" fmla="*/ 8698 h 183065"/>
                  <a:gd name="connsiteX22" fmla="*/ 100523 w 193517"/>
                  <a:gd name="connsiteY22" fmla="*/ 657 h 183065"/>
                  <a:gd name="connsiteX23" fmla="*/ 96211 w 193517"/>
                  <a:gd name="connsiteY23" fmla="*/ -683 h 183065"/>
                  <a:gd name="connsiteX24" fmla="*/ 86239 w 193517"/>
                  <a:gd name="connsiteY24" fmla="*/ -415 h 183065"/>
                  <a:gd name="connsiteX25" fmla="*/ 59286 w 193517"/>
                  <a:gd name="connsiteY25" fmla="*/ -147 h 183065"/>
                  <a:gd name="connsiteX26" fmla="*/ 33682 w 193517"/>
                  <a:gd name="connsiteY26" fmla="*/ -147 h 183065"/>
                  <a:gd name="connsiteX27" fmla="*/ 23979 w 193517"/>
                  <a:gd name="connsiteY27" fmla="*/ -415 h 183065"/>
                  <a:gd name="connsiteX28" fmla="*/ 19128 w 193517"/>
                  <a:gd name="connsiteY28" fmla="*/ 2265 h 183065"/>
                  <a:gd name="connsiteX29" fmla="*/ 19936 w 193517"/>
                  <a:gd name="connsiteY29" fmla="*/ 6018 h 183065"/>
                  <a:gd name="connsiteX30" fmla="*/ 22092 w 193517"/>
                  <a:gd name="connsiteY30" fmla="*/ 10842 h 183065"/>
                  <a:gd name="connsiteX31" fmla="*/ 28291 w 193517"/>
                  <a:gd name="connsiteY31" fmla="*/ 11646 h 183065"/>
                  <a:gd name="connsiteX32" fmla="*/ 44463 w 193517"/>
                  <a:gd name="connsiteY32" fmla="*/ 12451 h 183065"/>
                  <a:gd name="connsiteX33" fmla="*/ 49584 w 193517"/>
                  <a:gd name="connsiteY33" fmla="*/ 15667 h 183065"/>
                  <a:gd name="connsiteX34" fmla="*/ 68989 w 193517"/>
                  <a:gd name="connsiteY34" fmla="*/ 90180 h 183065"/>
                  <a:gd name="connsiteX35" fmla="*/ 87586 w 193517"/>
                  <a:gd name="connsiteY35" fmla="*/ 167641 h 183065"/>
                  <a:gd name="connsiteX36" fmla="*/ 184075 w 193517"/>
                  <a:gd name="connsiteY36" fmla="*/ 147807 h 183065"/>
                  <a:gd name="connsiteX37" fmla="*/ 183536 w 193517"/>
                  <a:gd name="connsiteY37" fmla="*/ 153435 h 183065"/>
                  <a:gd name="connsiteX38" fmla="*/ 181110 w 193517"/>
                  <a:gd name="connsiteY38" fmla="*/ 159332 h 183065"/>
                  <a:gd name="connsiteX39" fmla="*/ 174372 w 193517"/>
                  <a:gd name="connsiteY39" fmla="*/ 165229 h 183065"/>
                  <a:gd name="connsiteX40" fmla="*/ 161166 w 193517"/>
                  <a:gd name="connsiteY40" fmla="*/ 169517 h 183065"/>
                  <a:gd name="connsiteX41" fmla="*/ 139604 w 193517"/>
                  <a:gd name="connsiteY41" fmla="*/ 170053 h 183065"/>
                  <a:gd name="connsiteX42" fmla="*/ 130171 w 193517"/>
                  <a:gd name="connsiteY42" fmla="*/ 170053 h 183065"/>
                  <a:gd name="connsiteX43" fmla="*/ 122355 w 193517"/>
                  <a:gd name="connsiteY43" fmla="*/ 169785 h 183065"/>
                  <a:gd name="connsiteX44" fmla="*/ 119120 w 193517"/>
                  <a:gd name="connsiteY44" fmla="*/ 169785 h 183065"/>
                  <a:gd name="connsiteX45" fmla="*/ 114269 w 193517"/>
                  <a:gd name="connsiteY45" fmla="*/ 167373 h 183065"/>
                  <a:gd name="connsiteX46" fmla="*/ 109148 w 193517"/>
                  <a:gd name="connsiteY46" fmla="*/ 146734 h 183065"/>
                  <a:gd name="connsiteX47" fmla="*/ 99715 w 193517"/>
                  <a:gd name="connsiteY47" fmla="*/ 109746 h 183065"/>
                  <a:gd name="connsiteX48" fmla="*/ 94863 w 193517"/>
                  <a:gd name="connsiteY48" fmla="*/ 91520 h 183065"/>
                  <a:gd name="connsiteX49" fmla="*/ 116695 w 193517"/>
                  <a:gd name="connsiteY49" fmla="*/ 90984 h 183065"/>
                  <a:gd name="connsiteX50" fmla="*/ 119929 w 193517"/>
                  <a:gd name="connsiteY50" fmla="*/ 90984 h 183065"/>
                  <a:gd name="connsiteX51" fmla="*/ 126128 w 193517"/>
                  <a:gd name="connsiteY51" fmla="*/ 90984 h 183065"/>
                  <a:gd name="connsiteX52" fmla="*/ 169251 w 193517"/>
                  <a:gd name="connsiteY52" fmla="*/ 104385 h 183065"/>
                  <a:gd name="connsiteX53" fmla="*/ 180302 w 193517"/>
                  <a:gd name="connsiteY53" fmla="*/ 125560 h 183065"/>
                  <a:gd name="connsiteX54" fmla="*/ 184075 w 193517"/>
                  <a:gd name="connsiteY54" fmla="*/ 147807 h 18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93517" h="183065">
                    <a:moveTo>
                      <a:pt x="87586" y="167641"/>
                    </a:moveTo>
                    <a:cubicBezTo>
                      <a:pt x="87586" y="168892"/>
                      <a:pt x="82465" y="169696"/>
                      <a:pt x="72223" y="170053"/>
                    </a:cubicBezTo>
                    <a:cubicBezTo>
                      <a:pt x="67911" y="170053"/>
                      <a:pt x="65126" y="170142"/>
                      <a:pt x="63868" y="170321"/>
                    </a:cubicBezTo>
                    <a:cubicBezTo>
                      <a:pt x="62610" y="170500"/>
                      <a:pt x="61982" y="171393"/>
                      <a:pt x="61982" y="173002"/>
                    </a:cubicBezTo>
                    <a:cubicBezTo>
                      <a:pt x="61982" y="173180"/>
                      <a:pt x="62161" y="174163"/>
                      <a:pt x="62521" y="175950"/>
                    </a:cubicBezTo>
                    <a:cubicBezTo>
                      <a:pt x="63599" y="179524"/>
                      <a:pt x="64407" y="181489"/>
                      <a:pt x="64946" y="181847"/>
                    </a:cubicBezTo>
                    <a:cubicBezTo>
                      <a:pt x="65485" y="182204"/>
                      <a:pt x="82915" y="182383"/>
                      <a:pt x="117234" y="182383"/>
                    </a:cubicBezTo>
                    <a:cubicBezTo>
                      <a:pt x="151373" y="182204"/>
                      <a:pt x="169611" y="181936"/>
                      <a:pt x="171947" y="181579"/>
                    </a:cubicBezTo>
                    <a:cubicBezTo>
                      <a:pt x="183446" y="179613"/>
                      <a:pt x="193059" y="175235"/>
                      <a:pt x="200786" y="168445"/>
                    </a:cubicBezTo>
                    <a:cubicBezTo>
                      <a:pt x="208512" y="161655"/>
                      <a:pt x="212465" y="152631"/>
                      <a:pt x="212645" y="141374"/>
                    </a:cubicBezTo>
                    <a:cubicBezTo>
                      <a:pt x="212645" y="127615"/>
                      <a:pt x="206715" y="115017"/>
                      <a:pt x="194856" y="103581"/>
                    </a:cubicBezTo>
                    <a:cubicBezTo>
                      <a:pt x="182458" y="91431"/>
                      <a:pt x="166466" y="83747"/>
                      <a:pt x="146881" y="80531"/>
                    </a:cubicBezTo>
                    <a:cubicBezTo>
                      <a:pt x="145623" y="80352"/>
                      <a:pt x="136190" y="80173"/>
                      <a:pt x="118581" y="79995"/>
                    </a:cubicBezTo>
                    <a:lnTo>
                      <a:pt x="92977" y="79995"/>
                    </a:lnTo>
                    <a:lnTo>
                      <a:pt x="84891" y="48099"/>
                    </a:lnTo>
                    <a:cubicBezTo>
                      <a:pt x="79500" y="27371"/>
                      <a:pt x="76805" y="16382"/>
                      <a:pt x="76805" y="15131"/>
                    </a:cubicBezTo>
                    <a:cubicBezTo>
                      <a:pt x="76805" y="14416"/>
                      <a:pt x="76895" y="13969"/>
                      <a:pt x="77075" y="13791"/>
                    </a:cubicBezTo>
                    <a:cubicBezTo>
                      <a:pt x="77255" y="13612"/>
                      <a:pt x="77883" y="13255"/>
                      <a:pt x="78961" y="12719"/>
                    </a:cubicBezTo>
                    <a:cubicBezTo>
                      <a:pt x="80040" y="12183"/>
                      <a:pt x="81567" y="12004"/>
                      <a:pt x="83543" y="12183"/>
                    </a:cubicBezTo>
                    <a:cubicBezTo>
                      <a:pt x="85520" y="12361"/>
                      <a:pt x="88484" y="12183"/>
                      <a:pt x="92438" y="11646"/>
                    </a:cubicBezTo>
                    <a:lnTo>
                      <a:pt x="100793" y="11646"/>
                    </a:lnTo>
                    <a:cubicBezTo>
                      <a:pt x="101871" y="10038"/>
                      <a:pt x="102410" y="9055"/>
                      <a:pt x="102410" y="8698"/>
                    </a:cubicBezTo>
                    <a:cubicBezTo>
                      <a:pt x="102410" y="5839"/>
                      <a:pt x="101781" y="3159"/>
                      <a:pt x="100523" y="657"/>
                    </a:cubicBezTo>
                    <a:cubicBezTo>
                      <a:pt x="99625" y="-236"/>
                      <a:pt x="98187" y="-683"/>
                      <a:pt x="96211" y="-683"/>
                    </a:cubicBezTo>
                    <a:cubicBezTo>
                      <a:pt x="95672" y="-683"/>
                      <a:pt x="92348" y="-594"/>
                      <a:pt x="86239" y="-415"/>
                    </a:cubicBezTo>
                    <a:cubicBezTo>
                      <a:pt x="80129" y="-236"/>
                      <a:pt x="71145" y="-147"/>
                      <a:pt x="59286" y="-147"/>
                    </a:cubicBezTo>
                    <a:cubicBezTo>
                      <a:pt x="48146" y="-147"/>
                      <a:pt x="39611" y="-147"/>
                      <a:pt x="33682" y="-147"/>
                    </a:cubicBezTo>
                    <a:cubicBezTo>
                      <a:pt x="27752" y="-147"/>
                      <a:pt x="24518" y="-236"/>
                      <a:pt x="23979" y="-415"/>
                    </a:cubicBezTo>
                    <a:cubicBezTo>
                      <a:pt x="20745" y="-415"/>
                      <a:pt x="19128" y="478"/>
                      <a:pt x="19128" y="2265"/>
                    </a:cubicBezTo>
                    <a:cubicBezTo>
                      <a:pt x="19128" y="2623"/>
                      <a:pt x="19397" y="3874"/>
                      <a:pt x="19936" y="6018"/>
                    </a:cubicBezTo>
                    <a:cubicBezTo>
                      <a:pt x="20655" y="8877"/>
                      <a:pt x="21374" y="10485"/>
                      <a:pt x="22092" y="10842"/>
                    </a:cubicBezTo>
                    <a:cubicBezTo>
                      <a:pt x="22811" y="11200"/>
                      <a:pt x="24877" y="11468"/>
                      <a:pt x="28291" y="11646"/>
                    </a:cubicBezTo>
                    <a:cubicBezTo>
                      <a:pt x="33143" y="11646"/>
                      <a:pt x="38533" y="11914"/>
                      <a:pt x="44463" y="12451"/>
                    </a:cubicBezTo>
                    <a:cubicBezTo>
                      <a:pt x="46978" y="12987"/>
                      <a:pt x="48685" y="14059"/>
                      <a:pt x="49584" y="15667"/>
                    </a:cubicBezTo>
                    <a:cubicBezTo>
                      <a:pt x="50123" y="16382"/>
                      <a:pt x="56591" y="41219"/>
                      <a:pt x="68989" y="90180"/>
                    </a:cubicBezTo>
                    <a:cubicBezTo>
                      <a:pt x="81387" y="139140"/>
                      <a:pt x="87586" y="164961"/>
                      <a:pt x="87586" y="167641"/>
                    </a:cubicBezTo>
                    <a:close/>
                    <a:moveTo>
                      <a:pt x="184075" y="147807"/>
                    </a:moveTo>
                    <a:cubicBezTo>
                      <a:pt x="184075" y="150130"/>
                      <a:pt x="183895" y="152006"/>
                      <a:pt x="183536" y="153435"/>
                    </a:cubicBezTo>
                    <a:cubicBezTo>
                      <a:pt x="183177" y="154865"/>
                      <a:pt x="182368" y="156830"/>
                      <a:pt x="181110" y="159332"/>
                    </a:cubicBezTo>
                    <a:cubicBezTo>
                      <a:pt x="179853" y="161833"/>
                      <a:pt x="177607" y="163799"/>
                      <a:pt x="174372" y="165229"/>
                    </a:cubicBezTo>
                    <a:cubicBezTo>
                      <a:pt x="171138" y="166658"/>
                      <a:pt x="166736" y="168088"/>
                      <a:pt x="161166" y="169517"/>
                    </a:cubicBezTo>
                    <a:cubicBezTo>
                      <a:pt x="159908" y="169696"/>
                      <a:pt x="152721" y="169874"/>
                      <a:pt x="139604" y="170053"/>
                    </a:cubicBezTo>
                    <a:cubicBezTo>
                      <a:pt x="136549" y="170053"/>
                      <a:pt x="133405" y="170053"/>
                      <a:pt x="130171" y="170053"/>
                    </a:cubicBezTo>
                    <a:cubicBezTo>
                      <a:pt x="126936" y="170053"/>
                      <a:pt x="124331" y="169964"/>
                      <a:pt x="122355" y="169785"/>
                    </a:cubicBezTo>
                    <a:cubicBezTo>
                      <a:pt x="120378" y="169606"/>
                      <a:pt x="119300" y="169606"/>
                      <a:pt x="119120" y="169785"/>
                    </a:cubicBezTo>
                    <a:cubicBezTo>
                      <a:pt x="116784" y="169606"/>
                      <a:pt x="115167" y="168802"/>
                      <a:pt x="114269" y="167373"/>
                    </a:cubicBezTo>
                    <a:cubicBezTo>
                      <a:pt x="113910" y="166301"/>
                      <a:pt x="112202" y="159421"/>
                      <a:pt x="109148" y="146734"/>
                    </a:cubicBezTo>
                    <a:cubicBezTo>
                      <a:pt x="106093" y="134048"/>
                      <a:pt x="102949" y="121718"/>
                      <a:pt x="99715" y="109746"/>
                    </a:cubicBezTo>
                    <a:cubicBezTo>
                      <a:pt x="96480" y="97774"/>
                      <a:pt x="94863" y="91699"/>
                      <a:pt x="94863" y="91520"/>
                    </a:cubicBezTo>
                    <a:cubicBezTo>
                      <a:pt x="94863" y="91163"/>
                      <a:pt x="102140" y="90984"/>
                      <a:pt x="116695" y="90984"/>
                    </a:cubicBezTo>
                    <a:lnTo>
                      <a:pt x="119929" y="90984"/>
                    </a:lnTo>
                    <a:lnTo>
                      <a:pt x="126128" y="90984"/>
                    </a:lnTo>
                    <a:cubicBezTo>
                      <a:pt x="146252" y="90984"/>
                      <a:pt x="160627" y="95451"/>
                      <a:pt x="169251" y="104385"/>
                    </a:cubicBezTo>
                    <a:cubicBezTo>
                      <a:pt x="174103" y="109210"/>
                      <a:pt x="177786" y="116268"/>
                      <a:pt x="180302" y="125560"/>
                    </a:cubicBezTo>
                    <a:cubicBezTo>
                      <a:pt x="182817" y="134852"/>
                      <a:pt x="184075" y="142267"/>
                      <a:pt x="184075" y="147807"/>
                    </a:cubicBezTo>
                    <a:close/>
                  </a:path>
                </a:pathLst>
              </a:custGeom>
              <a:solidFill>
                <a:schemeClr val="accent2"/>
              </a:solidFill>
              <a:ln w="0" cap="flat">
                <a:noFill/>
                <a:prstDash val="solid"/>
                <a:miter/>
              </a:ln>
            </p:spPr>
            <p:txBody>
              <a:bodyPr rtlCol="0" anchor="ctr"/>
              <a:lstStyle/>
              <a:p>
                <a:endParaRPr lang="en-US">
                  <a:solidFill>
                    <a:schemeClr val="accent2"/>
                  </a:solidFill>
                </a:endParaRPr>
              </a:p>
            </p:txBody>
          </p:sp>
          <p:grpSp>
            <p:nvGrpSpPr>
              <p:cNvPr id="109" name="Graphic 46">
                <a:extLst>
                  <a:ext uri="{FF2B5EF4-FFF2-40B4-BE49-F238E27FC236}">
                    <a16:creationId xmlns:a16="http://schemas.microsoft.com/office/drawing/2014/main" id="{5A04EF6C-6135-06A2-3286-1C5D77C3FF94}"/>
                  </a:ext>
                </a:extLst>
              </p:cNvPr>
              <p:cNvGrpSpPr/>
              <p:nvPr/>
            </p:nvGrpSpPr>
            <p:grpSpPr>
              <a:xfrm>
                <a:off x="8199579" y="2606183"/>
                <a:ext cx="157586" cy="133596"/>
                <a:chOff x="8199579" y="2606183"/>
                <a:chExt cx="157586" cy="133596"/>
              </a:xfrm>
              <a:solidFill>
                <a:schemeClr val="bg1"/>
              </a:solidFill>
            </p:grpSpPr>
            <p:sp>
              <p:nvSpPr>
                <p:cNvPr id="110" name="Freeform: Shape 109">
                  <a:extLst>
                    <a:ext uri="{FF2B5EF4-FFF2-40B4-BE49-F238E27FC236}">
                      <a16:creationId xmlns:a16="http://schemas.microsoft.com/office/drawing/2014/main" id="{B605DFD9-5AE8-135D-D70C-AFECF498459C}"/>
                    </a:ext>
                  </a:extLst>
                </p:cNvPr>
                <p:cNvSpPr/>
                <p:nvPr/>
              </p:nvSpPr>
              <p:spPr>
                <a:xfrm flipV="1">
                  <a:off x="8199579" y="2612437"/>
                  <a:ext cx="53545" cy="127342"/>
                </a:xfrm>
                <a:custGeom>
                  <a:avLst/>
                  <a:gdLst>
                    <a:gd name="connsiteX0" fmla="*/ 50815 w 53545"/>
                    <a:gd name="connsiteY0" fmla="*/ 115379 h 127342"/>
                    <a:gd name="connsiteX1" fmla="*/ 54436 w 53545"/>
                    <a:gd name="connsiteY1" fmla="*/ 123338 h 127342"/>
                    <a:gd name="connsiteX2" fmla="*/ 62820 w 53545"/>
                    <a:gd name="connsiteY2" fmla="*/ 126938 h 127342"/>
                    <a:gd name="connsiteX3" fmla="*/ 68537 w 53545"/>
                    <a:gd name="connsiteY3" fmla="*/ 124664 h 127342"/>
                    <a:gd name="connsiteX4" fmla="*/ 71014 w 53545"/>
                    <a:gd name="connsiteY4" fmla="*/ 118979 h 127342"/>
                    <a:gd name="connsiteX5" fmla="*/ 67203 w 53545"/>
                    <a:gd name="connsiteY5" fmla="*/ 111020 h 127342"/>
                    <a:gd name="connsiteX6" fmla="*/ 58818 w 53545"/>
                    <a:gd name="connsiteY6" fmla="*/ 107230 h 127342"/>
                    <a:gd name="connsiteX7" fmla="*/ 53483 w 53545"/>
                    <a:gd name="connsiteY7" fmla="*/ 109125 h 127342"/>
                    <a:gd name="connsiteX8" fmla="*/ 50815 w 53545"/>
                    <a:gd name="connsiteY8" fmla="*/ 115379 h 127342"/>
                    <a:gd name="connsiteX9" fmla="*/ 19755 w 53545"/>
                    <a:gd name="connsiteY9" fmla="*/ 56066 h 127342"/>
                    <a:gd name="connsiteX10" fmla="*/ 21470 w 53545"/>
                    <a:gd name="connsiteY10" fmla="*/ 61940 h 127342"/>
                    <a:gd name="connsiteX11" fmla="*/ 26043 w 53545"/>
                    <a:gd name="connsiteY11" fmla="*/ 71605 h 127342"/>
                    <a:gd name="connsiteX12" fmla="*/ 34428 w 53545"/>
                    <a:gd name="connsiteY12" fmla="*/ 81269 h 127342"/>
                    <a:gd name="connsiteX13" fmla="*/ 45861 w 53545"/>
                    <a:gd name="connsiteY13" fmla="*/ 85438 h 127342"/>
                    <a:gd name="connsiteX14" fmla="*/ 58247 w 53545"/>
                    <a:gd name="connsiteY14" fmla="*/ 81080 h 127342"/>
                    <a:gd name="connsiteX15" fmla="*/ 63392 w 53545"/>
                    <a:gd name="connsiteY15" fmla="*/ 69331 h 127342"/>
                    <a:gd name="connsiteX16" fmla="*/ 60724 w 53545"/>
                    <a:gd name="connsiteY16" fmla="*/ 58719 h 127342"/>
                    <a:gd name="connsiteX17" fmla="*/ 53102 w 53545"/>
                    <a:gd name="connsiteY17" fmla="*/ 38821 h 127342"/>
                    <a:gd name="connsiteX18" fmla="*/ 45099 w 53545"/>
                    <a:gd name="connsiteY18" fmla="*/ 17408 h 127342"/>
                    <a:gd name="connsiteX19" fmla="*/ 44146 w 53545"/>
                    <a:gd name="connsiteY19" fmla="*/ 11344 h 127342"/>
                    <a:gd name="connsiteX20" fmla="*/ 47385 w 53545"/>
                    <a:gd name="connsiteY20" fmla="*/ 6607 h 127342"/>
                    <a:gd name="connsiteX21" fmla="*/ 51006 w 53545"/>
                    <a:gd name="connsiteY21" fmla="*/ 7175 h 127342"/>
                    <a:gd name="connsiteX22" fmla="*/ 55388 w 53545"/>
                    <a:gd name="connsiteY22" fmla="*/ 9828 h 127342"/>
                    <a:gd name="connsiteX23" fmla="*/ 60533 w 53545"/>
                    <a:gd name="connsiteY23" fmla="*/ 16461 h 127342"/>
                    <a:gd name="connsiteX24" fmla="*/ 65297 w 53545"/>
                    <a:gd name="connsiteY24" fmla="*/ 27641 h 127342"/>
                    <a:gd name="connsiteX25" fmla="*/ 66250 w 53545"/>
                    <a:gd name="connsiteY25" fmla="*/ 30294 h 127342"/>
                    <a:gd name="connsiteX26" fmla="*/ 69489 w 53545"/>
                    <a:gd name="connsiteY26" fmla="*/ 30673 h 127342"/>
                    <a:gd name="connsiteX27" fmla="*/ 73300 w 53545"/>
                    <a:gd name="connsiteY27" fmla="*/ 28778 h 127342"/>
                    <a:gd name="connsiteX28" fmla="*/ 71585 w 53545"/>
                    <a:gd name="connsiteY28" fmla="*/ 22904 h 127342"/>
                    <a:gd name="connsiteX29" fmla="*/ 66822 w 53545"/>
                    <a:gd name="connsiteY29" fmla="*/ 13239 h 127342"/>
                    <a:gd name="connsiteX30" fmla="*/ 58247 w 53545"/>
                    <a:gd name="connsiteY30" fmla="*/ 3764 h 127342"/>
                    <a:gd name="connsiteX31" fmla="*/ 46432 w 53545"/>
                    <a:gd name="connsiteY31" fmla="*/ -405 h 127342"/>
                    <a:gd name="connsiteX32" fmla="*/ 35190 w 53545"/>
                    <a:gd name="connsiteY32" fmla="*/ 3575 h 127342"/>
                    <a:gd name="connsiteX33" fmla="*/ 29854 w 53545"/>
                    <a:gd name="connsiteY33" fmla="*/ 15703 h 127342"/>
                    <a:gd name="connsiteX34" fmla="*/ 30807 w 53545"/>
                    <a:gd name="connsiteY34" fmla="*/ 21767 h 127342"/>
                    <a:gd name="connsiteX35" fmla="*/ 39001 w 53545"/>
                    <a:gd name="connsiteY35" fmla="*/ 43369 h 127342"/>
                    <a:gd name="connsiteX36" fmla="*/ 47385 w 53545"/>
                    <a:gd name="connsiteY36" fmla="*/ 66299 h 127342"/>
                    <a:gd name="connsiteX37" fmla="*/ 48719 w 53545"/>
                    <a:gd name="connsiteY37" fmla="*/ 73689 h 127342"/>
                    <a:gd name="connsiteX38" fmla="*/ 45480 w 53545"/>
                    <a:gd name="connsiteY38" fmla="*/ 78237 h 127342"/>
                    <a:gd name="connsiteX39" fmla="*/ 45099 w 53545"/>
                    <a:gd name="connsiteY39" fmla="*/ 78237 h 127342"/>
                    <a:gd name="connsiteX40" fmla="*/ 34618 w 53545"/>
                    <a:gd name="connsiteY40" fmla="*/ 71984 h 127342"/>
                    <a:gd name="connsiteX41" fmla="*/ 27377 w 53545"/>
                    <a:gd name="connsiteY41" fmla="*/ 56066 h 127342"/>
                    <a:gd name="connsiteX42" fmla="*/ 26996 w 53545"/>
                    <a:gd name="connsiteY42" fmla="*/ 55497 h 127342"/>
                    <a:gd name="connsiteX43" fmla="*/ 26806 w 53545"/>
                    <a:gd name="connsiteY43" fmla="*/ 54929 h 127342"/>
                    <a:gd name="connsiteX44" fmla="*/ 26425 w 53545"/>
                    <a:gd name="connsiteY44" fmla="*/ 54550 h 127342"/>
                    <a:gd name="connsiteX45" fmla="*/ 25853 w 53545"/>
                    <a:gd name="connsiteY45" fmla="*/ 54360 h 127342"/>
                    <a:gd name="connsiteX46" fmla="*/ 25091 w 53545"/>
                    <a:gd name="connsiteY46" fmla="*/ 54360 h 127342"/>
                    <a:gd name="connsiteX47" fmla="*/ 23566 w 53545"/>
                    <a:gd name="connsiteY47" fmla="*/ 54360 h 127342"/>
                    <a:gd name="connsiteX48" fmla="*/ 20898 w 53545"/>
                    <a:gd name="connsiteY48" fmla="*/ 54360 h 127342"/>
                    <a:gd name="connsiteX49" fmla="*/ 19755 w 53545"/>
                    <a:gd name="connsiteY49" fmla="*/ 56066 h 1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3545" h="127342">
                      <a:moveTo>
                        <a:pt x="50815" y="115379"/>
                      </a:moveTo>
                      <a:cubicBezTo>
                        <a:pt x="50815" y="118411"/>
                        <a:pt x="52022" y="121064"/>
                        <a:pt x="54436" y="123338"/>
                      </a:cubicBezTo>
                      <a:cubicBezTo>
                        <a:pt x="56849" y="125612"/>
                        <a:pt x="59644" y="126812"/>
                        <a:pt x="62820" y="126938"/>
                      </a:cubicBezTo>
                      <a:cubicBezTo>
                        <a:pt x="65107" y="126938"/>
                        <a:pt x="67012" y="126180"/>
                        <a:pt x="68537" y="124664"/>
                      </a:cubicBezTo>
                      <a:cubicBezTo>
                        <a:pt x="70061" y="123148"/>
                        <a:pt x="70887" y="121253"/>
                        <a:pt x="71014" y="118979"/>
                      </a:cubicBezTo>
                      <a:cubicBezTo>
                        <a:pt x="71014" y="116074"/>
                        <a:pt x="69743" y="113421"/>
                        <a:pt x="67203" y="111020"/>
                      </a:cubicBezTo>
                      <a:cubicBezTo>
                        <a:pt x="64662" y="108620"/>
                        <a:pt x="61867" y="107357"/>
                        <a:pt x="58818" y="107230"/>
                      </a:cubicBezTo>
                      <a:cubicBezTo>
                        <a:pt x="56913" y="107230"/>
                        <a:pt x="55134" y="107862"/>
                        <a:pt x="53483" y="109125"/>
                      </a:cubicBezTo>
                      <a:cubicBezTo>
                        <a:pt x="51831" y="110389"/>
                        <a:pt x="50942" y="112473"/>
                        <a:pt x="50815" y="115379"/>
                      </a:cubicBezTo>
                      <a:close/>
                      <a:moveTo>
                        <a:pt x="19755" y="56066"/>
                      </a:moveTo>
                      <a:cubicBezTo>
                        <a:pt x="19755" y="57076"/>
                        <a:pt x="20327" y="59035"/>
                        <a:pt x="21470" y="61940"/>
                      </a:cubicBezTo>
                      <a:cubicBezTo>
                        <a:pt x="22613" y="64846"/>
                        <a:pt x="24138" y="68067"/>
                        <a:pt x="26043" y="71605"/>
                      </a:cubicBezTo>
                      <a:cubicBezTo>
                        <a:pt x="27949" y="75142"/>
                        <a:pt x="30744" y="78363"/>
                        <a:pt x="34428" y="81269"/>
                      </a:cubicBezTo>
                      <a:cubicBezTo>
                        <a:pt x="38112" y="84175"/>
                        <a:pt x="41923" y="85564"/>
                        <a:pt x="45861" y="85438"/>
                      </a:cubicBezTo>
                      <a:cubicBezTo>
                        <a:pt x="50815" y="85438"/>
                        <a:pt x="54944" y="83985"/>
                        <a:pt x="58247" y="81080"/>
                      </a:cubicBezTo>
                      <a:cubicBezTo>
                        <a:pt x="61550" y="78174"/>
                        <a:pt x="63265" y="74258"/>
                        <a:pt x="63392" y="69331"/>
                      </a:cubicBezTo>
                      <a:cubicBezTo>
                        <a:pt x="63392" y="67183"/>
                        <a:pt x="62502" y="63646"/>
                        <a:pt x="60724" y="58719"/>
                      </a:cubicBezTo>
                      <a:cubicBezTo>
                        <a:pt x="58945" y="53792"/>
                        <a:pt x="56405" y="47159"/>
                        <a:pt x="53102" y="38821"/>
                      </a:cubicBezTo>
                      <a:cubicBezTo>
                        <a:pt x="49799" y="30483"/>
                        <a:pt x="47131" y="23346"/>
                        <a:pt x="45099" y="17408"/>
                      </a:cubicBezTo>
                      <a:cubicBezTo>
                        <a:pt x="44464" y="14629"/>
                        <a:pt x="44146" y="12607"/>
                        <a:pt x="44146" y="11344"/>
                      </a:cubicBezTo>
                      <a:cubicBezTo>
                        <a:pt x="44146" y="8186"/>
                        <a:pt x="45226" y="6607"/>
                        <a:pt x="47385" y="6607"/>
                      </a:cubicBezTo>
                      <a:cubicBezTo>
                        <a:pt x="48529" y="6607"/>
                        <a:pt x="49735" y="6796"/>
                        <a:pt x="51006" y="7175"/>
                      </a:cubicBezTo>
                      <a:cubicBezTo>
                        <a:pt x="52276" y="7554"/>
                        <a:pt x="53737" y="8438"/>
                        <a:pt x="55388" y="9828"/>
                      </a:cubicBezTo>
                      <a:cubicBezTo>
                        <a:pt x="57040" y="11218"/>
                        <a:pt x="58755" y="13429"/>
                        <a:pt x="60533" y="16461"/>
                      </a:cubicBezTo>
                      <a:cubicBezTo>
                        <a:pt x="62312" y="19493"/>
                        <a:pt x="63900" y="23219"/>
                        <a:pt x="65297" y="27641"/>
                      </a:cubicBezTo>
                      <a:cubicBezTo>
                        <a:pt x="65678" y="29157"/>
                        <a:pt x="65996" y="30041"/>
                        <a:pt x="66250" y="30294"/>
                      </a:cubicBezTo>
                      <a:cubicBezTo>
                        <a:pt x="66504" y="30547"/>
                        <a:pt x="67584" y="30673"/>
                        <a:pt x="69489" y="30673"/>
                      </a:cubicBezTo>
                      <a:cubicBezTo>
                        <a:pt x="72030" y="30673"/>
                        <a:pt x="73300" y="30041"/>
                        <a:pt x="73300" y="28778"/>
                      </a:cubicBezTo>
                      <a:cubicBezTo>
                        <a:pt x="73300" y="27767"/>
                        <a:pt x="72729" y="25809"/>
                        <a:pt x="71585" y="22904"/>
                      </a:cubicBezTo>
                      <a:cubicBezTo>
                        <a:pt x="70442" y="19998"/>
                        <a:pt x="68854" y="16776"/>
                        <a:pt x="66822" y="13239"/>
                      </a:cubicBezTo>
                      <a:cubicBezTo>
                        <a:pt x="64789" y="9702"/>
                        <a:pt x="61931" y="6544"/>
                        <a:pt x="58247" y="3764"/>
                      </a:cubicBezTo>
                      <a:cubicBezTo>
                        <a:pt x="54563" y="985"/>
                        <a:pt x="50625" y="-405"/>
                        <a:pt x="46432" y="-405"/>
                      </a:cubicBezTo>
                      <a:cubicBezTo>
                        <a:pt x="42367" y="-405"/>
                        <a:pt x="38620" y="922"/>
                        <a:pt x="35190" y="3575"/>
                      </a:cubicBezTo>
                      <a:cubicBezTo>
                        <a:pt x="31760" y="6228"/>
                        <a:pt x="29981" y="10270"/>
                        <a:pt x="29854" y="15703"/>
                      </a:cubicBezTo>
                      <a:cubicBezTo>
                        <a:pt x="29854" y="17850"/>
                        <a:pt x="30172" y="19872"/>
                        <a:pt x="30807" y="21767"/>
                      </a:cubicBezTo>
                      <a:cubicBezTo>
                        <a:pt x="31442" y="23662"/>
                        <a:pt x="34174" y="30862"/>
                        <a:pt x="39001" y="43369"/>
                      </a:cubicBezTo>
                      <a:cubicBezTo>
                        <a:pt x="43828" y="56129"/>
                        <a:pt x="46623" y="63772"/>
                        <a:pt x="47385" y="66299"/>
                      </a:cubicBezTo>
                      <a:cubicBezTo>
                        <a:pt x="48147" y="68825"/>
                        <a:pt x="48592" y="71289"/>
                        <a:pt x="48719" y="73689"/>
                      </a:cubicBezTo>
                      <a:cubicBezTo>
                        <a:pt x="48719" y="76721"/>
                        <a:pt x="47639" y="78237"/>
                        <a:pt x="45480" y="78237"/>
                      </a:cubicBezTo>
                      <a:lnTo>
                        <a:pt x="45099" y="78237"/>
                      </a:lnTo>
                      <a:cubicBezTo>
                        <a:pt x="41288" y="78237"/>
                        <a:pt x="37794" y="76153"/>
                        <a:pt x="34618" y="71984"/>
                      </a:cubicBezTo>
                      <a:cubicBezTo>
                        <a:pt x="31442" y="67815"/>
                        <a:pt x="29029" y="62509"/>
                        <a:pt x="27377" y="56066"/>
                      </a:cubicBezTo>
                      <a:cubicBezTo>
                        <a:pt x="27250" y="55939"/>
                        <a:pt x="27123" y="55750"/>
                        <a:pt x="26996" y="55497"/>
                      </a:cubicBezTo>
                      <a:cubicBezTo>
                        <a:pt x="26869" y="55245"/>
                        <a:pt x="26806" y="55055"/>
                        <a:pt x="26806" y="54929"/>
                      </a:cubicBezTo>
                      <a:cubicBezTo>
                        <a:pt x="26806" y="54802"/>
                        <a:pt x="26679" y="54676"/>
                        <a:pt x="26425" y="54550"/>
                      </a:cubicBezTo>
                      <a:cubicBezTo>
                        <a:pt x="26170" y="54423"/>
                        <a:pt x="25980" y="54360"/>
                        <a:pt x="25853" y="54360"/>
                      </a:cubicBezTo>
                      <a:cubicBezTo>
                        <a:pt x="25726" y="54360"/>
                        <a:pt x="25472" y="54360"/>
                        <a:pt x="25091" y="54360"/>
                      </a:cubicBezTo>
                      <a:cubicBezTo>
                        <a:pt x="24710" y="54360"/>
                        <a:pt x="24201" y="54360"/>
                        <a:pt x="23566" y="54360"/>
                      </a:cubicBezTo>
                      <a:lnTo>
                        <a:pt x="20898" y="54360"/>
                      </a:lnTo>
                      <a:cubicBezTo>
                        <a:pt x="20136" y="55118"/>
                        <a:pt x="19755" y="55687"/>
                        <a:pt x="19755" y="56066"/>
                      </a:cubicBezTo>
                      <a:close/>
                    </a:path>
                  </a:pathLst>
                </a:custGeom>
                <a:solidFill>
                  <a:schemeClr val="accent2"/>
                </a:solidFill>
                <a:ln w="0" cap="flat">
                  <a:noFill/>
                  <a:prstDash val="solid"/>
                  <a:miter/>
                </a:ln>
              </p:spPr>
              <p:txBody>
                <a:bodyPr rtlCol="0" anchor="ctr"/>
                <a:lstStyle/>
                <a:p>
                  <a:endParaRPr lang="en-US">
                    <a:solidFill>
                      <a:schemeClr val="accent2"/>
                    </a:solidFill>
                  </a:endParaRPr>
                </a:p>
              </p:txBody>
            </p:sp>
            <p:sp>
              <p:nvSpPr>
                <p:cNvPr id="111" name="Freeform: Shape 110">
                  <a:extLst>
                    <a:ext uri="{FF2B5EF4-FFF2-40B4-BE49-F238E27FC236}">
                      <a16:creationId xmlns:a16="http://schemas.microsoft.com/office/drawing/2014/main" id="{F22FD104-DCF1-E6CE-7776-F4424326CD12}"/>
                    </a:ext>
                  </a:extLst>
                </p:cNvPr>
                <p:cNvSpPr/>
                <p:nvPr/>
              </p:nvSpPr>
              <p:spPr>
                <a:xfrm flipV="1">
                  <a:off x="8270465" y="2606183"/>
                  <a:ext cx="86701" cy="133596"/>
                </a:xfrm>
                <a:custGeom>
                  <a:avLst/>
                  <a:gdLst>
                    <a:gd name="connsiteX0" fmla="*/ 33876 w 86701"/>
                    <a:gd name="connsiteY0" fmla="*/ 124257 h 133596"/>
                    <a:gd name="connsiteX1" fmla="*/ 34638 w 86701"/>
                    <a:gd name="connsiteY1" fmla="*/ 128615 h 133596"/>
                    <a:gd name="connsiteX2" fmla="*/ 36925 w 86701"/>
                    <a:gd name="connsiteY2" fmla="*/ 131079 h 133596"/>
                    <a:gd name="connsiteX3" fmla="*/ 50645 w 86701"/>
                    <a:gd name="connsiteY3" fmla="*/ 132026 h 133596"/>
                    <a:gd name="connsiteX4" fmla="*/ 64555 w 86701"/>
                    <a:gd name="connsiteY4" fmla="*/ 133163 h 133596"/>
                    <a:gd name="connsiteX5" fmla="*/ 66842 w 86701"/>
                    <a:gd name="connsiteY5" fmla="*/ 131647 h 133596"/>
                    <a:gd name="connsiteX6" fmla="*/ 57314 w 86701"/>
                    <a:gd name="connsiteY6" fmla="*/ 92042 h 133596"/>
                    <a:gd name="connsiteX7" fmla="*/ 47786 w 86701"/>
                    <a:gd name="connsiteY7" fmla="*/ 53195 h 133596"/>
                    <a:gd name="connsiteX8" fmla="*/ 53312 w 86701"/>
                    <a:gd name="connsiteY8" fmla="*/ 56796 h 133596"/>
                    <a:gd name="connsiteX9" fmla="*/ 66460 w 86701"/>
                    <a:gd name="connsiteY9" fmla="*/ 68734 h 133596"/>
                    <a:gd name="connsiteX10" fmla="*/ 79799 w 86701"/>
                    <a:gd name="connsiteY10" fmla="*/ 80293 h 133596"/>
                    <a:gd name="connsiteX11" fmla="*/ 94281 w 86701"/>
                    <a:gd name="connsiteY11" fmla="*/ 85410 h 133596"/>
                    <a:gd name="connsiteX12" fmla="*/ 103237 w 86701"/>
                    <a:gd name="connsiteY12" fmla="*/ 81809 h 133596"/>
                    <a:gd name="connsiteX13" fmla="*/ 106667 w 86701"/>
                    <a:gd name="connsiteY13" fmla="*/ 71576 h 133596"/>
                    <a:gd name="connsiteX14" fmla="*/ 105333 w 86701"/>
                    <a:gd name="connsiteY14" fmla="*/ 63618 h 133596"/>
                    <a:gd name="connsiteX15" fmla="*/ 101713 w 86701"/>
                    <a:gd name="connsiteY15" fmla="*/ 58880 h 133596"/>
                    <a:gd name="connsiteX16" fmla="*/ 97711 w 86701"/>
                    <a:gd name="connsiteY16" fmla="*/ 56796 h 133596"/>
                    <a:gd name="connsiteX17" fmla="*/ 94281 w 86701"/>
                    <a:gd name="connsiteY17" fmla="*/ 56227 h 133596"/>
                    <a:gd name="connsiteX18" fmla="*/ 88183 w 86701"/>
                    <a:gd name="connsiteY18" fmla="*/ 58312 h 133596"/>
                    <a:gd name="connsiteX19" fmla="*/ 85897 w 86701"/>
                    <a:gd name="connsiteY19" fmla="*/ 63807 h 133596"/>
                    <a:gd name="connsiteX20" fmla="*/ 88946 w 86701"/>
                    <a:gd name="connsiteY20" fmla="*/ 71576 h 133596"/>
                    <a:gd name="connsiteX21" fmla="*/ 95043 w 86701"/>
                    <a:gd name="connsiteY21" fmla="*/ 75556 h 133596"/>
                    <a:gd name="connsiteX22" fmla="*/ 98092 w 86701"/>
                    <a:gd name="connsiteY22" fmla="*/ 76124 h 133596"/>
                    <a:gd name="connsiteX23" fmla="*/ 93519 w 86701"/>
                    <a:gd name="connsiteY23" fmla="*/ 78398 h 133596"/>
                    <a:gd name="connsiteX24" fmla="*/ 92757 w 86701"/>
                    <a:gd name="connsiteY24" fmla="*/ 78398 h 133596"/>
                    <a:gd name="connsiteX25" fmla="*/ 80752 w 86701"/>
                    <a:gd name="connsiteY25" fmla="*/ 73661 h 133596"/>
                    <a:gd name="connsiteX26" fmla="*/ 66842 w 86701"/>
                    <a:gd name="connsiteY26" fmla="*/ 61533 h 133596"/>
                    <a:gd name="connsiteX27" fmla="*/ 54265 w 86701"/>
                    <a:gd name="connsiteY27" fmla="*/ 49974 h 133596"/>
                    <a:gd name="connsiteX28" fmla="*/ 57123 w 86701"/>
                    <a:gd name="connsiteY28" fmla="*/ 49405 h 133596"/>
                    <a:gd name="connsiteX29" fmla="*/ 61697 w 86701"/>
                    <a:gd name="connsiteY29" fmla="*/ 48268 h 133596"/>
                    <a:gd name="connsiteX30" fmla="*/ 66651 w 86701"/>
                    <a:gd name="connsiteY30" fmla="*/ 46752 h 133596"/>
                    <a:gd name="connsiteX31" fmla="*/ 71796 w 86701"/>
                    <a:gd name="connsiteY31" fmla="*/ 44099 h 133596"/>
                    <a:gd name="connsiteX32" fmla="*/ 75988 w 86701"/>
                    <a:gd name="connsiteY32" fmla="*/ 40688 h 133596"/>
                    <a:gd name="connsiteX33" fmla="*/ 79227 w 86701"/>
                    <a:gd name="connsiteY33" fmla="*/ 35761 h 133596"/>
                    <a:gd name="connsiteX34" fmla="*/ 80371 w 86701"/>
                    <a:gd name="connsiteY34" fmla="*/ 29508 h 133596"/>
                    <a:gd name="connsiteX35" fmla="*/ 79418 w 86701"/>
                    <a:gd name="connsiteY35" fmla="*/ 21738 h 133596"/>
                    <a:gd name="connsiteX36" fmla="*/ 78275 w 86701"/>
                    <a:gd name="connsiteY36" fmla="*/ 14158 h 133596"/>
                    <a:gd name="connsiteX37" fmla="*/ 83420 w 86701"/>
                    <a:gd name="connsiteY37" fmla="*/ 6579 h 133596"/>
                    <a:gd name="connsiteX38" fmla="*/ 98283 w 86701"/>
                    <a:gd name="connsiteY38" fmla="*/ 29129 h 133596"/>
                    <a:gd name="connsiteX39" fmla="*/ 102094 w 86701"/>
                    <a:gd name="connsiteY39" fmla="*/ 30645 h 133596"/>
                    <a:gd name="connsiteX40" fmla="*/ 102856 w 86701"/>
                    <a:gd name="connsiteY40" fmla="*/ 30645 h 133596"/>
                    <a:gd name="connsiteX41" fmla="*/ 105905 w 86701"/>
                    <a:gd name="connsiteY41" fmla="*/ 28939 h 133596"/>
                    <a:gd name="connsiteX42" fmla="*/ 105333 w 86701"/>
                    <a:gd name="connsiteY42" fmla="*/ 26286 h 133596"/>
                    <a:gd name="connsiteX43" fmla="*/ 82848 w 86701"/>
                    <a:gd name="connsiteY43" fmla="*/ -433 h 133596"/>
                    <a:gd name="connsiteX44" fmla="*/ 68938 w 86701"/>
                    <a:gd name="connsiteY44" fmla="*/ 4494 h 133596"/>
                    <a:gd name="connsiteX45" fmla="*/ 63602 w 86701"/>
                    <a:gd name="connsiteY45" fmla="*/ 18706 h 133596"/>
                    <a:gd name="connsiteX46" fmla="*/ 64174 w 86701"/>
                    <a:gd name="connsiteY46" fmla="*/ 24581 h 133596"/>
                    <a:gd name="connsiteX47" fmla="*/ 64745 w 86701"/>
                    <a:gd name="connsiteY47" fmla="*/ 29129 h 133596"/>
                    <a:gd name="connsiteX48" fmla="*/ 62078 w 86701"/>
                    <a:gd name="connsiteY48" fmla="*/ 36330 h 133596"/>
                    <a:gd name="connsiteX49" fmla="*/ 55408 w 86701"/>
                    <a:gd name="connsiteY49" fmla="*/ 40688 h 133596"/>
                    <a:gd name="connsiteX50" fmla="*/ 48930 w 86701"/>
                    <a:gd name="connsiteY50" fmla="*/ 42773 h 133596"/>
                    <a:gd name="connsiteX51" fmla="*/ 45500 w 86701"/>
                    <a:gd name="connsiteY51" fmla="*/ 43341 h 133596"/>
                    <a:gd name="connsiteX52" fmla="*/ 45119 w 86701"/>
                    <a:gd name="connsiteY52" fmla="*/ 43341 h 133596"/>
                    <a:gd name="connsiteX53" fmla="*/ 41117 w 86701"/>
                    <a:gd name="connsiteY53" fmla="*/ 27992 h 133596"/>
                    <a:gd name="connsiteX54" fmla="*/ 38449 w 86701"/>
                    <a:gd name="connsiteY54" fmla="*/ 17001 h 133596"/>
                    <a:gd name="connsiteX55" fmla="*/ 36734 w 86701"/>
                    <a:gd name="connsiteY55" fmla="*/ 9989 h 133596"/>
                    <a:gd name="connsiteX56" fmla="*/ 35400 w 86701"/>
                    <a:gd name="connsiteY56" fmla="*/ 5442 h 133596"/>
                    <a:gd name="connsiteX57" fmla="*/ 34067 w 86701"/>
                    <a:gd name="connsiteY57" fmla="*/ 2978 h 133596"/>
                    <a:gd name="connsiteX58" fmla="*/ 31970 w 86701"/>
                    <a:gd name="connsiteY58" fmla="*/ 1273 h 133596"/>
                    <a:gd name="connsiteX59" fmla="*/ 26635 w 86701"/>
                    <a:gd name="connsiteY59" fmla="*/ -433 h 133596"/>
                    <a:gd name="connsiteX60" fmla="*/ 21681 w 86701"/>
                    <a:gd name="connsiteY60" fmla="*/ 1462 h 133596"/>
                    <a:gd name="connsiteX61" fmla="*/ 19966 w 86701"/>
                    <a:gd name="connsiteY61" fmla="*/ 4684 h 133596"/>
                    <a:gd name="connsiteX62" fmla="*/ 27016 w 86701"/>
                    <a:gd name="connsiteY62" fmla="*/ 35003 h 133596"/>
                    <a:gd name="connsiteX63" fmla="*/ 40926 w 86701"/>
                    <a:gd name="connsiteY63" fmla="*/ 90905 h 133596"/>
                    <a:gd name="connsiteX64" fmla="*/ 47977 w 86701"/>
                    <a:gd name="connsiteY64" fmla="*/ 118383 h 133596"/>
                    <a:gd name="connsiteX65" fmla="*/ 46643 w 86701"/>
                    <a:gd name="connsiteY65" fmla="*/ 121415 h 133596"/>
                    <a:gd name="connsiteX66" fmla="*/ 39211 w 86701"/>
                    <a:gd name="connsiteY66" fmla="*/ 122362 h 133596"/>
                    <a:gd name="connsiteX67" fmla="*/ 38259 w 86701"/>
                    <a:gd name="connsiteY67" fmla="*/ 122362 h 133596"/>
                    <a:gd name="connsiteX68" fmla="*/ 35782 w 86701"/>
                    <a:gd name="connsiteY68" fmla="*/ 122362 h 133596"/>
                    <a:gd name="connsiteX69" fmla="*/ 34448 w 86701"/>
                    <a:gd name="connsiteY69" fmla="*/ 122931 h 133596"/>
                    <a:gd name="connsiteX70" fmla="*/ 33876 w 86701"/>
                    <a:gd name="connsiteY70" fmla="*/ 124257 h 13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6701" h="133596">
                      <a:moveTo>
                        <a:pt x="33876" y="124257"/>
                      </a:moveTo>
                      <a:cubicBezTo>
                        <a:pt x="33876" y="125520"/>
                        <a:pt x="34130" y="126973"/>
                        <a:pt x="34638" y="128615"/>
                      </a:cubicBezTo>
                      <a:cubicBezTo>
                        <a:pt x="35146" y="130258"/>
                        <a:pt x="35909" y="131079"/>
                        <a:pt x="36925" y="131079"/>
                      </a:cubicBezTo>
                      <a:cubicBezTo>
                        <a:pt x="37052" y="131079"/>
                        <a:pt x="41625" y="131395"/>
                        <a:pt x="50645" y="132026"/>
                      </a:cubicBezTo>
                      <a:cubicBezTo>
                        <a:pt x="59664" y="132658"/>
                        <a:pt x="64301" y="133037"/>
                        <a:pt x="64555" y="133163"/>
                      </a:cubicBezTo>
                      <a:cubicBezTo>
                        <a:pt x="66079" y="133163"/>
                        <a:pt x="66842" y="132658"/>
                        <a:pt x="66842" y="131647"/>
                      </a:cubicBezTo>
                      <a:cubicBezTo>
                        <a:pt x="66842" y="130763"/>
                        <a:pt x="63666" y="117561"/>
                        <a:pt x="57314" y="92042"/>
                      </a:cubicBezTo>
                      <a:cubicBezTo>
                        <a:pt x="50962" y="67028"/>
                        <a:pt x="47786" y="54079"/>
                        <a:pt x="47786" y="53195"/>
                      </a:cubicBezTo>
                      <a:cubicBezTo>
                        <a:pt x="50200" y="54458"/>
                        <a:pt x="52042" y="55659"/>
                        <a:pt x="53312" y="56796"/>
                      </a:cubicBezTo>
                      <a:cubicBezTo>
                        <a:pt x="56361" y="59070"/>
                        <a:pt x="60744" y="63049"/>
                        <a:pt x="66460" y="68734"/>
                      </a:cubicBezTo>
                      <a:cubicBezTo>
                        <a:pt x="72177" y="74419"/>
                        <a:pt x="76623" y="78272"/>
                        <a:pt x="79799" y="80293"/>
                      </a:cubicBezTo>
                      <a:cubicBezTo>
                        <a:pt x="84881" y="83704"/>
                        <a:pt x="89708" y="85410"/>
                        <a:pt x="94281" y="85410"/>
                      </a:cubicBezTo>
                      <a:cubicBezTo>
                        <a:pt x="98092" y="85410"/>
                        <a:pt x="101078" y="84210"/>
                        <a:pt x="103237" y="81809"/>
                      </a:cubicBezTo>
                      <a:cubicBezTo>
                        <a:pt x="105397" y="79409"/>
                        <a:pt x="106540" y="75998"/>
                        <a:pt x="106667" y="71576"/>
                      </a:cubicBezTo>
                      <a:cubicBezTo>
                        <a:pt x="106667" y="68418"/>
                        <a:pt x="106222" y="65765"/>
                        <a:pt x="105333" y="63618"/>
                      </a:cubicBezTo>
                      <a:cubicBezTo>
                        <a:pt x="104444" y="61470"/>
                        <a:pt x="103237" y="59891"/>
                        <a:pt x="101713" y="58880"/>
                      </a:cubicBezTo>
                      <a:cubicBezTo>
                        <a:pt x="100188" y="57869"/>
                        <a:pt x="98854" y="57175"/>
                        <a:pt x="97711" y="56796"/>
                      </a:cubicBezTo>
                      <a:cubicBezTo>
                        <a:pt x="96568" y="56417"/>
                        <a:pt x="95424" y="56227"/>
                        <a:pt x="94281" y="56227"/>
                      </a:cubicBezTo>
                      <a:cubicBezTo>
                        <a:pt x="91740" y="56227"/>
                        <a:pt x="89708" y="56922"/>
                        <a:pt x="88183" y="58312"/>
                      </a:cubicBezTo>
                      <a:cubicBezTo>
                        <a:pt x="86659" y="59701"/>
                        <a:pt x="85897" y="61533"/>
                        <a:pt x="85897" y="63807"/>
                      </a:cubicBezTo>
                      <a:cubicBezTo>
                        <a:pt x="85897" y="66965"/>
                        <a:pt x="86913" y="69555"/>
                        <a:pt x="88946" y="71576"/>
                      </a:cubicBezTo>
                      <a:cubicBezTo>
                        <a:pt x="90978" y="73598"/>
                        <a:pt x="93011" y="74924"/>
                        <a:pt x="95043" y="75556"/>
                      </a:cubicBezTo>
                      <a:lnTo>
                        <a:pt x="98092" y="76124"/>
                      </a:lnTo>
                      <a:cubicBezTo>
                        <a:pt x="96568" y="77640"/>
                        <a:pt x="95043" y="78398"/>
                        <a:pt x="93519" y="78398"/>
                      </a:cubicBezTo>
                      <a:lnTo>
                        <a:pt x="92757" y="78398"/>
                      </a:lnTo>
                      <a:cubicBezTo>
                        <a:pt x="88692" y="78019"/>
                        <a:pt x="84690" y="76440"/>
                        <a:pt x="80752" y="73661"/>
                      </a:cubicBezTo>
                      <a:cubicBezTo>
                        <a:pt x="76814" y="70882"/>
                        <a:pt x="72177" y="66839"/>
                        <a:pt x="66842" y="61533"/>
                      </a:cubicBezTo>
                      <a:cubicBezTo>
                        <a:pt x="61506" y="56227"/>
                        <a:pt x="57314" y="52374"/>
                        <a:pt x="54265" y="49974"/>
                      </a:cubicBezTo>
                      <a:cubicBezTo>
                        <a:pt x="54519" y="49847"/>
                        <a:pt x="55472" y="49658"/>
                        <a:pt x="57123" y="49405"/>
                      </a:cubicBezTo>
                      <a:cubicBezTo>
                        <a:pt x="58775" y="49153"/>
                        <a:pt x="60299" y="48774"/>
                        <a:pt x="61697" y="48268"/>
                      </a:cubicBezTo>
                      <a:cubicBezTo>
                        <a:pt x="63094" y="47763"/>
                        <a:pt x="64745" y="47258"/>
                        <a:pt x="66651" y="46752"/>
                      </a:cubicBezTo>
                      <a:cubicBezTo>
                        <a:pt x="68557" y="46247"/>
                        <a:pt x="70271" y="45363"/>
                        <a:pt x="71796" y="44099"/>
                      </a:cubicBezTo>
                      <a:cubicBezTo>
                        <a:pt x="73320" y="42836"/>
                        <a:pt x="74718" y="41699"/>
                        <a:pt x="75988" y="40688"/>
                      </a:cubicBezTo>
                      <a:cubicBezTo>
                        <a:pt x="77258" y="39678"/>
                        <a:pt x="78338" y="38035"/>
                        <a:pt x="79227" y="35761"/>
                      </a:cubicBezTo>
                      <a:cubicBezTo>
                        <a:pt x="80117" y="33487"/>
                        <a:pt x="80498" y="31403"/>
                        <a:pt x="80371" y="29508"/>
                      </a:cubicBezTo>
                      <a:cubicBezTo>
                        <a:pt x="80371" y="27360"/>
                        <a:pt x="80053" y="24770"/>
                        <a:pt x="79418" y="21738"/>
                      </a:cubicBezTo>
                      <a:cubicBezTo>
                        <a:pt x="78783" y="18706"/>
                        <a:pt x="78402" y="16180"/>
                        <a:pt x="78275" y="14158"/>
                      </a:cubicBezTo>
                      <a:cubicBezTo>
                        <a:pt x="78275" y="9105"/>
                        <a:pt x="79990" y="6579"/>
                        <a:pt x="83420" y="6579"/>
                      </a:cubicBezTo>
                      <a:cubicBezTo>
                        <a:pt x="89517" y="6579"/>
                        <a:pt x="94472" y="14095"/>
                        <a:pt x="98283" y="29129"/>
                      </a:cubicBezTo>
                      <a:cubicBezTo>
                        <a:pt x="98537" y="30139"/>
                        <a:pt x="99807" y="30645"/>
                        <a:pt x="102094" y="30645"/>
                      </a:cubicBezTo>
                      <a:lnTo>
                        <a:pt x="102856" y="30645"/>
                      </a:lnTo>
                      <a:cubicBezTo>
                        <a:pt x="104889" y="30645"/>
                        <a:pt x="105905" y="30076"/>
                        <a:pt x="105905" y="28939"/>
                      </a:cubicBezTo>
                      <a:cubicBezTo>
                        <a:pt x="105905" y="28308"/>
                        <a:pt x="105714" y="27423"/>
                        <a:pt x="105333" y="26286"/>
                      </a:cubicBezTo>
                      <a:cubicBezTo>
                        <a:pt x="100125" y="8473"/>
                        <a:pt x="92630" y="-433"/>
                        <a:pt x="82848" y="-433"/>
                      </a:cubicBezTo>
                      <a:cubicBezTo>
                        <a:pt x="77131" y="-433"/>
                        <a:pt x="72495" y="1209"/>
                        <a:pt x="68938" y="4494"/>
                      </a:cubicBezTo>
                      <a:cubicBezTo>
                        <a:pt x="65381" y="7779"/>
                        <a:pt x="63602" y="12516"/>
                        <a:pt x="63602" y="18706"/>
                      </a:cubicBezTo>
                      <a:cubicBezTo>
                        <a:pt x="63602" y="20980"/>
                        <a:pt x="63793" y="22938"/>
                        <a:pt x="64174" y="24581"/>
                      </a:cubicBezTo>
                      <a:cubicBezTo>
                        <a:pt x="64555" y="26223"/>
                        <a:pt x="64745" y="27739"/>
                        <a:pt x="64745" y="29129"/>
                      </a:cubicBezTo>
                      <a:cubicBezTo>
                        <a:pt x="64745" y="31908"/>
                        <a:pt x="63856" y="34308"/>
                        <a:pt x="62078" y="36330"/>
                      </a:cubicBezTo>
                      <a:cubicBezTo>
                        <a:pt x="60299" y="38351"/>
                        <a:pt x="58076" y="39804"/>
                        <a:pt x="55408" y="40688"/>
                      </a:cubicBezTo>
                      <a:cubicBezTo>
                        <a:pt x="52741" y="41573"/>
                        <a:pt x="50581" y="42267"/>
                        <a:pt x="48930" y="42773"/>
                      </a:cubicBezTo>
                      <a:cubicBezTo>
                        <a:pt x="47278" y="43278"/>
                        <a:pt x="46135" y="43468"/>
                        <a:pt x="45500" y="43341"/>
                      </a:cubicBezTo>
                      <a:lnTo>
                        <a:pt x="45119" y="43341"/>
                      </a:lnTo>
                      <a:cubicBezTo>
                        <a:pt x="43594" y="38035"/>
                        <a:pt x="42260" y="32919"/>
                        <a:pt x="41117" y="27992"/>
                      </a:cubicBezTo>
                      <a:cubicBezTo>
                        <a:pt x="39974" y="23065"/>
                        <a:pt x="39084" y="19401"/>
                        <a:pt x="38449" y="17001"/>
                      </a:cubicBezTo>
                      <a:cubicBezTo>
                        <a:pt x="37814" y="14601"/>
                        <a:pt x="37242" y="12263"/>
                        <a:pt x="36734" y="9989"/>
                      </a:cubicBezTo>
                      <a:cubicBezTo>
                        <a:pt x="36226" y="7715"/>
                        <a:pt x="35782" y="6200"/>
                        <a:pt x="35400" y="5442"/>
                      </a:cubicBezTo>
                      <a:cubicBezTo>
                        <a:pt x="35019" y="4684"/>
                        <a:pt x="34575" y="3862"/>
                        <a:pt x="34067" y="2978"/>
                      </a:cubicBezTo>
                      <a:cubicBezTo>
                        <a:pt x="33558" y="2094"/>
                        <a:pt x="32860" y="1525"/>
                        <a:pt x="31970" y="1273"/>
                      </a:cubicBezTo>
                      <a:cubicBezTo>
                        <a:pt x="30319" y="136"/>
                        <a:pt x="28541" y="-433"/>
                        <a:pt x="26635" y="-433"/>
                      </a:cubicBezTo>
                      <a:cubicBezTo>
                        <a:pt x="24475" y="-433"/>
                        <a:pt x="22824" y="199"/>
                        <a:pt x="21681" y="1462"/>
                      </a:cubicBezTo>
                      <a:cubicBezTo>
                        <a:pt x="20537" y="2725"/>
                        <a:pt x="19966" y="3799"/>
                        <a:pt x="19966" y="4684"/>
                      </a:cubicBezTo>
                      <a:cubicBezTo>
                        <a:pt x="19966" y="5947"/>
                        <a:pt x="22316" y="16053"/>
                        <a:pt x="27016" y="35003"/>
                      </a:cubicBezTo>
                      <a:cubicBezTo>
                        <a:pt x="31716" y="53953"/>
                        <a:pt x="36353" y="72587"/>
                        <a:pt x="40926" y="90905"/>
                      </a:cubicBezTo>
                      <a:lnTo>
                        <a:pt x="47977" y="118383"/>
                      </a:lnTo>
                      <a:cubicBezTo>
                        <a:pt x="48104" y="120025"/>
                        <a:pt x="47659" y="121036"/>
                        <a:pt x="46643" y="121415"/>
                      </a:cubicBezTo>
                      <a:cubicBezTo>
                        <a:pt x="45627" y="121794"/>
                        <a:pt x="43150" y="122109"/>
                        <a:pt x="39211" y="122362"/>
                      </a:cubicBezTo>
                      <a:lnTo>
                        <a:pt x="38259" y="122362"/>
                      </a:lnTo>
                      <a:cubicBezTo>
                        <a:pt x="36988" y="122362"/>
                        <a:pt x="36163" y="122362"/>
                        <a:pt x="35782" y="122362"/>
                      </a:cubicBezTo>
                      <a:cubicBezTo>
                        <a:pt x="35400" y="122362"/>
                        <a:pt x="34956" y="122552"/>
                        <a:pt x="34448" y="122931"/>
                      </a:cubicBezTo>
                      <a:cubicBezTo>
                        <a:pt x="33939" y="123310"/>
                        <a:pt x="33749" y="123752"/>
                        <a:pt x="33876" y="124257"/>
                      </a:cubicBezTo>
                      <a:close/>
                    </a:path>
                  </a:pathLst>
                </a:custGeom>
                <a:solidFill>
                  <a:schemeClr val="accent2"/>
                </a:solidFill>
                <a:ln w="0" cap="flat">
                  <a:noFill/>
                  <a:prstDash val="solid"/>
                  <a:miter/>
                </a:ln>
              </p:spPr>
              <p:txBody>
                <a:bodyPr rtlCol="0" anchor="ctr"/>
                <a:lstStyle/>
                <a:p>
                  <a:endParaRPr lang="en-US">
                    <a:solidFill>
                      <a:schemeClr val="accent2"/>
                    </a:solidFill>
                  </a:endParaRPr>
                </a:p>
              </p:txBody>
            </p:sp>
          </p:grpSp>
        </p:grpSp>
        <p:grpSp>
          <p:nvGrpSpPr>
            <p:cNvPr id="112" name="Graphic 46">
              <a:extLst>
                <a:ext uri="{FF2B5EF4-FFF2-40B4-BE49-F238E27FC236}">
                  <a16:creationId xmlns:a16="http://schemas.microsoft.com/office/drawing/2014/main" id="{D928E15E-56C7-67EE-239E-F9A65B9E70A5}"/>
                </a:ext>
              </a:extLst>
            </p:cNvPr>
            <p:cNvGrpSpPr/>
            <p:nvPr/>
          </p:nvGrpSpPr>
          <p:grpSpPr>
            <a:xfrm>
              <a:off x="8426019" y="2511387"/>
              <a:ext cx="333399" cy="241317"/>
              <a:chOff x="8426019" y="2511387"/>
              <a:chExt cx="333399" cy="241317"/>
            </a:xfrm>
            <a:solidFill>
              <a:schemeClr val="bg1"/>
            </a:solidFill>
          </p:grpSpPr>
          <p:sp>
            <p:nvSpPr>
              <p:cNvPr id="113" name="Freeform: Shape 112">
                <a:extLst>
                  <a:ext uri="{FF2B5EF4-FFF2-40B4-BE49-F238E27FC236}">
                    <a16:creationId xmlns:a16="http://schemas.microsoft.com/office/drawing/2014/main" id="{2ECFB246-210A-A24F-9305-995E07EDE919}"/>
                  </a:ext>
                </a:extLst>
              </p:cNvPr>
              <p:cNvSpPr/>
              <p:nvPr/>
            </p:nvSpPr>
            <p:spPr>
              <a:xfrm flipV="1">
                <a:off x="8426019" y="2511387"/>
                <a:ext cx="63876" cy="186103"/>
              </a:xfrm>
              <a:custGeom>
                <a:avLst/>
                <a:gdLst>
                  <a:gd name="connsiteX0" fmla="*/ 24944 w 63876"/>
                  <a:gd name="connsiteY0" fmla="*/ 11635 h 186103"/>
                  <a:gd name="connsiteX1" fmla="*/ 28717 w 63876"/>
                  <a:gd name="connsiteY1" fmla="*/ 11635 h 186103"/>
                  <a:gd name="connsiteX2" fmla="*/ 41385 w 63876"/>
                  <a:gd name="connsiteY2" fmla="*/ 15388 h 186103"/>
                  <a:gd name="connsiteX3" fmla="*/ 41385 w 63876"/>
                  <a:gd name="connsiteY3" fmla="*/ 17532 h 186103"/>
                  <a:gd name="connsiteX4" fmla="*/ 41385 w 63876"/>
                  <a:gd name="connsiteY4" fmla="*/ 23697 h 186103"/>
                  <a:gd name="connsiteX5" fmla="*/ 41385 w 63876"/>
                  <a:gd name="connsiteY5" fmla="*/ 32542 h 186103"/>
                  <a:gd name="connsiteX6" fmla="*/ 41654 w 63876"/>
                  <a:gd name="connsiteY6" fmla="*/ 44067 h 186103"/>
                  <a:gd name="connsiteX7" fmla="*/ 41654 w 63876"/>
                  <a:gd name="connsiteY7" fmla="*/ 57469 h 186103"/>
                  <a:gd name="connsiteX8" fmla="*/ 41654 w 63876"/>
                  <a:gd name="connsiteY8" fmla="*/ 72210 h 186103"/>
                  <a:gd name="connsiteX9" fmla="*/ 41654 w 63876"/>
                  <a:gd name="connsiteY9" fmla="*/ 87488 h 186103"/>
                  <a:gd name="connsiteX10" fmla="*/ 41654 w 63876"/>
                  <a:gd name="connsiteY10" fmla="*/ 108395 h 186103"/>
                  <a:gd name="connsiteX11" fmla="*/ 41654 w 63876"/>
                  <a:gd name="connsiteY11" fmla="*/ 128497 h 186103"/>
                  <a:gd name="connsiteX12" fmla="*/ 41654 w 63876"/>
                  <a:gd name="connsiteY12" fmla="*/ 144579 h 186103"/>
                  <a:gd name="connsiteX13" fmla="*/ 41385 w 63876"/>
                  <a:gd name="connsiteY13" fmla="*/ 156372 h 186103"/>
                  <a:gd name="connsiteX14" fmla="*/ 41385 w 63876"/>
                  <a:gd name="connsiteY14" fmla="*/ 160929 h 186103"/>
                  <a:gd name="connsiteX15" fmla="*/ 37611 w 63876"/>
                  <a:gd name="connsiteY15" fmla="*/ 167630 h 186103"/>
                  <a:gd name="connsiteX16" fmla="*/ 25483 w 63876"/>
                  <a:gd name="connsiteY16" fmla="*/ 170042 h 186103"/>
                  <a:gd name="connsiteX17" fmla="*/ 20632 w 63876"/>
                  <a:gd name="connsiteY17" fmla="*/ 170042 h 186103"/>
                  <a:gd name="connsiteX18" fmla="*/ 20632 w 63876"/>
                  <a:gd name="connsiteY18" fmla="*/ 176207 h 186103"/>
                  <a:gd name="connsiteX19" fmla="*/ 21171 w 63876"/>
                  <a:gd name="connsiteY19" fmla="*/ 182371 h 186103"/>
                  <a:gd name="connsiteX20" fmla="*/ 23866 w 63876"/>
                  <a:gd name="connsiteY20" fmla="*/ 182639 h 186103"/>
                  <a:gd name="connsiteX21" fmla="*/ 31682 w 63876"/>
                  <a:gd name="connsiteY21" fmla="*/ 183175 h 186103"/>
                  <a:gd name="connsiteX22" fmla="*/ 41654 w 63876"/>
                  <a:gd name="connsiteY22" fmla="*/ 183711 h 186103"/>
                  <a:gd name="connsiteX23" fmla="*/ 51627 w 63876"/>
                  <a:gd name="connsiteY23" fmla="*/ 184248 h 186103"/>
                  <a:gd name="connsiteX24" fmla="*/ 59712 w 63876"/>
                  <a:gd name="connsiteY24" fmla="*/ 185052 h 186103"/>
                  <a:gd name="connsiteX25" fmla="*/ 62677 w 63876"/>
                  <a:gd name="connsiteY25" fmla="*/ 185320 h 186103"/>
                  <a:gd name="connsiteX26" fmla="*/ 63486 w 63876"/>
                  <a:gd name="connsiteY26" fmla="*/ 185320 h 186103"/>
                  <a:gd name="connsiteX27" fmla="*/ 63486 w 63876"/>
                  <a:gd name="connsiteY27" fmla="*/ 100890 h 186103"/>
                  <a:gd name="connsiteX28" fmla="*/ 63755 w 63876"/>
                  <a:gd name="connsiteY28" fmla="*/ 15388 h 186103"/>
                  <a:gd name="connsiteX29" fmla="*/ 66989 w 63876"/>
                  <a:gd name="connsiteY29" fmla="*/ 12439 h 186103"/>
                  <a:gd name="connsiteX30" fmla="*/ 80196 w 63876"/>
                  <a:gd name="connsiteY30" fmla="*/ 11635 h 186103"/>
                  <a:gd name="connsiteX31" fmla="*/ 84508 w 63876"/>
                  <a:gd name="connsiteY31" fmla="*/ 11635 h 186103"/>
                  <a:gd name="connsiteX32" fmla="*/ 84508 w 63876"/>
                  <a:gd name="connsiteY32" fmla="*/ -694 h 186103"/>
                  <a:gd name="connsiteX33" fmla="*/ 82352 w 63876"/>
                  <a:gd name="connsiteY33" fmla="*/ -694 h 186103"/>
                  <a:gd name="connsiteX34" fmla="*/ 76153 w 63876"/>
                  <a:gd name="connsiteY34" fmla="*/ -426 h 186103"/>
                  <a:gd name="connsiteX35" fmla="*/ 62947 w 63876"/>
                  <a:gd name="connsiteY35" fmla="*/ -158 h 186103"/>
                  <a:gd name="connsiteX36" fmla="*/ 52705 w 63876"/>
                  <a:gd name="connsiteY36" fmla="*/ 110 h 186103"/>
                  <a:gd name="connsiteX37" fmla="*/ 42463 w 63876"/>
                  <a:gd name="connsiteY37" fmla="*/ 110 h 186103"/>
                  <a:gd name="connsiteX38" fmla="*/ 28987 w 63876"/>
                  <a:gd name="connsiteY38" fmla="*/ -426 h 186103"/>
                  <a:gd name="connsiteX39" fmla="*/ 22788 w 63876"/>
                  <a:gd name="connsiteY39" fmla="*/ -694 h 186103"/>
                  <a:gd name="connsiteX40" fmla="*/ 20632 w 63876"/>
                  <a:gd name="connsiteY40" fmla="*/ -694 h 186103"/>
                  <a:gd name="connsiteX41" fmla="*/ 20632 w 63876"/>
                  <a:gd name="connsiteY41" fmla="*/ 11635 h 186103"/>
                  <a:gd name="connsiteX42" fmla="*/ 24944 w 63876"/>
                  <a:gd name="connsiteY42" fmla="*/ 11635 h 18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3876" h="186103">
                    <a:moveTo>
                      <a:pt x="24944" y="11635"/>
                    </a:moveTo>
                    <a:lnTo>
                      <a:pt x="28717" y="11635"/>
                    </a:lnTo>
                    <a:cubicBezTo>
                      <a:pt x="35725" y="11635"/>
                      <a:pt x="39947" y="12886"/>
                      <a:pt x="41385" y="15388"/>
                    </a:cubicBezTo>
                    <a:lnTo>
                      <a:pt x="41385" y="17532"/>
                    </a:lnTo>
                    <a:cubicBezTo>
                      <a:pt x="41385" y="19140"/>
                      <a:pt x="41385" y="21195"/>
                      <a:pt x="41385" y="23697"/>
                    </a:cubicBezTo>
                    <a:cubicBezTo>
                      <a:pt x="41385" y="26198"/>
                      <a:pt x="41385" y="29146"/>
                      <a:pt x="41385" y="32542"/>
                    </a:cubicBezTo>
                    <a:cubicBezTo>
                      <a:pt x="41385" y="35937"/>
                      <a:pt x="41474" y="39778"/>
                      <a:pt x="41654" y="44067"/>
                    </a:cubicBezTo>
                    <a:cubicBezTo>
                      <a:pt x="41834" y="48355"/>
                      <a:pt x="41834" y="52823"/>
                      <a:pt x="41654" y="57469"/>
                    </a:cubicBezTo>
                    <a:cubicBezTo>
                      <a:pt x="41474" y="62114"/>
                      <a:pt x="41474" y="67028"/>
                      <a:pt x="41654" y="72210"/>
                    </a:cubicBezTo>
                    <a:cubicBezTo>
                      <a:pt x="41834" y="77392"/>
                      <a:pt x="41834" y="82485"/>
                      <a:pt x="41654" y="87488"/>
                    </a:cubicBezTo>
                    <a:cubicBezTo>
                      <a:pt x="41654" y="94100"/>
                      <a:pt x="41654" y="101068"/>
                      <a:pt x="41654" y="108395"/>
                    </a:cubicBezTo>
                    <a:cubicBezTo>
                      <a:pt x="41654" y="115721"/>
                      <a:pt x="41654" y="122421"/>
                      <a:pt x="41654" y="128497"/>
                    </a:cubicBezTo>
                    <a:cubicBezTo>
                      <a:pt x="41654" y="134572"/>
                      <a:pt x="41654" y="139933"/>
                      <a:pt x="41654" y="144579"/>
                    </a:cubicBezTo>
                    <a:cubicBezTo>
                      <a:pt x="41654" y="149225"/>
                      <a:pt x="41564" y="153156"/>
                      <a:pt x="41385" y="156372"/>
                    </a:cubicBezTo>
                    <a:cubicBezTo>
                      <a:pt x="41205" y="159589"/>
                      <a:pt x="41205" y="161108"/>
                      <a:pt x="41385" y="160929"/>
                    </a:cubicBezTo>
                    <a:cubicBezTo>
                      <a:pt x="40846" y="164324"/>
                      <a:pt x="39588" y="166557"/>
                      <a:pt x="37611" y="167630"/>
                    </a:cubicBezTo>
                    <a:cubicBezTo>
                      <a:pt x="35635" y="168702"/>
                      <a:pt x="31592" y="169506"/>
                      <a:pt x="25483" y="170042"/>
                    </a:cubicBezTo>
                    <a:lnTo>
                      <a:pt x="20632" y="170042"/>
                    </a:lnTo>
                    <a:lnTo>
                      <a:pt x="20632" y="176207"/>
                    </a:lnTo>
                    <a:cubicBezTo>
                      <a:pt x="20632" y="180316"/>
                      <a:pt x="20811" y="182371"/>
                      <a:pt x="21171" y="182371"/>
                    </a:cubicBezTo>
                    <a:lnTo>
                      <a:pt x="23866" y="182639"/>
                    </a:lnTo>
                    <a:cubicBezTo>
                      <a:pt x="25663" y="182818"/>
                      <a:pt x="28268" y="182997"/>
                      <a:pt x="31682" y="183175"/>
                    </a:cubicBezTo>
                    <a:cubicBezTo>
                      <a:pt x="35096" y="183354"/>
                      <a:pt x="38420" y="183533"/>
                      <a:pt x="41654" y="183711"/>
                    </a:cubicBezTo>
                    <a:cubicBezTo>
                      <a:pt x="44709" y="183890"/>
                      <a:pt x="48033" y="184069"/>
                      <a:pt x="51627" y="184248"/>
                    </a:cubicBezTo>
                    <a:cubicBezTo>
                      <a:pt x="55220" y="184426"/>
                      <a:pt x="57915" y="184694"/>
                      <a:pt x="59712" y="185052"/>
                    </a:cubicBezTo>
                    <a:cubicBezTo>
                      <a:pt x="61509" y="185409"/>
                      <a:pt x="62497" y="185498"/>
                      <a:pt x="62677" y="185320"/>
                    </a:cubicBezTo>
                    <a:lnTo>
                      <a:pt x="63486" y="185320"/>
                    </a:lnTo>
                    <a:lnTo>
                      <a:pt x="63486" y="100890"/>
                    </a:lnTo>
                    <a:cubicBezTo>
                      <a:pt x="63486" y="44246"/>
                      <a:pt x="63575" y="15745"/>
                      <a:pt x="63755" y="15388"/>
                    </a:cubicBezTo>
                    <a:cubicBezTo>
                      <a:pt x="64474" y="13958"/>
                      <a:pt x="65552" y="12975"/>
                      <a:pt x="66989" y="12439"/>
                    </a:cubicBezTo>
                    <a:cubicBezTo>
                      <a:pt x="70763" y="11903"/>
                      <a:pt x="75165" y="11635"/>
                      <a:pt x="80196" y="11635"/>
                    </a:cubicBezTo>
                    <a:lnTo>
                      <a:pt x="84508" y="11635"/>
                    </a:lnTo>
                    <a:lnTo>
                      <a:pt x="84508" y="-694"/>
                    </a:lnTo>
                    <a:lnTo>
                      <a:pt x="82352" y="-694"/>
                    </a:lnTo>
                    <a:lnTo>
                      <a:pt x="76153" y="-426"/>
                    </a:lnTo>
                    <a:cubicBezTo>
                      <a:pt x="72021" y="-248"/>
                      <a:pt x="67618" y="-158"/>
                      <a:pt x="62947" y="-158"/>
                    </a:cubicBezTo>
                    <a:cubicBezTo>
                      <a:pt x="58275" y="-158"/>
                      <a:pt x="54861" y="-69"/>
                      <a:pt x="52705" y="110"/>
                    </a:cubicBezTo>
                    <a:cubicBezTo>
                      <a:pt x="50548" y="288"/>
                      <a:pt x="47134" y="288"/>
                      <a:pt x="42463" y="110"/>
                    </a:cubicBezTo>
                    <a:cubicBezTo>
                      <a:pt x="37791" y="-69"/>
                      <a:pt x="33299" y="-248"/>
                      <a:pt x="28987" y="-426"/>
                    </a:cubicBezTo>
                    <a:lnTo>
                      <a:pt x="22788" y="-694"/>
                    </a:lnTo>
                    <a:lnTo>
                      <a:pt x="20632" y="-694"/>
                    </a:lnTo>
                    <a:lnTo>
                      <a:pt x="20632" y="11635"/>
                    </a:lnTo>
                    <a:lnTo>
                      <a:pt x="24944" y="11635"/>
                    </a:lnTo>
                    <a:close/>
                  </a:path>
                </a:pathLst>
              </a:custGeom>
              <a:solidFill>
                <a:schemeClr val="bg1"/>
              </a:solidFill>
              <a:ln w="0"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A6DD684-F301-10A1-8E19-4190D35E4EEE}"/>
                  </a:ext>
                </a:extLst>
              </p:cNvPr>
              <p:cNvSpPr/>
              <p:nvPr/>
            </p:nvSpPr>
            <p:spPr>
              <a:xfrm flipV="1">
                <a:off x="8501485" y="2577412"/>
                <a:ext cx="119398" cy="122758"/>
              </a:xfrm>
              <a:custGeom>
                <a:avLst/>
                <a:gdLst>
                  <a:gd name="connsiteX0" fmla="*/ 20910 w 119398"/>
                  <a:gd name="connsiteY0" fmla="*/ 59601 h 122758"/>
                  <a:gd name="connsiteX1" fmla="*/ 38428 w 119398"/>
                  <a:gd name="connsiteY1" fmla="*/ 103558 h 122758"/>
                  <a:gd name="connsiteX2" fmla="*/ 80743 w 119398"/>
                  <a:gd name="connsiteY2" fmla="*/ 122321 h 122758"/>
                  <a:gd name="connsiteX3" fmla="*/ 122519 w 119398"/>
                  <a:gd name="connsiteY3" fmla="*/ 104094 h 122758"/>
                  <a:gd name="connsiteX4" fmla="*/ 140308 w 119398"/>
                  <a:gd name="connsiteY4" fmla="*/ 59869 h 122758"/>
                  <a:gd name="connsiteX5" fmla="*/ 123058 w 119398"/>
                  <a:gd name="connsiteY5" fmla="*/ 16984 h 122758"/>
                  <a:gd name="connsiteX6" fmla="*/ 80743 w 119398"/>
                  <a:gd name="connsiteY6" fmla="*/ -438 h 122758"/>
                  <a:gd name="connsiteX7" fmla="*/ 37889 w 119398"/>
                  <a:gd name="connsiteY7" fmla="*/ 17520 h 122758"/>
                  <a:gd name="connsiteX8" fmla="*/ 20910 w 119398"/>
                  <a:gd name="connsiteY8" fmla="*/ 59601 h 122758"/>
                  <a:gd name="connsiteX9" fmla="*/ 80743 w 119398"/>
                  <a:gd name="connsiteY9" fmla="*/ 10283 h 122758"/>
                  <a:gd name="connsiteX10" fmla="*/ 113625 w 119398"/>
                  <a:gd name="connsiteY10" fmla="*/ 53972 h 122758"/>
                  <a:gd name="connsiteX11" fmla="*/ 113625 w 119398"/>
                  <a:gd name="connsiteY11" fmla="*/ 62549 h 122758"/>
                  <a:gd name="connsiteX12" fmla="*/ 113625 w 119398"/>
                  <a:gd name="connsiteY12" fmla="*/ 69250 h 122758"/>
                  <a:gd name="connsiteX13" fmla="*/ 113356 w 119398"/>
                  <a:gd name="connsiteY13" fmla="*/ 79435 h 122758"/>
                  <a:gd name="connsiteX14" fmla="*/ 111469 w 119398"/>
                  <a:gd name="connsiteY14" fmla="*/ 89621 h 122758"/>
                  <a:gd name="connsiteX15" fmla="*/ 107157 w 119398"/>
                  <a:gd name="connsiteY15" fmla="*/ 99270 h 122758"/>
                  <a:gd name="connsiteX16" fmla="*/ 98801 w 119398"/>
                  <a:gd name="connsiteY16" fmla="*/ 106775 h 122758"/>
                  <a:gd name="connsiteX17" fmla="*/ 85595 w 119398"/>
                  <a:gd name="connsiteY17" fmla="*/ 112135 h 122758"/>
                  <a:gd name="connsiteX18" fmla="*/ 81282 w 119398"/>
                  <a:gd name="connsiteY18" fmla="*/ 112403 h 122758"/>
                  <a:gd name="connsiteX19" fmla="*/ 65920 w 119398"/>
                  <a:gd name="connsiteY19" fmla="*/ 109187 h 122758"/>
                  <a:gd name="connsiteX20" fmla="*/ 50826 w 119398"/>
                  <a:gd name="connsiteY20" fmla="*/ 92837 h 122758"/>
                  <a:gd name="connsiteX21" fmla="*/ 47323 w 119398"/>
                  <a:gd name="connsiteY21" fmla="*/ 68178 h 122758"/>
                  <a:gd name="connsiteX22" fmla="*/ 47323 w 119398"/>
                  <a:gd name="connsiteY22" fmla="*/ 62817 h 122758"/>
                  <a:gd name="connsiteX23" fmla="*/ 52444 w 119398"/>
                  <a:gd name="connsiteY23" fmla="*/ 26633 h 122758"/>
                  <a:gd name="connsiteX24" fmla="*/ 80743 w 119398"/>
                  <a:gd name="connsiteY24" fmla="*/ 10283 h 12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9398" h="122758">
                    <a:moveTo>
                      <a:pt x="20910" y="59601"/>
                    </a:moveTo>
                    <a:cubicBezTo>
                      <a:pt x="20910" y="76576"/>
                      <a:pt x="26749" y="91229"/>
                      <a:pt x="38428" y="103558"/>
                    </a:cubicBezTo>
                    <a:cubicBezTo>
                      <a:pt x="50108" y="115888"/>
                      <a:pt x="64213" y="122142"/>
                      <a:pt x="80743" y="122321"/>
                    </a:cubicBezTo>
                    <a:cubicBezTo>
                      <a:pt x="96915" y="122321"/>
                      <a:pt x="110840" y="116245"/>
                      <a:pt x="122519" y="104094"/>
                    </a:cubicBezTo>
                    <a:cubicBezTo>
                      <a:pt x="134199" y="91944"/>
                      <a:pt x="140128" y="77202"/>
                      <a:pt x="140308" y="59869"/>
                    </a:cubicBezTo>
                    <a:cubicBezTo>
                      <a:pt x="140308" y="42894"/>
                      <a:pt x="134558" y="28599"/>
                      <a:pt x="123058" y="16984"/>
                    </a:cubicBezTo>
                    <a:cubicBezTo>
                      <a:pt x="111559" y="5369"/>
                      <a:pt x="97454" y="-438"/>
                      <a:pt x="80743" y="-438"/>
                    </a:cubicBezTo>
                    <a:cubicBezTo>
                      <a:pt x="63314" y="-438"/>
                      <a:pt x="49030" y="5548"/>
                      <a:pt x="37889" y="17520"/>
                    </a:cubicBezTo>
                    <a:cubicBezTo>
                      <a:pt x="26749" y="29492"/>
                      <a:pt x="21089" y="43519"/>
                      <a:pt x="20910" y="59601"/>
                    </a:cubicBezTo>
                    <a:close/>
                    <a:moveTo>
                      <a:pt x="80743" y="10283"/>
                    </a:moveTo>
                    <a:cubicBezTo>
                      <a:pt x="102665" y="10283"/>
                      <a:pt x="113625" y="24846"/>
                      <a:pt x="113625" y="53972"/>
                    </a:cubicBezTo>
                    <a:lnTo>
                      <a:pt x="113625" y="62549"/>
                    </a:lnTo>
                    <a:lnTo>
                      <a:pt x="113625" y="69250"/>
                    </a:lnTo>
                    <a:cubicBezTo>
                      <a:pt x="113625" y="73181"/>
                      <a:pt x="113535" y="76576"/>
                      <a:pt x="113356" y="79435"/>
                    </a:cubicBezTo>
                    <a:cubicBezTo>
                      <a:pt x="113176" y="82295"/>
                      <a:pt x="112547" y="85689"/>
                      <a:pt x="111469" y="89621"/>
                    </a:cubicBezTo>
                    <a:cubicBezTo>
                      <a:pt x="110391" y="93552"/>
                      <a:pt x="108954" y="96768"/>
                      <a:pt x="107157" y="99270"/>
                    </a:cubicBezTo>
                    <a:cubicBezTo>
                      <a:pt x="105360" y="101771"/>
                      <a:pt x="102575" y="104273"/>
                      <a:pt x="98801" y="106775"/>
                    </a:cubicBezTo>
                    <a:cubicBezTo>
                      <a:pt x="95028" y="109276"/>
                      <a:pt x="90626" y="111063"/>
                      <a:pt x="85595" y="112135"/>
                    </a:cubicBezTo>
                    <a:cubicBezTo>
                      <a:pt x="84697" y="112314"/>
                      <a:pt x="83259" y="112403"/>
                      <a:pt x="81282" y="112403"/>
                    </a:cubicBezTo>
                    <a:cubicBezTo>
                      <a:pt x="75892" y="112403"/>
                      <a:pt x="70771" y="111331"/>
                      <a:pt x="65920" y="109187"/>
                    </a:cubicBezTo>
                    <a:cubicBezTo>
                      <a:pt x="58193" y="105256"/>
                      <a:pt x="53162" y="99806"/>
                      <a:pt x="50826" y="92837"/>
                    </a:cubicBezTo>
                    <a:cubicBezTo>
                      <a:pt x="48491" y="85868"/>
                      <a:pt x="47323" y="77648"/>
                      <a:pt x="47323" y="68178"/>
                    </a:cubicBezTo>
                    <a:lnTo>
                      <a:pt x="47323" y="62817"/>
                    </a:lnTo>
                    <a:cubicBezTo>
                      <a:pt x="47323" y="45663"/>
                      <a:pt x="49030" y="33602"/>
                      <a:pt x="52444" y="26633"/>
                    </a:cubicBezTo>
                    <a:cubicBezTo>
                      <a:pt x="58193" y="15733"/>
                      <a:pt x="67627" y="10283"/>
                      <a:pt x="80743" y="10283"/>
                    </a:cubicBezTo>
                    <a:close/>
                  </a:path>
                </a:pathLst>
              </a:custGeom>
              <a:solidFill>
                <a:schemeClr val="bg1"/>
              </a:solidFill>
              <a:ln w="0"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F4CFFAE-4C4E-3229-EB81-23F61B28FFE0}"/>
                  </a:ext>
                </a:extLst>
              </p:cNvPr>
              <p:cNvSpPr/>
              <p:nvPr/>
            </p:nvSpPr>
            <p:spPr>
              <a:xfrm flipV="1">
                <a:off x="8636516" y="2576072"/>
                <a:ext cx="122902" cy="176632"/>
              </a:xfrm>
              <a:custGeom>
                <a:avLst/>
                <a:gdLst>
                  <a:gd name="connsiteX0" fmla="*/ 102266 w 122902"/>
                  <a:gd name="connsiteY0" fmla="*/ 164592 h 176632"/>
                  <a:gd name="connsiteX1" fmla="*/ 129218 w 122902"/>
                  <a:gd name="connsiteY1" fmla="*/ 176386 h 176632"/>
                  <a:gd name="connsiteX2" fmla="*/ 140808 w 122902"/>
                  <a:gd name="connsiteY2" fmla="*/ 171293 h 176632"/>
                  <a:gd name="connsiteX3" fmla="*/ 144312 w 122902"/>
                  <a:gd name="connsiteY3" fmla="*/ 161108 h 176632"/>
                  <a:gd name="connsiteX4" fmla="*/ 141886 w 122902"/>
                  <a:gd name="connsiteY4" fmla="*/ 154407 h 176632"/>
                  <a:gd name="connsiteX5" fmla="*/ 134609 w 122902"/>
                  <a:gd name="connsiteY5" fmla="*/ 151459 h 176632"/>
                  <a:gd name="connsiteX6" fmla="*/ 124637 w 122902"/>
                  <a:gd name="connsiteY6" fmla="*/ 159500 h 176632"/>
                  <a:gd name="connsiteX7" fmla="*/ 125445 w 122902"/>
                  <a:gd name="connsiteY7" fmla="*/ 165129 h 176632"/>
                  <a:gd name="connsiteX8" fmla="*/ 125715 w 122902"/>
                  <a:gd name="connsiteY8" fmla="*/ 165933 h 176632"/>
                  <a:gd name="connsiteX9" fmla="*/ 125715 w 122902"/>
                  <a:gd name="connsiteY9" fmla="*/ 166201 h 176632"/>
                  <a:gd name="connsiteX10" fmla="*/ 111430 w 122902"/>
                  <a:gd name="connsiteY10" fmla="*/ 160304 h 176632"/>
                  <a:gd name="connsiteX11" fmla="*/ 109274 w 122902"/>
                  <a:gd name="connsiteY11" fmla="*/ 158428 h 176632"/>
                  <a:gd name="connsiteX12" fmla="*/ 110352 w 122902"/>
                  <a:gd name="connsiteY12" fmla="*/ 157088 h 176632"/>
                  <a:gd name="connsiteX13" fmla="*/ 112778 w 122902"/>
                  <a:gd name="connsiteY13" fmla="*/ 153871 h 176632"/>
                  <a:gd name="connsiteX14" fmla="*/ 115742 w 122902"/>
                  <a:gd name="connsiteY14" fmla="*/ 149047 h 176632"/>
                  <a:gd name="connsiteX15" fmla="*/ 118168 w 122902"/>
                  <a:gd name="connsiteY15" fmla="*/ 142078 h 176632"/>
                  <a:gd name="connsiteX16" fmla="*/ 119246 w 122902"/>
                  <a:gd name="connsiteY16" fmla="*/ 133233 h 176632"/>
                  <a:gd name="connsiteX17" fmla="*/ 106040 w 122902"/>
                  <a:gd name="connsiteY17" fmla="*/ 105089 h 176632"/>
                  <a:gd name="connsiteX18" fmla="*/ 73427 w 122902"/>
                  <a:gd name="connsiteY18" fmla="*/ 93296 h 176632"/>
                  <a:gd name="connsiteX19" fmla="*/ 46745 w 122902"/>
                  <a:gd name="connsiteY19" fmla="*/ 100801 h 176632"/>
                  <a:gd name="connsiteX20" fmla="*/ 43780 w 122902"/>
                  <a:gd name="connsiteY20" fmla="*/ 90616 h 176632"/>
                  <a:gd name="connsiteX21" fmla="*/ 50787 w 122902"/>
                  <a:gd name="connsiteY21" fmla="*/ 76678 h 176632"/>
                  <a:gd name="connsiteX22" fmla="*/ 55369 w 122902"/>
                  <a:gd name="connsiteY22" fmla="*/ 75070 h 176632"/>
                  <a:gd name="connsiteX23" fmla="*/ 74775 w 122902"/>
                  <a:gd name="connsiteY23" fmla="*/ 74534 h 176632"/>
                  <a:gd name="connsiteX24" fmla="*/ 103883 w 122902"/>
                  <a:gd name="connsiteY24" fmla="*/ 72926 h 176632"/>
                  <a:gd name="connsiteX25" fmla="*/ 129757 w 122902"/>
                  <a:gd name="connsiteY25" fmla="*/ 61936 h 176632"/>
                  <a:gd name="connsiteX26" fmla="*/ 140269 w 122902"/>
                  <a:gd name="connsiteY26" fmla="*/ 35669 h 176632"/>
                  <a:gd name="connsiteX27" fmla="*/ 119246 w 122902"/>
                  <a:gd name="connsiteY27" fmla="*/ 8062 h 176632"/>
                  <a:gd name="connsiteX28" fmla="*/ 80974 w 122902"/>
                  <a:gd name="connsiteY28" fmla="*/ -247 h 176632"/>
                  <a:gd name="connsiteX29" fmla="*/ 42432 w 122902"/>
                  <a:gd name="connsiteY29" fmla="*/ 8062 h 176632"/>
                  <a:gd name="connsiteX30" fmla="*/ 21410 w 122902"/>
                  <a:gd name="connsiteY30" fmla="*/ 34865 h 176632"/>
                  <a:gd name="connsiteX31" fmla="*/ 27069 w 122902"/>
                  <a:gd name="connsiteY31" fmla="*/ 50947 h 176632"/>
                  <a:gd name="connsiteX32" fmla="*/ 38389 w 122902"/>
                  <a:gd name="connsiteY32" fmla="*/ 59792 h 176632"/>
                  <a:gd name="connsiteX33" fmla="*/ 41354 w 122902"/>
                  <a:gd name="connsiteY33" fmla="*/ 61400 h 176632"/>
                  <a:gd name="connsiteX34" fmla="*/ 31651 w 122902"/>
                  <a:gd name="connsiteY34" fmla="*/ 83915 h 176632"/>
                  <a:gd name="connsiteX35" fmla="*/ 39467 w 122902"/>
                  <a:gd name="connsiteY35" fmla="*/ 106698 h 176632"/>
                  <a:gd name="connsiteX36" fmla="*/ 27609 w 122902"/>
                  <a:gd name="connsiteY36" fmla="*/ 133233 h 176632"/>
                  <a:gd name="connsiteX37" fmla="*/ 41085 w 122902"/>
                  <a:gd name="connsiteY37" fmla="*/ 161644 h 176632"/>
                  <a:gd name="connsiteX38" fmla="*/ 73697 w 122902"/>
                  <a:gd name="connsiteY38" fmla="*/ 173438 h 176632"/>
                  <a:gd name="connsiteX39" fmla="*/ 99301 w 122902"/>
                  <a:gd name="connsiteY39" fmla="*/ 166469 h 176632"/>
                  <a:gd name="connsiteX40" fmla="*/ 102266 w 122902"/>
                  <a:gd name="connsiteY40" fmla="*/ 164592 h 176632"/>
                  <a:gd name="connsiteX41" fmla="*/ 94181 w 122902"/>
                  <a:gd name="connsiteY41" fmla="*/ 146902 h 176632"/>
                  <a:gd name="connsiteX42" fmla="*/ 87173 w 122902"/>
                  <a:gd name="connsiteY42" fmla="*/ 158696 h 176632"/>
                  <a:gd name="connsiteX43" fmla="*/ 73158 w 122902"/>
                  <a:gd name="connsiteY43" fmla="*/ 163252 h 176632"/>
                  <a:gd name="connsiteX44" fmla="*/ 59682 w 122902"/>
                  <a:gd name="connsiteY44" fmla="*/ 158964 h 176632"/>
                  <a:gd name="connsiteX45" fmla="*/ 52674 w 122902"/>
                  <a:gd name="connsiteY45" fmla="*/ 146902 h 176632"/>
                  <a:gd name="connsiteX46" fmla="*/ 51866 w 122902"/>
                  <a:gd name="connsiteY46" fmla="*/ 133233 h 176632"/>
                  <a:gd name="connsiteX47" fmla="*/ 53752 w 122902"/>
                  <a:gd name="connsiteY47" fmla="*/ 115811 h 176632"/>
                  <a:gd name="connsiteX48" fmla="*/ 61838 w 122902"/>
                  <a:gd name="connsiteY48" fmla="*/ 106430 h 176632"/>
                  <a:gd name="connsiteX49" fmla="*/ 73427 w 122902"/>
                  <a:gd name="connsiteY49" fmla="*/ 103749 h 176632"/>
                  <a:gd name="connsiteX50" fmla="*/ 83669 w 122902"/>
                  <a:gd name="connsiteY50" fmla="*/ 105626 h 176632"/>
                  <a:gd name="connsiteX51" fmla="*/ 89868 w 122902"/>
                  <a:gd name="connsiteY51" fmla="*/ 110450 h 176632"/>
                  <a:gd name="connsiteX52" fmla="*/ 92833 w 122902"/>
                  <a:gd name="connsiteY52" fmla="*/ 115811 h 176632"/>
                  <a:gd name="connsiteX53" fmla="*/ 94181 w 122902"/>
                  <a:gd name="connsiteY53" fmla="*/ 119831 h 176632"/>
                  <a:gd name="connsiteX54" fmla="*/ 94989 w 122902"/>
                  <a:gd name="connsiteY54" fmla="*/ 133233 h 176632"/>
                  <a:gd name="connsiteX55" fmla="*/ 94181 w 122902"/>
                  <a:gd name="connsiteY55" fmla="*/ 146902 h 176632"/>
                  <a:gd name="connsiteX56" fmla="*/ 122211 w 122902"/>
                  <a:gd name="connsiteY56" fmla="*/ 34865 h 176632"/>
                  <a:gd name="connsiteX57" fmla="*/ 118438 w 122902"/>
                  <a:gd name="connsiteY57" fmla="*/ 45854 h 176632"/>
                  <a:gd name="connsiteX58" fmla="*/ 107387 w 122902"/>
                  <a:gd name="connsiteY58" fmla="*/ 52019 h 176632"/>
                  <a:gd name="connsiteX59" fmla="*/ 94181 w 122902"/>
                  <a:gd name="connsiteY59" fmla="*/ 54431 h 176632"/>
                  <a:gd name="connsiteX60" fmla="*/ 79626 w 122902"/>
                  <a:gd name="connsiteY60" fmla="*/ 54968 h 176632"/>
                  <a:gd name="connsiteX61" fmla="*/ 72349 w 122902"/>
                  <a:gd name="connsiteY61" fmla="*/ 54968 h 176632"/>
                  <a:gd name="connsiteX62" fmla="*/ 50787 w 122902"/>
                  <a:gd name="connsiteY62" fmla="*/ 53359 h 176632"/>
                  <a:gd name="connsiteX63" fmla="*/ 42432 w 122902"/>
                  <a:gd name="connsiteY63" fmla="*/ 45854 h 176632"/>
                  <a:gd name="connsiteX64" fmla="*/ 39198 w 122902"/>
                  <a:gd name="connsiteY64" fmla="*/ 35133 h 176632"/>
                  <a:gd name="connsiteX65" fmla="*/ 40815 w 122902"/>
                  <a:gd name="connsiteY65" fmla="*/ 28968 h 176632"/>
                  <a:gd name="connsiteX66" fmla="*/ 46475 w 122902"/>
                  <a:gd name="connsiteY66" fmla="*/ 20928 h 176632"/>
                  <a:gd name="connsiteX67" fmla="*/ 59412 w 122902"/>
                  <a:gd name="connsiteY67" fmla="*/ 13423 h 176632"/>
                  <a:gd name="connsiteX68" fmla="*/ 80974 w 122902"/>
                  <a:gd name="connsiteY68" fmla="*/ 10206 h 176632"/>
                  <a:gd name="connsiteX69" fmla="*/ 110891 w 122902"/>
                  <a:gd name="connsiteY69" fmla="*/ 17711 h 176632"/>
                  <a:gd name="connsiteX70" fmla="*/ 122211 w 122902"/>
                  <a:gd name="connsiteY70" fmla="*/ 34865 h 17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22902" h="176632">
                    <a:moveTo>
                      <a:pt x="102266" y="164592"/>
                    </a:moveTo>
                    <a:cubicBezTo>
                      <a:pt x="110172" y="172455"/>
                      <a:pt x="119156" y="176386"/>
                      <a:pt x="129218" y="176386"/>
                    </a:cubicBezTo>
                    <a:cubicBezTo>
                      <a:pt x="134609" y="176386"/>
                      <a:pt x="138472" y="174688"/>
                      <a:pt x="140808" y="171293"/>
                    </a:cubicBezTo>
                    <a:cubicBezTo>
                      <a:pt x="143144" y="167898"/>
                      <a:pt x="144312" y="164503"/>
                      <a:pt x="144312" y="161108"/>
                    </a:cubicBezTo>
                    <a:cubicBezTo>
                      <a:pt x="144312" y="158607"/>
                      <a:pt x="143503" y="156373"/>
                      <a:pt x="141886" y="154407"/>
                    </a:cubicBezTo>
                    <a:cubicBezTo>
                      <a:pt x="140269" y="152442"/>
                      <a:pt x="137843" y="151459"/>
                      <a:pt x="134609" y="151459"/>
                    </a:cubicBezTo>
                    <a:cubicBezTo>
                      <a:pt x="128679" y="151459"/>
                      <a:pt x="125355" y="154139"/>
                      <a:pt x="124637" y="159500"/>
                    </a:cubicBezTo>
                    <a:cubicBezTo>
                      <a:pt x="124277" y="162001"/>
                      <a:pt x="124547" y="163878"/>
                      <a:pt x="125445" y="165129"/>
                    </a:cubicBezTo>
                    <a:cubicBezTo>
                      <a:pt x="125445" y="165307"/>
                      <a:pt x="125535" y="165575"/>
                      <a:pt x="125715" y="165933"/>
                    </a:cubicBezTo>
                    <a:lnTo>
                      <a:pt x="125715" y="166201"/>
                    </a:lnTo>
                    <a:cubicBezTo>
                      <a:pt x="120683" y="165665"/>
                      <a:pt x="115922" y="163699"/>
                      <a:pt x="111430" y="160304"/>
                    </a:cubicBezTo>
                    <a:cubicBezTo>
                      <a:pt x="109993" y="159411"/>
                      <a:pt x="109274" y="158785"/>
                      <a:pt x="109274" y="158428"/>
                    </a:cubicBezTo>
                    <a:cubicBezTo>
                      <a:pt x="109274" y="158249"/>
                      <a:pt x="109633" y="157802"/>
                      <a:pt x="110352" y="157088"/>
                    </a:cubicBezTo>
                    <a:cubicBezTo>
                      <a:pt x="111071" y="156373"/>
                      <a:pt x="111879" y="155301"/>
                      <a:pt x="112778" y="153871"/>
                    </a:cubicBezTo>
                    <a:cubicBezTo>
                      <a:pt x="113676" y="152442"/>
                      <a:pt x="114664" y="150834"/>
                      <a:pt x="115742" y="149047"/>
                    </a:cubicBezTo>
                    <a:cubicBezTo>
                      <a:pt x="116820" y="147260"/>
                      <a:pt x="117629" y="144937"/>
                      <a:pt x="118168" y="142078"/>
                    </a:cubicBezTo>
                    <a:cubicBezTo>
                      <a:pt x="118707" y="139219"/>
                      <a:pt x="119066" y="136270"/>
                      <a:pt x="119246" y="133233"/>
                    </a:cubicBezTo>
                    <a:cubicBezTo>
                      <a:pt x="119246" y="122154"/>
                      <a:pt x="114844" y="112773"/>
                      <a:pt x="106040" y="105089"/>
                    </a:cubicBezTo>
                    <a:cubicBezTo>
                      <a:pt x="97235" y="97406"/>
                      <a:pt x="86364" y="93475"/>
                      <a:pt x="73427" y="93296"/>
                    </a:cubicBezTo>
                    <a:cubicBezTo>
                      <a:pt x="64443" y="93296"/>
                      <a:pt x="55549" y="95798"/>
                      <a:pt x="46745" y="100801"/>
                    </a:cubicBezTo>
                    <a:cubicBezTo>
                      <a:pt x="44768" y="97585"/>
                      <a:pt x="43780" y="94189"/>
                      <a:pt x="43780" y="90616"/>
                    </a:cubicBezTo>
                    <a:cubicBezTo>
                      <a:pt x="43780" y="84362"/>
                      <a:pt x="46116" y="79716"/>
                      <a:pt x="50787" y="76678"/>
                    </a:cubicBezTo>
                    <a:cubicBezTo>
                      <a:pt x="52405" y="75606"/>
                      <a:pt x="53932" y="75070"/>
                      <a:pt x="55369" y="75070"/>
                    </a:cubicBezTo>
                    <a:cubicBezTo>
                      <a:pt x="56807" y="75070"/>
                      <a:pt x="63275" y="74891"/>
                      <a:pt x="74775" y="74534"/>
                    </a:cubicBezTo>
                    <a:cubicBezTo>
                      <a:pt x="89868" y="74355"/>
                      <a:pt x="99571" y="73819"/>
                      <a:pt x="103883" y="72926"/>
                    </a:cubicBezTo>
                    <a:cubicBezTo>
                      <a:pt x="114844" y="71317"/>
                      <a:pt x="123469" y="67654"/>
                      <a:pt x="129757" y="61936"/>
                    </a:cubicBezTo>
                    <a:cubicBezTo>
                      <a:pt x="136765" y="54968"/>
                      <a:pt x="140269" y="46212"/>
                      <a:pt x="140269" y="35669"/>
                    </a:cubicBezTo>
                    <a:cubicBezTo>
                      <a:pt x="140269" y="23697"/>
                      <a:pt x="133261" y="14495"/>
                      <a:pt x="119246" y="8062"/>
                    </a:cubicBezTo>
                    <a:cubicBezTo>
                      <a:pt x="108465" y="2523"/>
                      <a:pt x="95708" y="-247"/>
                      <a:pt x="80974" y="-247"/>
                    </a:cubicBezTo>
                    <a:cubicBezTo>
                      <a:pt x="66060" y="-247"/>
                      <a:pt x="53213" y="2523"/>
                      <a:pt x="42432" y="8062"/>
                    </a:cubicBezTo>
                    <a:cubicBezTo>
                      <a:pt x="28417" y="14316"/>
                      <a:pt x="21410" y="23251"/>
                      <a:pt x="21410" y="34865"/>
                    </a:cubicBezTo>
                    <a:cubicBezTo>
                      <a:pt x="21410" y="41298"/>
                      <a:pt x="23296" y="46659"/>
                      <a:pt x="27069" y="50947"/>
                    </a:cubicBezTo>
                    <a:cubicBezTo>
                      <a:pt x="30843" y="55236"/>
                      <a:pt x="34616" y="58184"/>
                      <a:pt x="38389" y="59792"/>
                    </a:cubicBezTo>
                    <a:lnTo>
                      <a:pt x="41354" y="61400"/>
                    </a:lnTo>
                    <a:cubicBezTo>
                      <a:pt x="34886" y="66940"/>
                      <a:pt x="31651" y="74445"/>
                      <a:pt x="31651" y="83915"/>
                    </a:cubicBezTo>
                    <a:cubicBezTo>
                      <a:pt x="31651" y="92313"/>
                      <a:pt x="34257" y="99908"/>
                      <a:pt x="39467" y="106698"/>
                    </a:cubicBezTo>
                    <a:cubicBezTo>
                      <a:pt x="31562" y="114560"/>
                      <a:pt x="27609" y="123405"/>
                      <a:pt x="27609" y="133233"/>
                    </a:cubicBezTo>
                    <a:cubicBezTo>
                      <a:pt x="27609" y="144490"/>
                      <a:pt x="32101" y="153960"/>
                      <a:pt x="41085" y="161644"/>
                    </a:cubicBezTo>
                    <a:cubicBezTo>
                      <a:pt x="50069" y="169328"/>
                      <a:pt x="60940" y="173259"/>
                      <a:pt x="73697" y="173438"/>
                    </a:cubicBezTo>
                    <a:cubicBezTo>
                      <a:pt x="82861" y="173438"/>
                      <a:pt x="91396" y="171115"/>
                      <a:pt x="99301" y="166469"/>
                    </a:cubicBezTo>
                    <a:lnTo>
                      <a:pt x="102266" y="164592"/>
                    </a:lnTo>
                    <a:close/>
                    <a:moveTo>
                      <a:pt x="94181" y="146902"/>
                    </a:moveTo>
                    <a:cubicBezTo>
                      <a:pt x="93282" y="151906"/>
                      <a:pt x="90946" y="155837"/>
                      <a:pt x="87173" y="158696"/>
                    </a:cubicBezTo>
                    <a:cubicBezTo>
                      <a:pt x="83400" y="161555"/>
                      <a:pt x="78728" y="163074"/>
                      <a:pt x="73158" y="163252"/>
                    </a:cubicBezTo>
                    <a:cubicBezTo>
                      <a:pt x="67947" y="163252"/>
                      <a:pt x="63455" y="161823"/>
                      <a:pt x="59682" y="158964"/>
                    </a:cubicBezTo>
                    <a:cubicBezTo>
                      <a:pt x="55908" y="156105"/>
                      <a:pt x="53572" y="152084"/>
                      <a:pt x="52674" y="146902"/>
                    </a:cubicBezTo>
                    <a:cubicBezTo>
                      <a:pt x="52135" y="143865"/>
                      <a:pt x="51866" y="139308"/>
                      <a:pt x="51866" y="133233"/>
                    </a:cubicBezTo>
                    <a:cubicBezTo>
                      <a:pt x="51866" y="125371"/>
                      <a:pt x="52494" y="119563"/>
                      <a:pt x="53752" y="115811"/>
                    </a:cubicBezTo>
                    <a:cubicBezTo>
                      <a:pt x="55010" y="112058"/>
                      <a:pt x="57705" y="108931"/>
                      <a:pt x="61838" y="106430"/>
                    </a:cubicBezTo>
                    <a:cubicBezTo>
                      <a:pt x="64892" y="104643"/>
                      <a:pt x="68756" y="103749"/>
                      <a:pt x="73427" y="103749"/>
                    </a:cubicBezTo>
                    <a:cubicBezTo>
                      <a:pt x="77380" y="103749"/>
                      <a:pt x="80794" y="104375"/>
                      <a:pt x="83669" y="105626"/>
                    </a:cubicBezTo>
                    <a:cubicBezTo>
                      <a:pt x="86544" y="106876"/>
                      <a:pt x="88610" y="108485"/>
                      <a:pt x="89868" y="110450"/>
                    </a:cubicBezTo>
                    <a:cubicBezTo>
                      <a:pt x="91126" y="112416"/>
                      <a:pt x="92114" y="114203"/>
                      <a:pt x="92833" y="115811"/>
                    </a:cubicBezTo>
                    <a:cubicBezTo>
                      <a:pt x="93552" y="117419"/>
                      <a:pt x="94001" y="118759"/>
                      <a:pt x="94181" y="119831"/>
                    </a:cubicBezTo>
                    <a:cubicBezTo>
                      <a:pt x="94720" y="122690"/>
                      <a:pt x="94989" y="127157"/>
                      <a:pt x="94989" y="133233"/>
                    </a:cubicBezTo>
                    <a:cubicBezTo>
                      <a:pt x="94989" y="139308"/>
                      <a:pt x="94720" y="143865"/>
                      <a:pt x="94181" y="146902"/>
                    </a:cubicBezTo>
                    <a:close/>
                    <a:moveTo>
                      <a:pt x="122211" y="34865"/>
                    </a:moveTo>
                    <a:cubicBezTo>
                      <a:pt x="122211" y="39332"/>
                      <a:pt x="120953" y="42995"/>
                      <a:pt x="118438" y="45854"/>
                    </a:cubicBezTo>
                    <a:cubicBezTo>
                      <a:pt x="115922" y="48713"/>
                      <a:pt x="112239" y="50768"/>
                      <a:pt x="107387" y="52019"/>
                    </a:cubicBezTo>
                    <a:cubicBezTo>
                      <a:pt x="102536" y="53270"/>
                      <a:pt x="98134" y="54074"/>
                      <a:pt x="94181" y="54431"/>
                    </a:cubicBezTo>
                    <a:cubicBezTo>
                      <a:pt x="90227" y="54789"/>
                      <a:pt x="85376" y="54968"/>
                      <a:pt x="79626" y="54968"/>
                    </a:cubicBezTo>
                    <a:lnTo>
                      <a:pt x="72349" y="54968"/>
                    </a:lnTo>
                    <a:cubicBezTo>
                      <a:pt x="60310" y="54968"/>
                      <a:pt x="53123" y="54431"/>
                      <a:pt x="50787" y="53359"/>
                    </a:cubicBezTo>
                    <a:cubicBezTo>
                      <a:pt x="47194" y="51751"/>
                      <a:pt x="44409" y="49250"/>
                      <a:pt x="42432" y="45854"/>
                    </a:cubicBezTo>
                    <a:cubicBezTo>
                      <a:pt x="40456" y="42459"/>
                      <a:pt x="39378" y="38886"/>
                      <a:pt x="39198" y="35133"/>
                    </a:cubicBezTo>
                    <a:cubicBezTo>
                      <a:pt x="39198" y="33346"/>
                      <a:pt x="39737" y="31291"/>
                      <a:pt x="40815" y="28968"/>
                    </a:cubicBezTo>
                    <a:cubicBezTo>
                      <a:pt x="41893" y="26645"/>
                      <a:pt x="43780" y="23965"/>
                      <a:pt x="46475" y="20928"/>
                    </a:cubicBezTo>
                    <a:cubicBezTo>
                      <a:pt x="49170" y="17890"/>
                      <a:pt x="53483" y="15388"/>
                      <a:pt x="59412" y="13423"/>
                    </a:cubicBezTo>
                    <a:cubicBezTo>
                      <a:pt x="65342" y="11457"/>
                      <a:pt x="72529" y="10385"/>
                      <a:pt x="80974" y="10206"/>
                    </a:cubicBezTo>
                    <a:cubicBezTo>
                      <a:pt x="93372" y="10206"/>
                      <a:pt x="103344" y="12708"/>
                      <a:pt x="110891" y="17711"/>
                    </a:cubicBezTo>
                    <a:cubicBezTo>
                      <a:pt x="118438" y="22714"/>
                      <a:pt x="122211" y="28432"/>
                      <a:pt x="122211" y="34865"/>
                    </a:cubicBezTo>
                    <a:close/>
                  </a:path>
                </a:pathLst>
              </a:custGeom>
              <a:solidFill>
                <a:schemeClr val="bg1"/>
              </a:solidFill>
              <a:ln w="0" cap="flat">
                <a:noFill/>
                <a:prstDash val="solid"/>
                <a:miter/>
              </a:ln>
            </p:spPr>
            <p:txBody>
              <a:bodyPr rtlCol="0" anchor="ctr"/>
              <a:lstStyle/>
              <a:p>
                <a:endParaRPr lang="en-US"/>
              </a:p>
            </p:txBody>
          </p:sp>
        </p:grpSp>
        <p:sp>
          <p:nvSpPr>
            <p:cNvPr id="116" name="Freeform: Shape 115">
              <a:extLst>
                <a:ext uri="{FF2B5EF4-FFF2-40B4-BE49-F238E27FC236}">
                  <a16:creationId xmlns:a16="http://schemas.microsoft.com/office/drawing/2014/main" id="{CB5A0373-A4EA-317C-A277-D88A681899C5}"/>
                </a:ext>
              </a:extLst>
            </p:cNvPr>
            <p:cNvSpPr/>
            <p:nvPr/>
          </p:nvSpPr>
          <p:spPr>
            <a:xfrm flipV="1">
              <a:off x="8763461" y="2697491"/>
              <a:ext cx="269" cy="268"/>
            </a:xfrm>
            <a:custGeom>
              <a:avLst/>
              <a:gdLst/>
              <a:ahLst/>
              <a:cxnLst/>
              <a:rect l="l" t="t" r="r" b="b"/>
              <a:pathLst>
                <a:path w="269" h="268"/>
              </a:pathLst>
            </a:custGeom>
            <a:solidFill>
              <a:schemeClr val="bg1"/>
            </a:solidFill>
            <a:ln w="0"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2F265AC1-B923-C535-72F2-9E920E089AEF}"/>
                </a:ext>
              </a:extLst>
            </p:cNvPr>
            <p:cNvSpPr/>
            <p:nvPr/>
          </p:nvSpPr>
          <p:spPr>
            <a:xfrm flipV="1">
              <a:off x="8788796" y="2496467"/>
              <a:ext cx="64415" cy="268031"/>
            </a:xfrm>
            <a:custGeom>
              <a:avLst/>
              <a:gdLst>
                <a:gd name="connsiteX0" fmla="*/ 21910 w 64415"/>
                <a:gd name="connsiteY0" fmla="*/ 133516 h 268031"/>
                <a:gd name="connsiteX1" fmla="*/ 24605 w 64415"/>
                <a:gd name="connsiteY1" fmla="*/ 168628 h 268031"/>
                <a:gd name="connsiteX2" fmla="*/ 30804 w 64415"/>
                <a:gd name="connsiteY2" fmla="*/ 197307 h 268031"/>
                <a:gd name="connsiteX3" fmla="*/ 40776 w 64415"/>
                <a:gd name="connsiteY3" fmla="*/ 220894 h 268031"/>
                <a:gd name="connsiteX4" fmla="*/ 51018 w 64415"/>
                <a:gd name="connsiteY4" fmla="*/ 238852 h 268031"/>
                <a:gd name="connsiteX5" fmla="*/ 62338 w 64415"/>
                <a:gd name="connsiteY5" fmla="*/ 252790 h 268031"/>
                <a:gd name="connsiteX6" fmla="*/ 71232 w 64415"/>
                <a:gd name="connsiteY6" fmla="*/ 261903 h 268031"/>
                <a:gd name="connsiteX7" fmla="*/ 77970 w 64415"/>
                <a:gd name="connsiteY7" fmla="*/ 267532 h 268031"/>
                <a:gd name="connsiteX8" fmla="*/ 81474 w 64415"/>
                <a:gd name="connsiteY8" fmla="*/ 267532 h 268031"/>
                <a:gd name="connsiteX9" fmla="*/ 82552 w 64415"/>
                <a:gd name="connsiteY9" fmla="*/ 267532 h 268031"/>
                <a:gd name="connsiteX10" fmla="*/ 86325 w 64415"/>
                <a:gd name="connsiteY10" fmla="*/ 265119 h 268031"/>
                <a:gd name="connsiteX11" fmla="*/ 81743 w 64415"/>
                <a:gd name="connsiteY11" fmla="*/ 259491 h 268031"/>
                <a:gd name="connsiteX12" fmla="*/ 70693 w 64415"/>
                <a:gd name="connsiteY12" fmla="*/ 245285 h 268031"/>
                <a:gd name="connsiteX13" fmla="*/ 57486 w 64415"/>
                <a:gd name="connsiteY13" fmla="*/ 222234 h 268031"/>
                <a:gd name="connsiteX14" fmla="*/ 46167 w 64415"/>
                <a:gd name="connsiteY14" fmla="*/ 185246 h 268031"/>
                <a:gd name="connsiteX15" fmla="*/ 41585 w 64415"/>
                <a:gd name="connsiteY15" fmla="*/ 133516 h 268031"/>
                <a:gd name="connsiteX16" fmla="*/ 46167 w 64415"/>
                <a:gd name="connsiteY16" fmla="*/ 82054 h 268031"/>
                <a:gd name="connsiteX17" fmla="*/ 57217 w 64415"/>
                <a:gd name="connsiteY17" fmla="*/ 44797 h 268031"/>
                <a:gd name="connsiteX18" fmla="*/ 70424 w 64415"/>
                <a:gd name="connsiteY18" fmla="*/ 21747 h 268031"/>
                <a:gd name="connsiteX19" fmla="*/ 81743 w 64415"/>
                <a:gd name="connsiteY19" fmla="*/ 7541 h 268031"/>
                <a:gd name="connsiteX20" fmla="*/ 86325 w 64415"/>
                <a:gd name="connsiteY20" fmla="*/ 1912 h 268031"/>
                <a:gd name="connsiteX21" fmla="*/ 82282 w 64415"/>
                <a:gd name="connsiteY21" fmla="*/ -500 h 268031"/>
                <a:gd name="connsiteX22" fmla="*/ 81474 w 64415"/>
                <a:gd name="connsiteY22" fmla="*/ -500 h 268031"/>
                <a:gd name="connsiteX23" fmla="*/ 77970 w 64415"/>
                <a:gd name="connsiteY23" fmla="*/ -500 h 268031"/>
                <a:gd name="connsiteX24" fmla="*/ 70424 w 64415"/>
                <a:gd name="connsiteY24" fmla="*/ 5933 h 268031"/>
                <a:gd name="connsiteX25" fmla="*/ 33499 w 64415"/>
                <a:gd name="connsiteY25" fmla="*/ 62755 h 268031"/>
                <a:gd name="connsiteX26" fmla="*/ 21910 w 64415"/>
                <a:gd name="connsiteY26" fmla="*/ 133516 h 26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4415" h="268031">
                  <a:moveTo>
                    <a:pt x="21910" y="133516"/>
                  </a:moveTo>
                  <a:cubicBezTo>
                    <a:pt x="21910" y="145845"/>
                    <a:pt x="22808" y="157549"/>
                    <a:pt x="24605" y="168628"/>
                  </a:cubicBezTo>
                  <a:cubicBezTo>
                    <a:pt x="26402" y="179707"/>
                    <a:pt x="28468" y="189266"/>
                    <a:pt x="30804" y="197307"/>
                  </a:cubicBezTo>
                  <a:cubicBezTo>
                    <a:pt x="33140" y="205348"/>
                    <a:pt x="36464" y="213211"/>
                    <a:pt x="40776" y="220894"/>
                  </a:cubicBezTo>
                  <a:cubicBezTo>
                    <a:pt x="45088" y="228578"/>
                    <a:pt x="48502" y="234564"/>
                    <a:pt x="51018" y="238852"/>
                  </a:cubicBezTo>
                  <a:cubicBezTo>
                    <a:pt x="53533" y="243141"/>
                    <a:pt x="57307" y="247787"/>
                    <a:pt x="62338" y="252790"/>
                  </a:cubicBezTo>
                  <a:cubicBezTo>
                    <a:pt x="67369" y="257793"/>
                    <a:pt x="70334" y="260831"/>
                    <a:pt x="71232" y="261903"/>
                  </a:cubicBezTo>
                  <a:cubicBezTo>
                    <a:pt x="72130" y="262975"/>
                    <a:pt x="74377" y="264851"/>
                    <a:pt x="77970" y="267532"/>
                  </a:cubicBezTo>
                  <a:lnTo>
                    <a:pt x="81474" y="267532"/>
                  </a:lnTo>
                  <a:lnTo>
                    <a:pt x="82552" y="267532"/>
                  </a:lnTo>
                  <a:cubicBezTo>
                    <a:pt x="85067" y="267532"/>
                    <a:pt x="86325" y="266728"/>
                    <a:pt x="86325" y="265119"/>
                  </a:cubicBezTo>
                  <a:cubicBezTo>
                    <a:pt x="86325" y="264583"/>
                    <a:pt x="84798" y="262707"/>
                    <a:pt x="81743" y="259491"/>
                  </a:cubicBezTo>
                  <a:cubicBezTo>
                    <a:pt x="78689" y="256274"/>
                    <a:pt x="75005" y="251539"/>
                    <a:pt x="70693" y="245285"/>
                  </a:cubicBezTo>
                  <a:cubicBezTo>
                    <a:pt x="66381" y="239031"/>
                    <a:pt x="61979" y="231347"/>
                    <a:pt x="57486" y="222234"/>
                  </a:cubicBezTo>
                  <a:cubicBezTo>
                    <a:pt x="52994" y="213121"/>
                    <a:pt x="49221" y="200792"/>
                    <a:pt x="46167" y="185246"/>
                  </a:cubicBezTo>
                  <a:cubicBezTo>
                    <a:pt x="43112" y="169700"/>
                    <a:pt x="41585" y="152457"/>
                    <a:pt x="41585" y="133516"/>
                  </a:cubicBezTo>
                  <a:cubicBezTo>
                    <a:pt x="41585" y="114575"/>
                    <a:pt x="43112" y="97421"/>
                    <a:pt x="46167" y="82054"/>
                  </a:cubicBezTo>
                  <a:cubicBezTo>
                    <a:pt x="49221" y="66687"/>
                    <a:pt x="52905" y="54268"/>
                    <a:pt x="57217" y="44797"/>
                  </a:cubicBezTo>
                  <a:cubicBezTo>
                    <a:pt x="61529" y="35327"/>
                    <a:pt x="65931" y="27643"/>
                    <a:pt x="70424" y="21747"/>
                  </a:cubicBezTo>
                  <a:cubicBezTo>
                    <a:pt x="74916" y="15850"/>
                    <a:pt x="78689" y="11115"/>
                    <a:pt x="81743" y="7541"/>
                  </a:cubicBezTo>
                  <a:cubicBezTo>
                    <a:pt x="84798" y="3967"/>
                    <a:pt x="86325" y="2091"/>
                    <a:pt x="86325" y="1912"/>
                  </a:cubicBezTo>
                  <a:cubicBezTo>
                    <a:pt x="86325" y="304"/>
                    <a:pt x="84978" y="-500"/>
                    <a:pt x="82282" y="-500"/>
                  </a:cubicBezTo>
                  <a:lnTo>
                    <a:pt x="81474" y="-500"/>
                  </a:lnTo>
                  <a:lnTo>
                    <a:pt x="77970" y="-500"/>
                  </a:lnTo>
                  <a:lnTo>
                    <a:pt x="70424" y="5933"/>
                  </a:lnTo>
                  <a:cubicBezTo>
                    <a:pt x="53533" y="21121"/>
                    <a:pt x="41225" y="40062"/>
                    <a:pt x="33499" y="62755"/>
                  </a:cubicBezTo>
                  <a:cubicBezTo>
                    <a:pt x="25773" y="85449"/>
                    <a:pt x="21910" y="109036"/>
                    <a:pt x="21910" y="133516"/>
                  </a:cubicBezTo>
                  <a:close/>
                </a:path>
              </a:pathLst>
            </a:custGeom>
            <a:solidFill>
              <a:schemeClr val="bg1"/>
            </a:solidFill>
            <a:ln w="0" cap="flat">
              <a:noFill/>
              <a:prstDash val="solid"/>
              <a:miter/>
            </a:ln>
          </p:spPr>
          <p:txBody>
            <a:bodyPr rtlCol="0" anchor="ctr"/>
            <a:lstStyle/>
            <a:p>
              <a:endParaRPr lang="en-US"/>
            </a:p>
          </p:txBody>
        </p:sp>
        <p:grpSp>
          <p:nvGrpSpPr>
            <p:cNvPr id="118" name="Graphic 46">
              <a:extLst>
                <a:ext uri="{FF2B5EF4-FFF2-40B4-BE49-F238E27FC236}">
                  <a16:creationId xmlns:a16="http://schemas.microsoft.com/office/drawing/2014/main" id="{0BAE564B-C9B9-4550-FF0F-3080FFB1FBA1}"/>
                </a:ext>
              </a:extLst>
            </p:cNvPr>
            <p:cNvGrpSpPr/>
            <p:nvPr/>
          </p:nvGrpSpPr>
          <p:grpSpPr>
            <a:xfrm>
              <a:off x="8877200" y="2514425"/>
              <a:ext cx="334621" cy="225354"/>
              <a:chOff x="8877200" y="2514425"/>
              <a:chExt cx="334621" cy="225354"/>
            </a:xfrm>
            <a:solidFill>
              <a:schemeClr val="bg1"/>
            </a:solidFill>
          </p:grpSpPr>
          <p:sp>
            <p:nvSpPr>
              <p:cNvPr id="119" name="Freeform: Shape 118">
                <a:extLst>
                  <a:ext uri="{FF2B5EF4-FFF2-40B4-BE49-F238E27FC236}">
                    <a16:creationId xmlns:a16="http://schemas.microsoft.com/office/drawing/2014/main" id="{C535E0E2-F270-1723-8173-CC899D3482F2}"/>
                  </a:ext>
                </a:extLst>
              </p:cNvPr>
              <p:cNvSpPr/>
              <p:nvPr/>
            </p:nvSpPr>
            <p:spPr>
              <a:xfrm flipV="1">
                <a:off x="8877200" y="2514425"/>
                <a:ext cx="193517" cy="183065"/>
              </a:xfrm>
              <a:custGeom>
                <a:avLst/>
                <a:gdLst>
                  <a:gd name="connsiteX0" fmla="*/ 90757 w 193517"/>
                  <a:gd name="connsiteY0" fmla="*/ 167641 h 183065"/>
                  <a:gd name="connsiteX1" fmla="*/ 75394 w 193517"/>
                  <a:gd name="connsiteY1" fmla="*/ 170053 h 183065"/>
                  <a:gd name="connsiteX2" fmla="*/ 67039 w 193517"/>
                  <a:gd name="connsiteY2" fmla="*/ 170321 h 183065"/>
                  <a:gd name="connsiteX3" fmla="*/ 65153 w 193517"/>
                  <a:gd name="connsiteY3" fmla="*/ 173002 h 183065"/>
                  <a:gd name="connsiteX4" fmla="*/ 65692 w 193517"/>
                  <a:gd name="connsiteY4" fmla="*/ 175950 h 183065"/>
                  <a:gd name="connsiteX5" fmla="*/ 68117 w 193517"/>
                  <a:gd name="connsiteY5" fmla="*/ 181847 h 183065"/>
                  <a:gd name="connsiteX6" fmla="*/ 120405 w 193517"/>
                  <a:gd name="connsiteY6" fmla="*/ 182383 h 183065"/>
                  <a:gd name="connsiteX7" fmla="*/ 175118 w 193517"/>
                  <a:gd name="connsiteY7" fmla="*/ 181579 h 183065"/>
                  <a:gd name="connsiteX8" fmla="*/ 203957 w 193517"/>
                  <a:gd name="connsiteY8" fmla="*/ 168445 h 183065"/>
                  <a:gd name="connsiteX9" fmla="*/ 215816 w 193517"/>
                  <a:gd name="connsiteY9" fmla="*/ 141374 h 183065"/>
                  <a:gd name="connsiteX10" fmla="*/ 198027 w 193517"/>
                  <a:gd name="connsiteY10" fmla="*/ 103581 h 183065"/>
                  <a:gd name="connsiteX11" fmla="*/ 150052 w 193517"/>
                  <a:gd name="connsiteY11" fmla="*/ 80531 h 183065"/>
                  <a:gd name="connsiteX12" fmla="*/ 121752 w 193517"/>
                  <a:gd name="connsiteY12" fmla="*/ 79995 h 183065"/>
                  <a:gd name="connsiteX13" fmla="*/ 96148 w 193517"/>
                  <a:gd name="connsiteY13" fmla="*/ 79995 h 183065"/>
                  <a:gd name="connsiteX14" fmla="*/ 88062 w 193517"/>
                  <a:gd name="connsiteY14" fmla="*/ 48099 h 183065"/>
                  <a:gd name="connsiteX15" fmla="*/ 79976 w 193517"/>
                  <a:gd name="connsiteY15" fmla="*/ 15131 h 183065"/>
                  <a:gd name="connsiteX16" fmla="*/ 80246 w 193517"/>
                  <a:gd name="connsiteY16" fmla="*/ 13791 h 183065"/>
                  <a:gd name="connsiteX17" fmla="*/ 82132 w 193517"/>
                  <a:gd name="connsiteY17" fmla="*/ 12719 h 183065"/>
                  <a:gd name="connsiteX18" fmla="*/ 86714 w 193517"/>
                  <a:gd name="connsiteY18" fmla="*/ 12183 h 183065"/>
                  <a:gd name="connsiteX19" fmla="*/ 95609 w 193517"/>
                  <a:gd name="connsiteY19" fmla="*/ 11646 h 183065"/>
                  <a:gd name="connsiteX20" fmla="*/ 103964 w 193517"/>
                  <a:gd name="connsiteY20" fmla="*/ 11646 h 183065"/>
                  <a:gd name="connsiteX21" fmla="*/ 105581 w 193517"/>
                  <a:gd name="connsiteY21" fmla="*/ 8698 h 183065"/>
                  <a:gd name="connsiteX22" fmla="*/ 103694 w 193517"/>
                  <a:gd name="connsiteY22" fmla="*/ 657 h 183065"/>
                  <a:gd name="connsiteX23" fmla="*/ 99382 w 193517"/>
                  <a:gd name="connsiteY23" fmla="*/ -683 h 183065"/>
                  <a:gd name="connsiteX24" fmla="*/ 89410 w 193517"/>
                  <a:gd name="connsiteY24" fmla="*/ -415 h 183065"/>
                  <a:gd name="connsiteX25" fmla="*/ 62457 w 193517"/>
                  <a:gd name="connsiteY25" fmla="*/ -147 h 183065"/>
                  <a:gd name="connsiteX26" fmla="*/ 36853 w 193517"/>
                  <a:gd name="connsiteY26" fmla="*/ -147 h 183065"/>
                  <a:gd name="connsiteX27" fmla="*/ 27150 w 193517"/>
                  <a:gd name="connsiteY27" fmla="*/ -415 h 183065"/>
                  <a:gd name="connsiteX28" fmla="*/ 22299 w 193517"/>
                  <a:gd name="connsiteY28" fmla="*/ 2265 h 183065"/>
                  <a:gd name="connsiteX29" fmla="*/ 23107 w 193517"/>
                  <a:gd name="connsiteY29" fmla="*/ 6018 h 183065"/>
                  <a:gd name="connsiteX30" fmla="*/ 25263 w 193517"/>
                  <a:gd name="connsiteY30" fmla="*/ 10842 h 183065"/>
                  <a:gd name="connsiteX31" fmla="*/ 31462 w 193517"/>
                  <a:gd name="connsiteY31" fmla="*/ 11646 h 183065"/>
                  <a:gd name="connsiteX32" fmla="*/ 47634 w 193517"/>
                  <a:gd name="connsiteY32" fmla="*/ 12451 h 183065"/>
                  <a:gd name="connsiteX33" fmla="*/ 52755 w 193517"/>
                  <a:gd name="connsiteY33" fmla="*/ 15667 h 183065"/>
                  <a:gd name="connsiteX34" fmla="*/ 72160 w 193517"/>
                  <a:gd name="connsiteY34" fmla="*/ 90180 h 183065"/>
                  <a:gd name="connsiteX35" fmla="*/ 90757 w 193517"/>
                  <a:gd name="connsiteY35" fmla="*/ 167641 h 183065"/>
                  <a:gd name="connsiteX36" fmla="*/ 187246 w 193517"/>
                  <a:gd name="connsiteY36" fmla="*/ 147807 h 183065"/>
                  <a:gd name="connsiteX37" fmla="*/ 186707 w 193517"/>
                  <a:gd name="connsiteY37" fmla="*/ 153435 h 183065"/>
                  <a:gd name="connsiteX38" fmla="*/ 184281 w 193517"/>
                  <a:gd name="connsiteY38" fmla="*/ 159332 h 183065"/>
                  <a:gd name="connsiteX39" fmla="*/ 177543 w 193517"/>
                  <a:gd name="connsiteY39" fmla="*/ 165229 h 183065"/>
                  <a:gd name="connsiteX40" fmla="*/ 164337 w 193517"/>
                  <a:gd name="connsiteY40" fmla="*/ 169517 h 183065"/>
                  <a:gd name="connsiteX41" fmla="*/ 142775 w 193517"/>
                  <a:gd name="connsiteY41" fmla="*/ 170053 h 183065"/>
                  <a:gd name="connsiteX42" fmla="*/ 133342 w 193517"/>
                  <a:gd name="connsiteY42" fmla="*/ 170053 h 183065"/>
                  <a:gd name="connsiteX43" fmla="*/ 125526 w 193517"/>
                  <a:gd name="connsiteY43" fmla="*/ 169785 h 183065"/>
                  <a:gd name="connsiteX44" fmla="*/ 122291 w 193517"/>
                  <a:gd name="connsiteY44" fmla="*/ 169785 h 183065"/>
                  <a:gd name="connsiteX45" fmla="*/ 117440 w 193517"/>
                  <a:gd name="connsiteY45" fmla="*/ 167373 h 183065"/>
                  <a:gd name="connsiteX46" fmla="*/ 112319 w 193517"/>
                  <a:gd name="connsiteY46" fmla="*/ 146734 h 183065"/>
                  <a:gd name="connsiteX47" fmla="*/ 102886 w 193517"/>
                  <a:gd name="connsiteY47" fmla="*/ 109746 h 183065"/>
                  <a:gd name="connsiteX48" fmla="*/ 98034 w 193517"/>
                  <a:gd name="connsiteY48" fmla="*/ 91520 h 183065"/>
                  <a:gd name="connsiteX49" fmla="*/ 119866 w 193517"/>
                  <a:gd name="connsiteY49" fmla="*/ 90984 h 183065"/>
                  <a:gd name="connsiteX50" fmla="*/ 123100 w 193517"/>
                  <a:gd name="connsiteY50" fmla="*/ 90984 h 183065"/>
                  <a:gd name="connsiteX51" fmla="*/ 129299 w 193517"/>
                  <a:gd name="connsiteY51" fmla="*/ 90984 h 183065"/>
                  <a:gd name="connsiteX52" fmla="*/ 172422 w 193517"/>
                  <a:gd name="connsiteY52" fmla="*/ 104385 h 183065"/>
                  <a:gd name="connsiteX53" fmla="*/ 183473 w 193517"/>
                  <a:gd name="connsiteY53" fmla="*/ 125560 h 183065"/>
                  <a:gd name="connsiteX54" fmla="*/ 187246 w 193517"/>
                  <a:gd name="connsiteY54" fmla="*/ 147807 h 18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93517" h="183065">
                    <a:moveTo>
                      <a:pt x="90757" y="167641"/>
                    </a:moveTo>
                    <a:cubicBezTo>
                      <a:pt x="90757" y="168892"/>
                      <a:pt x="85636" y="169696"/>
                      <a:pt x="75394" y="170053"/>
                    </a:cubicBezTo>
                    <a:cubicBezTo>
                      <a:pt x="71082" y="170053"/>
                      <a:pt x="68297" y="170142"/>
                      <a:pt x="67039" y="170321"/>
                    </a:cubicBezTo>
                    <a:cubicBezTo>
                      <a:pt x="65781" y="170500"/>
                      <a:pt x="65153" y="171393"/>
                      <a:pt x="65153" y="173002"/>
                    </a:cubicBezTo>
                    <a:cubicBezTo>
                      <a:pt x="65153" y="173180"/>
                      <a:pt x="65332" y="174163"/>
                      <a:pt x="65692" y="175950"/>
                    </a:cubicBezTo>
                    <a:cubicBezTo>
                      <a:pt x="66770" y="179524"/>
                      <a:pt x="67578" y="181489"/>
                      <a:pt x="68117" y="181847"/>
                    </a:cubicBezTo>
                    <a:cubicBezTo>
                      <a:pt x="68656" y="182204"/>
                      <a:pt x="86086" y="182383"/>
                      <a:pt x="120405" y="182383"/>
                    </a:cubicBezTo>
                    <a:cubicBezTo>
                      <a:pt x="154544" y="182204"/>
                      <a:pt x="172782" y="181936"/>
                      <a:pt x="175118" y="181579"/>
                    </a:cubicBezTo>
                    <a:cubicBezTo>
                      <a:pt x="186617" y="179613"/>
                      <a:pt x="196230" y="175235"/>
                      <a:pt x="203957" y="168445"/>
                    </a:cubicBezTo>
                    <a:cubicBezTo>
                      <a:pt x="211683" y="161655"/>
                      <a:pt x="215636" y="152631"/>
                      <a:pt x="215816" y="141374"/>
                    </a:cubicBezTo>
                    <a:cubicBezTo>
                      <a:pt x="215816" y="127615"/>
                      <a:pt x="209886" y="115017"/>
                      <a:pt x="198027" y="103581"/>
                    </a:cubicBezTo>
                    <a:cubicBezTo>
                      <a:pt x="185629" y="91431"/>
                      <a:pt x="169637" y="83747"/>
                      <a:pt x="150052" y="80531"/>
                    </a:cubicBezTo>
                    <a:cubicBezTo>
                      <a:pt x="148794" y="80352"/>
                      <a:pt x="139361" y="80173"/>
                      <a:pt x="121752" y="79995"/>
                    </a:cubicBezTo>
                    <a:lnTo>
                      <a:pt x="96148" y="79995"/>
                    </a:lnTo>
                    <a:lnTo>
                      <a:pt x="88062" y="48099"/>
                    </a:lnTo>
                    <a:cubicBezTo>
                      <a:pt x="82671" y="27371"/>
                      <a:pt x="79976" y="16382"/>
                      <a:pt x="79976" y="15131"/>
                    </a:cubicBezTo>
                    <a:cubicBezTo>
                      <a:pt x="79976" y="14416"/>
                      <a:pt x="80066" y="13969"/>
                      <a:pt x="80246" y="13791"/>
                    </a:cubicBezTo>
                    <a:cubicBezTo>
                      <a:pt x="80426" y="13612"/>
                      <a:pt x="81054" y="13255"/>
                      <a:pt x="82132" y="12719"/>
                    </a:cubicBezTo>
                    <a:cubicBezTo>
                      <a:pt x="83211" y="12183"/>
                      <a:pt x="84738" y="12004"/>
                      <a:pt x="86714" y="12183"/>
                    </a:cubicBezTo>
                    <a:cubicBezTo>
                      <a:pt x="88691" y="12361"/>
                      <a:pt x="91655" y="12183"/>
                      <a:pt x="95609" y="11646"/>
                    </a:cubicBezTo>
                    <a:lnTo>
                      <a:pt x="103964" y="11646"/>
                    </a:lnTo>
                    <a:cubicBezTo>
                      <a:pt x="105042" y="10038"/>
                      <a:pt x="105581" y="9055"/>
                      <a:pt x="105581" y="8698"/>
                    </a:cubicBezTo>
                    <a:cubicBezTo>
                      <a:pt x="105581" y="5839"/>
                      <a:pt x="104952" y="3159"/>
                      <a:pt x="103694" y="657"/>
                    </a:cubicBezTo>
                    <a:cubicBezTo>
                      <a:pt x="102796" y="-236"/>
                      <a:pt x="101358" y="-683"/>
                      <a:pt x="99382" y="-683"/>
                    </a:cubicBezTo>
                    <a:cubicBezTo>
                      <a:pt x="98843" y="-683"/>
                      <a:pt x="95519" y="-594"/>
                      <a:pt x="89410" y="-415"/>
                    </a:cubicBezTo>
                    <a:cubicBezTo>
                      <a:pt x="83300" y="-236"/>
                      <a:pt x="74316" y="-147"/>
                      <a:pt x="62457" y="-147"/>
                    </a:cubicBezTo>
                    <a:cubicBezTo>
                      <a:pt x="51317" y="-147"/>
                      <a:pt x="42782" y="-147"/>
                      <a:pt x="36853" y="-147"/>
                    </a:cubicBezTo>
                    <a:cubicBezTo>
                      <a:pt x="30923" y="-147"/>
                      <a:pt x="27689" y="-236"/>
                      <a:pt x="27150" y="-415"/>
                    </a:cubicBezTo>
                    <a:cubicBezTo>
                      <a:pt x="23916" y="-415"/>
                      <a:pt x="22299" y="478"/>
                      <a:pt x="22299" y="2265"/>
                    </a:cubicBezTo>
                    <a:cubicBezTo>
                      <a:pt x="22299" y="2623"/>
                      <a:pt x="22568" y="3874"/>
                      <a:pt x="23107" y="6018"/>
                    </a:cubicBezTo>
                    <a:cubicBezTo>
                      <a:pt x="23826" y="8877"/>
                      <a:pt x="24545" y="10485"/>
                      <a:pt x="25263" y="10842"/>
                    </a:cubicBezTo>
                    <a:cubicBezTo>
                      <a:pt x="25982" y="11200"/>
                      <a:pt x="28048" y="11468"/>
                      <a:pt x="31462" y="11646"/>
                    </a:cubicBezTo>
                    <a:cubicBezTo>
                      <a:pt x="36314" y="11646"/>
                      <a:pt x="41704" y="11914"/>
                      <a:pt x="47634" y="12451"/>
                    </a:cubicBezTo>
                    <a:cubicBezTo>
                      <a:pt x="50149" y="12987"/>
                      <a:pt x="51856" y="14059"/>
                      <a:pt x="52755" y="15667"/>
                    </a:cubicBezTo>
                    <a:cubicBezTo>
                      <a:pt x="53294" y="16382"/>
                      <a:pt x="59762" y="41219"/>
                      <a:pt x="72160" y="90180"/>
                    </a:cubicBezTo>
                    <a:cubicBezTo>
                      <a:pt x="84558" y="139140"/>
                      <a:pt x="90757" y="164961"/>
                      <a:pt x="90757" y="167641"/>
                    </a:cubicBezTo>
                    <a:close/>
                    <a:moveTo>
                      <a:pt x="187246" y="147807"/>
                    </a:moveTo>
                    <a:cubicBezTo>
                      <a:pt x="187246" y="150130"/>
                      <a:pt x="187066" y="152006"/>
                      <a:pt x="186707" y="153435"/>
                    </a:cubicBezTo>
                    <a:cubicBezTo>
                      <a:pt x="186348" y="154865"/>
                      <a:pt x="185539" y="156830"/>
                      <a:pt x="184281" y="159332"/>
                    </a:cubicBezTo>
                    <a:cubicBezTo>
                      <a:pt x="183024" y="161833"/>
                      <a:pt x="180778" y="163799"/>
                      <a:pt x="177543" y="165229"/>
                    </a:cubicBezTo>
                    <a:cubicBezTo>
                      <a:pt x="174309" y="166658"/>
                      <a:pt x="169907" y="168088"/>
                      <a:pt x="164337" y="169517"/>
                    </a:cubicBezTo>
                    <a:cubicBezTo>
                      <a:pt x="163079" y="169696"/>
                      <a:pt x="155892" y="169874"/>
                      <a:pt x="142775" y="170053"/>
                    </a:cubicBezTo>
                    <a:cubicBezTo>
                      <a:pt x="139720" y="170053"/>
                      <a:pt x="136576" y="170053"/>
                      <a:pt x="133342" y="170053"/>
                    </a:cubicBezTo>
                    <a:cubicBezTo>
                      <a:pt x="130107" y="170053"/>
                      <a:pt x="127502" y="169964"/>
                      <a:pt x="125526" y="169785"/>
                    </a:cubicBezTo>
                    <a:cubicBezTo>
                      <a:pt x="123549" y="169606"/>
                      <a:pt x="122471" y="169606"/>
                      <a:pt x="122291" y="169785"/>
                    </a:cubicBezTo>
                    <a:cubicBezTo>
                      <a:pt x="119955" y="169606"/>
                      <a:pt x="118338" y="168802"/>
                      <a:pt x="117440" y="167373"/>
                    </a:cubicBezTo>
                    <a:cubicBezTo>
                      <a:pt x="117081" y="166301"/>
                      <a:pt x="115373" y="159421"/>
                      <a:pt x="112319" y="146734"/>
                    </a:cubicBezTo>
                    <a:cubicBezTo>
                      <a:pt x="109264" y="134048"/>
                      <a:pt x="106120" y="121718"/>
                      <a:pt x="102886" y="109746"/>
                    </a:cubicBezTo>
                    <a:cubicBezTo>
                      <a:pt x="99651" y="97774"/>
                      <a:pt x="98034" y="91699"/>
                      <a:pt x="98034" y="91520"/>
                    </a:cubicBezTo>
                    <a:cubicBezTo>
                      <a:pt x="98034" y="91163"/>
                      <a:pt x="105311" y="90984"/>
                      <a:pt x="119866" y="90984"/>
                    </a:cubicBezTo>
                    <a:lnTo>
                      <a:pt x="123100" y="90984"/>
                    </a:lnTo>
                    <a:lnTo>
                      <a:pt x="129299" y="90984"/>
                    </a:lnTo>
                    <a:cubicBezTo>
                      <a:pt x="149423" y="90984"/>
                      <a:pt x="163798" y="95451"/>
                      <a:pt x="172422" y="104385"/>
                    </a:cubicBezTo>
                    <a:cubicBezTo>
                      <a:pt x="177274" y="109210"/>
                      <a:pt x="180957" y="116268"/>
                      <a:pt x="183473" y="125560"/>
                    </a:cubicBezTo>
                    <a:cubicBezTo>
                      <a:pt x="185988" y="134852"/>
                      <a:pt x="187246" y="142267"/>
                      <a:pt x="187246" y="147807"/>
                    </a:cubicBezTo>
                    <a:close/>
                  </a:path>
                </a:pathLst>
              </a:custGeom>
              <a:solidFill>
                <a:schemeClr val="accent2"/>
              </a:solidFill>
              <a:ln w="0" cap="flat">
                <a:noFill/>
                <a:prstDash val="solid"/>
                <a:miter/>
              </a:ln>
            </p:spPr>
            <p:txBody>
              <a:bodyPr rtlCol="0" anchor="ctr"/>
              <a:lstStyle/>
              <a:p>
                <a:endParaRPr lang="en-US"/>
              </a:p>
            </p:txBody>
          </p:sp>
          <p:grpSp>
            <p:nvGrpSpPr>
              <p:cNvPr id="120" name="Graphic 46">
                <a:extLst>
                  <a:ext uri="{FF2B5EF4-FFF2-40B4-BE49-F238E27FC236}">
                    <a16:creationId xmlns:a16="http://schemas.microsoft.com/office/drawing/2014/main" id="{4D62BB7B-1AED-5822-679D-D3CD4ECE76B1}"/>
                  </a:ext>
                </a:extLst>
              </p:cNvPr>
              <p:cNvGrpSpPr/>
              <p:nvPr/>
            </p:nvGrpSpPr>
            <p:grpSpPr>
              <a:xfrm>
                <a:off x="9054234" y="2606183"/>
                <a:ext cx="157586" cy="133596"/>
                <a:chOff x="9054234" y="2606183"/>
                <a:chExt cx="157586" cy="133596"/>
              </a:xfrm>
              <a:solidFill>
                <a:schemeClr val="bg1"/>
              </a:solidFill>
            </p:grpSpPr>
            <p:sp>
              <p:nvSpPr>
                <p:cNvPr id="121" name="Freeform: Shape 120">
                  <a:extLst>
                    <a:ext uri="{FF2B5EF4-FFF2-40B4-BE49-F238E27FC236}">
                      <a16:creationId xmlns:a16="http://schemas.microsoft.com/office/drawing/2014/main" id="{6AFB4297-0432-9F12-F5EC-6138CEAE5DE4}"/>
                    </a:ext>
                  </a:extLst>
                </p:cNvPr>
                <p:cNvSpPr/>
                <p:nvPr/>
              </p:nvSpPr>
              <p:spPr>
                <a:xfrm flipV="1">
                  <a:off x="9054234" y="2612437"/>
                  <a:ext cx="53545" cy="127342"/>
                </a:xfrm>
                <a:custGeom>
                  <a:avLst/>
                  <a:gdLst>
                    <a:gd name="connsiteX0" fmla="*/ 53986 w 53545"/>
                    <a:gd name="connsiteY0" fmla="*/ 115379 h 127342"/>
                    <a:gd name="connsiteX1" fmla="*/ 57607 w 53545"/>
                    <a:gd name="connsiteY1" fmla="*/ 123338 h 127342"/>
                    <a:gd name="connsiteX2" fmla="*/ 65991 w 53545"/>
                    <a:gd name="connsiteY2" fmla="*/ 126938 h 127342"/>
                    <a:gd name="connsiteX3" fmla="*/ 71708 w 53545"/>
                    <a:gd name="connsiteY3" fmla="*/ 124664 h 127342"/>
                    <a:gd name="connsiteX4" fmla="*/ 74185 w 53545"/>
                    <a:gd name="connsiteY4" fmla="*/ 118979 h 127342"/>
                    <a:gd name="connsiteX5" fmla="*/ 70374 w 53545"/>
                    <a:gd name="connsiteY5" fmla="*/ 111020 h 127342"/>
                    <a:gd name="connsiteX6" fmla="*/ 61989 w 53545"/>
                    <a:gd name="connsiteY6" fmla="*/ 107230 h 127342"/>
                    <a:gd name="connsiteX7" fmla="*/ 56654 w 53545"/>
                    <a:gd name="connsiteY7" fmla="*/ 109125 h 127342"/>
                    <a:gd name="connsiteX8" fmla="*/ 53986 w 53545"/>
                    <a:gd name="connsiteY8" fmla="*/ 115379 h 127342"/>
                    <a:gd name="connsiteX9" fmla="*/ 22926 w 53545"/>
                    <a:gd name="connsiteY9" fmla="*/ 56066 h 127342"/>
                    <a:gd name="connsiteX10" fmla="*/ 24641 w 53545"/>
                    <a:gd name="connsiteY10" fmla="*/ 61940 h 127342"/>
                    <a:gd name="connsiteX11" fmla="*/ 29214 w 53545"/>
                    <a:gd name="connsiteY11" fmla="*/ 71605 h 127342"/>
                    <a:gd name="connsiteX12" fmla="*/ 37599 w 53545"/>
                    <a:gd name="connsiteY12" fmla="*/ 81269 h 127342"/>
                    <a:gd name="connsiteX13" fmla="*/ 49032 w 53545"/>
                    <a:gd name="connsiteY13" fmla="*/ 85438 h 127342"/>
                    <a:gd name="connsiteX14" fmla="*/ 61418 w 53545"/>
                    <a:gd name="connsiteY14" fmla="*/ 81080 h 127342"/>
                    <a:gd name="connsiteX15" fmla="*/ 66563 w 53545"/>
                    <a:gd name="connsiteY15" fmla="*/ 69331 h 127342"/>
                    <a:gd name="connsiteX16" fmla="*/ 63895 w 53545"/>
                    <a:gd name="connsiteY16" fmla="*/ 58719 h 127342"/>
                    <a:gd name="connsiteX17" fmla="*/ 56273 w 53545"/>
                    <a:gd name="connsiteY17" fmla="*/ 38821 h 127342"/>
                    <a:gd name="connsiteX18" fmla="*/ 48270 w 53545"/>
                    <a:gd name="connsiteY18" fmla="*/ 17408 h 127342"/>
                    <a:gd name="connsiteX19" fmla="*/ 47317 w 53545"/>
                    <a:gd name="connsiteY19" fmla="*/ 11344 h 127342"/>
                    <a:gd name="connsiteX20" fmla="*/ 50556 w 53545"/>
                    <a:gd name="connsiteY20" fmla="*/ 6607 h 127342"/>
                    <a:gd name="connsiteX21" fmla="*/ 54177 w 53545"/>
                    <a:gd name="connsiteY21" fmla="*/ 7175 h 127342"/>
                    <a:gd name="connsiteX22" fmla="*/ 58559 w 53545"/>
                    <a:gd name="connsiteY22" fmla="*/ 9828 h 127342"/>
                    <a:gd name="connsiteX23" fmla="*/ 63704 w 53545"/>
                    <a:gd name="connsiteY23" fmla="*/ 16461 h 127342"/>
                    <a:gd name="connsiteX24" fmla="*/ 68468 w 53545"/>
                    <a:gd name="connsiteY24" fmla="*/ 27641 h 127342"/>
                    <a:gd name="connsiteX25" fmla="*/ 69421 w 53545"/>
                    <a:gd name="connsiteY25" fmla="*/ 30294 h 127342"/>
                    <a:gd name="connsiteX26" fmla="*/ 72660 w 53545"/>
                    <a:gd name="connsiteY26" fmla="*/ 30673 h 127342"/>
                    <a:gd name="connsiteX27" fmla="*/ 76471 w 53545"/>
                    <a:gd name="connsiteY27" fmla="*/ 28778 h 127342"/>
                    <a:gd name="connsiteX28" fmla="*/ 74756 w 53545"/>
                    <a:gd name="connsiteY28" fmla="*/ 22904 h 127342"/>
                    <a:gd name="connsiteX29" fmla="*/ 69993 w 53545"/>
                    <a:gd name="connsiteY29" fmla="*/ 13239 h 127342"/>
                    <a:gd name="connsiteX30" fmla="*/ 61418 w 53545"/>
                    <a:gd name="connsiteY30" fmla="*/ 3764 h 127342"/>
                    <a:gd name="connsiteX31" fmla="*/ 49603 w 53545"/>
                    <a:gd name="connsiteY31" fmla="*/ -405 h 127342"/>
                    <a:gd name="connsiteX32" fmla="*/ 38361 w 53545"/>
                    <a:gd name="connsiteY32" fmla="*/ 3575 h 127342"/>
                    <a:gd name="connsiteX33" fmla="*/ 33025 w 53545"/>
                    <a:gd name="connsiteY33" fmla="*/ 15703 h 127342"/>
                    <a:gd name="connsiteX34" fmla="*/ 33978 w 53545"/>
                    <a:gd name="connsiteY34" fmla="*/ 21767 h 127342"/>
                    <a:gd name="connsiteX35" fmla="*/ 42172 w 53545"/>
                    <a:gd name="connsiteY35" fmla="*/ 43369 h 127342"/>
                    <a:gd name="connsiteX36" fmla="*/ 50556 w 53545"/>
                    <a:gd name="connsiteY36" fmla="*/ 66299 h 127342"/>
                    <a:gd name="connsiteX37" fmla="*/ 51890 w 53545"/>
                    <a:gd name="connsiteY37" fmla="*/ 73689 h 127342"/>
                    <a:gd name="connsiteX38" fmla="*/ 48651 w 53545"/>
                    <a:gd name="connsiteY38" fmla="*/ 78237 h 127342"/>
                    <a:gd name="connsiteX39" fmla="*/ 48270 w 53545"/>
                    <a:gd name="connsiteY39" fmla="*/ 78237 h 127342"/>
                    <a:gd name="connsiteX40" fmla="*/ 37789 w 53545"/>
                    <a:gd name="connsiteY40" fmla="*/ 71984 h 127342"/>
                    <a:gd name="connsiteX41" fmla="*/ 30548 w 53545"/>
                    <a:gd name="connsiteY41" fmla="*/ 56066 h 127342"/>
                    <a:gd name="connsiteX42" fmla="*/ 30167 w 53545"/>
                    <a:gd name="connsiteY42" fmla="*/ 55497 h 127342"/>
                    <a:gd name="connsiteX43" fmla="*/ 29977 w 53545"/>
                    <a:gd name="connsiteY43" fmla="*/ 54929 h 127342"/>
                    <a:gd name="connsiteX44" fmla="*/ 29596 w 53545"/>
                    <a:gd name="connsiteY44" fmla="*/ 54550 h 127342"/>
                    <a:gd name="connsiteX45" fmla="*/ 29024 w 53545"/>
                    <a:gd name="connsiteY45" fmla="*/ 54360 h 127342"/>
                    <a:gd name="connsiteX46" fmla="*/ 28262 w 53545"/>
                    <a:gd name="connsiteY46" fmla="*/ 54360 h 127342"/>
                    <a:gd name="connsiteX47" fmla="*/ 26737 w 53545"/>
                    <a:gd name="connsiteY47" fmla="*/ 54360 h 127342"/>
                    <a:gd name="connsiteX48" fmla="*/ 24069 w 53545"/>
                    <a:gd name="connsiteY48" fmla="*/ 54360 h 127342"/>
                    <a:gd name="connsiteX49" fmla="*/ 22926 w 53545"/>
                    <a:gd name="connsiteY49" fmla="*/ 56066 h 1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3545" h="127342">
                      <a:moveTo>
                        <a:pt x="53986" y="115379"/>
                      </a:moveTo>
                      <a:cubicBezTo>
                        <a:pt x="53986" y="118411"/>
                        <a:pt x="55193" y="121064"/>
                        <a:pt x="57607" y="123338"/>
                      </a:cubicBezTo>
                      <a:cubicBezTo>
                        <a:pt x="60020" y="125612"/>
                        <a:pt x="62815" y="126812"/>
                        <a:pt x="65991" y="126938"/>
                      </a:cubicBezTo>
                      <a:cubicBezTo>
                        <a:pt x="68278" y="126938"/>
                        <a:pt x="70183" y="126180"/>
                        <a:pt x="71708" y="124664"/>
                      </a:cubicBezTo>
                      <a:cubicBezTo>
                        <a:pt x="73232" y="123148"/>
                        <a:pt x="74058" y="121253"/>
                        <a:pt x="74185" y="118979"/>
                      </a:cubicBezTo>
                      <a:cubicBezTo>
                        <a:pt x="74185" y="116074"/>
                        <a:pt x="72914" y="113421"/>
                        <a:pt x="70374" y="111020"/>
                      </a:cubicBezTo>
                      <a:cubicBezTo>
                        <a:pt x="67833" y="108620"/>
                        <a:pt x="65038" y="107357"/>
                        <a:pt x="61989" y="107230"/>
                      </a:cubicBezTo>
                      <a:cubicBezTo>
                        <a:pt x="60084" y="107230"/>
                        <a:pt x="58305" y="107862"/>
                        <a:pt x="56654" y="109125"/>
                      </a:cubicBezTo>
                      <a:cubicBezTo>
                        <a:pt x="55002" y="110389"/>
                        <a:pt x="54113" y="112473"/>
                        <a:pt x="53986" y="115379"/>
                      </a:cubicBezTo>
                      <a:close/>
                      <a:moveTo>
                        <a:pt x="22926" y="56066"/>
                      </a:moveTo>
                      <a:cubicBezTo>
                        <a:pt x="22926" y="57076"/>
                        <a:pt x="23498" y="59035"/>
                        <a:pt x="24641" y="61940"/>
                      </a:cubicBezTo>
                      <a:cubicBezTo>
                        <a:pt x="25784" y="64846"/>
                        <a:pt x="27309" y="68067"/>
                        <a:pt x="29214" y="71605"/>
                      </a:cubicBezTo>
                      <a:cubicBezTo>
                        <a:pt x="31120" y="75142"/>
                        <a:pt x="33915" y="78363"/>
                        <a:pt x="37599" y="81269"/>
                      </a:cubicBezTo>
                      <a:cubicBezTo>
                        <a:pt x="41283" y="84175"/>
                        <a:pt x="45094" y="85564"/>
                        <a:pt x="49032" y="85438"/>
                      </a:cubicBezTo>
                      <a:cubicBezTo>
                        <a:pt x="53986" y="85438"/>
                        <a:pt x="58115" y="83985"/>
                        <a:pt x="61418" y="81080"/>
                      </a:cubicBezTo>
                      <a:cubicBezTo>
                        <a:pt x="64721" y="78174"/>
                        <a:pt x="66436" y="74258"/>
                        <a:pt x="66563" y="69331"/>
                      </a:cubicBezTo>
                      <a:cubicBezTo>
                        <a:pt x="66563" y="67183"/>
                        <a:pt x="65673" y="63646"/>
                        <a:pt x="63895" y="58719"/>
                      </a:cubicBezTo>
                      <a:cubicBezTo>
                        <a:pt x="62116" y="53792"/>
                        <a:pt x="59576" y="47159"/>
                        <a:pt x="56273" y="38821"/>
                      </a:cubicBezTo>
                      <a:cubicBezTo>
                        <a:pt x="52970" y="30483"/>
                        <a:pt x="50302" y="23346"/>
                        <a:pt x="48270" y="17408"/>
                      </a:cubicBezTo>
                      <a:cubicBezTo>
                        <a:pt x="47635" y="14629"/>
                        <a:pt x="47317" y="12607"/>
                        <a:pt x="47317" y="11344"/>
                      </a:cubicBezTo>
                      <a:cubicBezTo>
                        <a:pt x="47317" y="8186"/>
                        <a:pt x="48397" y="6607"/>
                        <a:pt x="50556" y="6607"/>
                      </a:cubicBezTo>
                      <a:cubicBezTo>
                        <a:pt x="51700" y="6607"/>
                        <a:pt x="52906" y="6796"/>
                        <a:pt x="54177" y="7175"/>
                      </a:cubicBezTo>
                      <a:cubicBezTo>
                        <a:pt x="55447" y="7554"/>
                        <a:pt x="56908" y="8438"/>
                        <a:pt x="58559" y="9828"/>
                      </a:cubicBezTo>
                      <a:cubicBezTo>
                        <a:pt x="60211" y="11218"/>
                        <a:pt x="61926" y="13429"/>
                        <a:pt x="63704" y="16461"/>
                      </a:cubicBezTo>
                      <a:cubicBezTo>
                        <a:pt x="65483" y="19493"/>
                        <a:pt x="67071" y="23219"/>
                        <a:pt x="68468" y="27641"/>
                      </a:cubicBezTo>
                      <a:cubicBezTo>
                        <a:pt x="68849" y="29157"/>
                        <a:pt x="69167" y="30041"/>
                        <a:pt x="69421" y="30294"/>
                      </a:cubicBezTo>
                      <a:cubicBezTo>
                        <a:pt x="69675" y="30547"/>
                        <a:pt x="70755" y="30673"/>
                        <a:pt x="72660" y="30673"/>
                      </a:cubicBezTo>
                      <a:cubicBezTo>
                        <a:pt x="75201" y="30673"/>
                        <a:pt x="76471" y="30041"/>
                        <a:pt x="76471" y="28778"/>
                      </a:cubicBezTo>
                      <a:cubicBezTo>
                        <a:pt x="76471" y="27767"/>
                        <a:pt x="75900" y="25809"/>
                        <a:pt x="74756" y="22904"/>
                      </a:cubicBezTo>
                      <a:cubicBezTo>
                        <a:pt x="73613" y="19998"/>
                        <a:pt x="72025" y="16776"/>
                        <a:pt x="69993" y="13239"/>
                      </a:cubicBezTo>
                      <a:cubicBezTo>
                        <a:pt x="67960" y="9702"/>
                        <a:pt x="65102" y="6544"/>
                        <a:pt x="61418" y="3764"/>
                      </a:cubicBezTo>
                      <a:cubicBezTo>
                        <a:pt x="57734" y="985"/>
                        <a:pt x="53796" y="-405"/>
                        <a:pt x="49603" y="-405"/>
                      </a:cubicBezTo>
                      <a:cubicBezTo>
                        <a:pt x="45538" y="-405"/>
                        <a:pt x="41791" y="922"/>
                        <a:pt x="38361" y="3575"/>
                      </a:cubicBezTo>
                      <a:cubicBezTo>
                        <a:pt x="34931" y="6228"/>
                        <a:pt x="33152" y="10270"/>
                        <a:pt x="33025" y="15703"/>
                      </a:cubicBezTo>
                      <a:cubicBezTo>
                        <a:pt x="33025" y="17850"/>
                        <a:pt x="33343" y="19872"/>
                        <a:pt x="33978" y="21767"/>
                      </a:cubicBezTo>
                      <a:cubicBezTo>
                        <a:pt x="34613" y="23662"/>
                        <a:pt x="37345" y="30862"/>
                        <a:pt x="42172" y="43369"/>
                      </a:cubicBezTo>
                      <a:cubicBezTo>
                        <a:pt x="46999" y="56129"/>
                        <a:pt x="49794" y="63772"/>
                        <a:pt x="50556" y="66299"/>
                      </a:cubicBezTo>
                      <a:cubicBezTo>
                        <a:pt x="51318" y="68825"/>
                        <a:pt x="51763" y="71289"/>
                        <a:pt x="51890" y="73689"/>
                      </a:cubicBezTo>
                      <a:cubicBezTo>
                        <a:pt x="51890" y="76721"/>
                        <a:pt x="50810" y="78237"/>
                        <a:pt x="48651" y="78237"/>
                      </a:cubicBezTo>
                      <a:lnTo>
                        <a:pt x="48270" y="78237"/>
                      </a:lnTo>
                      <a:cubicBezTo>
                        <a:pt x="44459" y="78237"/>
                        <a:pt x="40965" y="76153"/>
                        <a:pt x="37789" y="71984"/>
                      </a:cubicBezTo>
                      <a:cubicBezTo>
                        <a:pt x="34613" y="67815"/>
                        <a:pt x="32200" y="62509"/>
                        <a:pt x="30548" y="56066"/>
                      </a:cubicBezTo>
                      <a:cubicBezTo>
                        <a:pt x="30421" y="55939"/>
                        <a:pt x="30294" y="55750"/>
                        <a:pt x="30167" y="55497"/>
                      </a:cubicBezTo>
                      <a:cubicBezTo>
                        <a:pt x="30040" y="55245"/>
                        <a:pt x="29977" y="55055"/>
                        <a:pt x="29977" y="54929"/>
                      </a:cubicBezTo>
                      <a:cubicBezTo>
                        <a:pt x="29977" y="54802"/>
                        <a:pt x="29850" y="54676"/>
                        <a:pt x="29596" y="54550"/>
                      </a:cubicBezTo>
                      <a:cubicBezTo>
                        <a:pt x="29341" y="54423"/>
                        <a:pt x="29151" y="54360"/>
                        <a:pt x="29024" y="54360"/>
                      </a:cubicBezTo>
                      <a:cubicBezTo>
                        <a:pt x="28897" y="54360"/>
                        <a:pt x="28643" y="54360"/>
                        <a:pt x="28262" y="54360"/>
                      </a:cubicBezTo>
                      <a:cubicBezTo>
                        <a:pt x="27881" y="54360"/>
                        <a:pt x="27372" y="54360"/>
                        <a:pt x="26737" y="54360"/>
                      </a:cubicBezTo>
                      <a:lnTo>
                        <a:pt x="24069" y="54360"/>
                      </a:lnTo>
                      <a:cubicBezTo>
                        <a:pt x="23307" y="55118"/>
                        <a:pt x="22926" y="55687"/>
                        <a:pt x="22926" y="56066"/>
                      </a:cubicBezTo>
                      <a:close/>
                    </a:path>
                  </a:pathLst>
                </a:custGeom>
                <a:solidFill>
                  <a:schemeClr val="accent2"/>
                </a:solidFill>
                <a:ln w="0"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0772604-B15D-41AF-923F-BF7D1AB094BC}"/>
                    </a:ext>
                  </a:extLst>
                </p:cNvPr>
                <p:cNvSpPr/>
                <p:nvPr/>
              </p:nvSpPr>
              <p:spPr>
                <a:xfrm flipV="1">
                  <a:off x="9125120" y="2606183"/>
                  <a:ext cx="86701" cy="133596"/>
                </a:xfrm>
                <a:custGeom>
                  <a:avLst/>
                  <a:gdLst>
                    <a:gd name="connsiteX0" fmla="*/ 37047 w 86701"/>
                    <a:gd name="connsiteY0" fmla="*/ 124257 h 133596"/>
                    <a:gd name="connsiteX1" fmla="*/ 37809 w 86701"/>
                    <a:gd name="connsiteY1" fmla="*/ 128615 h 133596"/>
                    <a:gd name="connsiteX2" fmla="*/ 40096 w 86701"/>
                    <a:gd name="connsiteY2" fmla="*/ 131079 h 133596"/>
                    <a:gd name="connsiteX3" fmla="*/ 53816 w 86701"/>
                    <a:gd name="connsiteY3" fmla="*/ 132026 h 133596"/>
                    <a:gd name="connsiteX4" fmla="*/ 67726 w 86701"/>
                    <a:gd name="connsiteY4" fmla="*/ 133163 h 133596"/>
                    <a:gd name="connsiteX5" fmla="*/ 70013 w 86701"/>
                    <a:gd name="connsiteY5" fmla="*/ 131647 h 133596"/>
                    <a:gd name="connsiteX6" fmla="*/ 60485 w 86701"/>
                    <a:gd name="connsiteY6" fmla="*/ 92042 h 133596"/>
                    <a:gd name="connsiteX7" fmla="*/ 50957 w 86701"/>
                    <a:gd name="connsiteY7" fmla="*/ 53195 h 133596"/>
                    <a:gd name="connsiteX8" fmla="*/ 56483 w 86701"/>
                    <a:gd name="connsiteY8" fmla="*/ 56796 h 133596"/>
                    <a:gd name="connsiteX9" fmla="*/ 69631 w 86701"/>
                    <a:gd name="connsiteY9" fmla="*/ 68734 h 133596"/>
                    <a:gd name="connsiteX10" fmla="*/ 82970 w 86701"/>
                    <a:gd name="connsiteY10" fmla="*/ 80293 h 133596"/>
                    <a:gd name="connsiteX11" fmla="*/ 97452 w 86701"/>
                    <a:gd name="connsiteY11" fmla="*/ 85410 h 133596"/>
                    <a:gd name="connsiteX12" fmla="*/ 106408 w 86701"/>
                    <a:gd name="connsiteY12" fmla="*/ 81809 h 133596"/>
                    <a:gd name="connsiteX13" fmla="*/ 109838 w 86701"/>
                    <a:gd name="connsiteY13" fmla="*/ 71576 h 133596"/>
                    <a:gd name="connsiteX14" fmla="*/ 108504 w 86701"/>
                    <a:gd name="connsiteY14" fmla="*/ 63618 h 133596"/>
                    <a:gd name="connsiteX15" fmla="*/ 104884 w 86701"/>
                    <a:gd name="connsiteY15" fmla="*/ 58880 h 133596"/>
                    <a:gd name="connsiteX16" fmla="*/ 100882 w 86701"/>
                    <a:gd name="connsiteY16" fmla="*/ 56796 h 133596"/>
                    <a:gd name="connsiteX17" fmla="*/ 97452 w 86701"/>
                    <a:gd name="connsiteY17" fmla="*/ 56227 h 133596"/>
                    <a:gd name="connsiteX18" fmla="*/ 91354 w 86701"/>
                    <a:gd name="connsiteY18" fmla="*/ 58312 h 133596"/>
                    <a:gd name="connsiteX19" fmla="*/ 89068 w 86701"/>
                    <a:gd name="connsiteY19" fmla="*/ 63807 h 133596"/>
                    <a:gd name="connsiteX20" fmla="*/ 92117 w 86701"/>
                    <a:gd name="connsiteY20" fmla="*/ 71576 h 133596"/>
                    <a:gd name="connsiteX21" fmla="*/ 98214 w 86701"/>
                    <a:gd name="connsiteY21" fmla="*/ 75556 h 133596"/>
                    <a:gd name="connsiteX22" fmla="*/ 101263 w 86701"/>
                    <a:gd name="connsiteY22" fmla="*/ 76124 h 133596"/>
                    <a:gd name="connsiteX23" fmla="*/ 96690 w 86701"/>
                    <a:gd name="connsiteY23" fmla="*/ 78398 h 133596"/>
                    <a:gd name="connsiteX24" fmla="*/ 95928 w 86701"/>
                    <a:gd name="connsiteY24" fmla="*/ 78398 h 133596"/>
                    <a:gd name="connsiteX25" fmla="*/ 83923 w 86701"/>
                    <a:gd name="connsiteY25" fmla="*/ 73661 h 133596"/>
                    <a:gd name="connsiteX26" fmla="*/ 70013 w 86701"/>
                    <a:gd name="connsiteY26" fmla="*/ 61533 h 133596"/>
                    <a:gd name="connsiteX27" fmla="*/ 57436 w 86701"/>
                    <a:gd name="connsiteY27" fmla="*/ 49974 h 133596"/>
                    <a:gd name="connsiteX28" fmla="*/ 60294 w 86701"/>
                    <a:gd name="connsiteY28" fmla="*/ 49405 h 133596"/>
                    <a:gd name="connsiteX29" fmla="*/ 64868 w 86701"/>
                    <a:gd name="connsiteY29" fmla="*/ 48268 h 133596"/>
                    <a:gd name="connsiteX30" fmla="*/ 69822 w 86701"/>
                    <a:gd name="connsiteY30" fmla="*/ 46752 h 133596"/>
                    <a:gd name="connsiteX31" fmla="*/ 74967 w 86701"/>
                    <a:gd name="connsiteY31" fmla="*/ 44099 h 133596"/>
                    <a:gd name="connsiteX32" fmla="*/ 79159 w 86701"/>
                    <a:gd name="connsiteY32" fmla="*/ 40688 h 133596"/>
                    <a:gd name="connsiteX33" fmla="*/ 82398 w 86701"/>
                    <a:gd name="connsiteY33" fmla="*/ 35761 h 133596"/>
                    <a:gd name="connsiteX34" fmla="*/ 83542 w 86701"/>
                    <a:gd name="connsiteY34" fmla="*/ 29508 h 133596"/>
                    <a:gd name="connsiteX35" fmla="*/ 82589 w 86701"/>
                    <a:gd name="connsiteY35" fmla="*/ 21738 h 133596"/>
                    <a:gd name="connsiteX36" fmla="*/ 81446 w 86701"/>
                    <a:gd name="connsiteY36" fmla="*/ 14158 h 133596"/>
                    <a:gd name="connsiteX37" fmla="*/ 86591 w 86701"/>
                    <a:gd name="connsiteY37" fmla="*/ 6579 h 133596"/>
                    <a:gd name="connsiteX38" fmla="*/ 101454 w 86701"/>
                    <a:gd name="connsiteY38" fmla="*/ 29129 h 133596"/>
                    <a:gd name="connsiteX39" fmla="*/ 105265 w 86701"/>
                    <a:gd name="connsiteY39" fmla="*/ 30645 h 133596"/>
                    <a:gd name="connsiteX40" fmla="*/ 106027 w 86701"/>
                    <a:gd name="connsiteY40" fmla="*/ 30645 h 133596"/>
                    <a:gd name="connsiteX41" fmla="*/ 109076 w 86701"/>
                    <a:gd name="connsiteY41" fmla="*/ 28939 h 133596"/>
                    <a:gd name="connsiteX42" fmla="*/ 108504 w 86701"/>
                    <a:gd name="connsiteY42" fmla="*/ 26286 h 133596"/>
                    <a:gd name="connsiteX43" fmla="*/ 86019 w 86701"/>
                    <a:gd name="connsiteY43" fmla="*/ -433 h 133596"/>
                    <a:gd name="connsiteX44" fmla="*/ 72109 w 86701"/>
                    <a:gd name="connsiteY44" fmla="*/ 4494 h 133596"/>
                    <a:gd name="connsiteX45" fmla="*/ 66773 w 86701"/>
                    <a:gd name="connsiteY45" fmla="*/ 18706 h 133596"/>
                    <a:gd name="connsiteX46" fmla="*/ 67345 w 86701"/>
                    <a:gd name="connsiteY46" fmla="*/ 24581 h 133596"/>
                    <a:gd name="connsiteX47" fmla="*/ 67916 w 86701"/>
                    <a:gd name="connsiteY47" fmla="*/ 29129 h 133596"/>
                    <a:gd name="connsiteX48" fmla="*/ 65249 w 86701"/>
                    <a:gd name="connsiteY48" fmla="*/ 36330 h 133596"/>
                    <a:gd name="connsiteX49" fmla="*/ 58579 w 86701"/>
                    <a:gd name="connsiteY49" fmla="*/ 40688 h 133596"/>
                    <a:gd name="connsiteX50" fmla="*/ 52101 w 86701"/>
                    <a:gd name="connsiteY50" fmla="*/ 42773 h 133596"/>
                    <a:gd name="connsiteX51" fmla="*/ 48671 w 86701"/>
                    <a:gd name="connsiteY51" fmla="*/ 43341 h 133596"/>
                    <a:gd name="connsiteX52" fmla="*/ 48290 w 86701"/>
                    <a:gd name="connsiteY52" fmla="*/ 43341 h 133596"/>
                    <a:gd name="connsiteX53" fmla="*/ 44288 w 86701"/>
                    <a:gd name="connsiteY53" fmla="*/ 27992 h 133596"/>
                    <a:gd name="connsiteX54" fmla="*/ 41620 w 86701"/>
                    <a:gd name="connsiteY54" fmla="*/ 17001 h 133596"/>
                    <a:gd name="connsiteX55" fmla="*/ 39905 w 86701"/>
                    <a:gd name="connsiteY55" fmla="*/ 9989 h 133596"/>
                    <a:gd name="connsiteX56" fmla="*/ 38571 w 86701"/>
                    <a:gd name="connsiteY56" fmla="*/ 5442 h 133596"/>
                    <a:gd name="connsiteX57" fmla="*/ 37238 w 86701"/>
                    <a:gd name="connsiteY57" fmla="*/ 2978 h 133596"/>
                    <a:gd name="connsiteX58" fmla="*/ 35141 w 86701"/>
                    <a:gd name="connsiteY58" fmla="*/ 1273 h 133596"/>
                    <a:gd name="connsiteX59" fmla="*/ 29806 w 86701"/>
                    <a:gd name="connsiteY59" fmla="*/ -433 h 133596"/>
                    <a:gd name="connsiteX60" fmla="*/ 24852 w 86701"/>
                    <a:gd name="connsiteY60" fmla="*/ 1462 h 133596"/>
                    <a:gd name="connsiteX61" fmla="*/ 23137 w 86701"/>
                    <a:gd name="connsiteY61" fmla="*/ 4684 h 133596"/>
                    <a:gd name="connsiteX62" fmla="*/ 30187 w 86701"/>
                    <a:gd name="connsiteY62" fmla="*/ 35003 h 133596"/>
                    <a:gd name="connsiteX63" fmla="*/ 44097 w 86701"/>
                    <a:gd name="connsiteY63" fmla="*/ 90905 h 133596"/>
                    <a:gd name="connsiteX64" fmla="*/ 51148 w 86701"/>
                    <a:gd name="connsiteY64" fmla="*/ 118383 h 133596"/>
                    <a:gd name="connsiteX65" fmla="*/ 49814 w 86701"/>
                    <a:gd name="connsiteY65" fmla="*/ 121415 h 133596"/>
                    <a:gd name="connsiteX66" fmla="*/ 42382 w 86701"/>
                    <a:gd name="connsiteY66" fmla="*/ 122362 h 133596"/>
                    <a:gd name="connsiteX67" fmla="*/ 41430 w 86701"/>
                    <a:gd name="connsiteY67" fmla="*/ 122362 h 133596"/>
                    <a:gd name="connsiteX68" fmla="*/ 38953 w 86701"/>
                    <a:gd name="connsiteY68" fmla="*/ 122362 h 133596"/>
                    <a:gd name="connsiteX69" fmla="*/ 37619 w 86701"/>
                    <a:gd name="connsiteY69" fmla="*/ 122931 h 133596"/>
                    <a:gd name="connsiteX70" fmla="*/ 37047 w 86701"/>
                    <a:gd name="connsiteY70" fmla="*/ 124257 h 13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6701" h="133596">
                      <a:moveTo>
                        <a:pt x="37047" y="124257"/>
                      </a:moveTo>
                      <a:cubicBezTo>
                        <a:pt x="37047" y="125520"/>
                        <a:pt x="37301" y="126973"/>
                        <a:pt x="37809" y="128615"/>
                      </a:cubicBezTo>
                      <a:cubicBezTo>
                        <a:pt x="38317" y="130258"/>
                        <a:pt x="39080" y="131079"/>
                        <a:pt x="40096" y="131079"/>
                      </a:cubicBezTo>
                      <a:cubicBezTo>
                        <a:pt x="40223" y="131079"/>
                        <a:pt x="44796" y="131395"/>
                        <a:pt x="53816" y="132026"/>
                      </a:cubicBezTo>
                      <a:cubicBezTo>
                        <a:pt x="62835" y="132658"/>
                        <a:pt x="67472" y="133037"/>
                        <a:pt x="67726" y="133163"/>
                      </a:cubicBezTo>
                      <a:cubicBezTo>
                        <a:pt x="69250" y="133163"/>
                        <a:pt x="70013" y="132658"/>
                        <a:pt x="70013" y="131647"/>
                      </a:cubicBezTo>
                      <a:cubicBezTo>
                        <a:pt x="70013" y="130763"/>
                        <a:pt x="66837" y="117561"/>
                        <a:pt x="60485" y="92042"/>
                      </a:cubicBezTo>
                      <a:cubicBezTo>
                        <a:pt x="54133" y="67028"/>
                        <a:pt x="50957" y="54079"/>
                        <a:pt x="50957" y="53195"/>
                      </a:cubicBezTo>
                      <a:cubicBezTo>
                        <a:pt x="53371" y="54458"/>
                        <a:pt x="55213" y="55659"/>
                        <a:pt x="56483" y="56796"/>
                      </a:cubicBezTo>
                      <a:cubicBezTo>
                        <a:pt x="59532" y="59070"/>
                        <a:pt x="63915" y="63049"/>
                        <a:pt x="69631" y="68734"/>
                      </a:cubicBezTo>
                      <a:cubicBezTo>
                        <a:pt x="75348" y="74419"/>
                        <a:pt x="79794" y="78272"/>
                        <a:pt x="82970" y="80293"/>
                      </a:cubicBezTo>
                      <a:cubicBezTo>
                        <a:pt x="88052" y="83704"/>
                        <a:pt x="92879" y="85410"/>
                        <a:pt x="97452" y="85410"/>
                      </a:cubicBezTo>
                      <a:cubicBezTo>
                        <a:pt x="101263" y="85410"/>
                        <a:pt x="104249" y="84210"/>
                        <a:pt x="106408" y="81809"/>
                      </a:cubicBezTo>
                      <a:cubicBezTo>
                        <a:pt x="108568" y="79409"/>
                        <a:pt x="109711" y="75998"/>
                        <a:pt x="109838" y="71576"/>
                      </a:cubicBezTo>
                      <a:cubicBezTo>
                        <a:pt x="109838" y="68418"/>
                        <a:pt x="109393" y="65765"/>
                        <a:pt x="108504" y="63618"/>
                      </a:cubicBezTo>
                      <a:cubicBezTo>
                        <a:pt x="107615" y="61470"/>
                        <a:pt x="106408" y="59891"/>
                        <a:pt x="104884" y="58880"/>
                      </a:cubicBezTo>
                      <a:cubicBezTo>
                        <a:pt x="103359" y="57869"/>
                        <a:pt x="102025" y="57175"/>
                        <a:pt x="100882" y="56796"/>
                      </a:cubicBezTo>
                      <a:cubicBezTo>
                        <a:pt x="99739" y="56417"/>
                        <a:pt x="98595" y="56227"/>
                        <a:pt x="97452" y="56227"/>
                      </a:cubicBezTo>
                      <a:cubicBezTo>
                        <a:pt x="94911" y="56227"/>
                        <a:pt x="92879" y="56922"/>
                        <a:pt x="91354" y="58312"/>
                      </a:cubicBezTo>
                      <a:cubicBezTo>
                        <a:pt x="89830" y="59701"/>
                        <a:pt x="89068" y="61533"/>
                        <a:pt x="89068" y="63807"/>
                      </a:cubicBezTo>
                      <a:cubicBezTo>
                        <a:pt x="89068" y="66965"/>
                        <a:pt x="90084" y="69555"/>
                        <a:pt x="92117" y="71576"/>
                      </a:cubicBezTo>
                      <a:cubicBezTo>
                        <a:pt x="94149" y="73598"/>
                        <a:pt x="96182" y="74924"/>
                        <a:pt x="98214" y="75556"/>
                      </a:cubicBezTo>
                      <a:lnTo>
                        <a:pt x="101263" y="76124"/>
                      </a:lnTo>
                      <a:cubicBezTo>
                        <a:pt x="99739" y="77640"/>
                        <a:pt x="98214" y="78398"/>
                        <a:pt x="96690" y="78398"/>
                      </a:cubicBezTo>
                      <a:lnTo>
                        <a:pt x="95928" y="78398"/>
                      </a:lnTo>
                      <a:cubicBezTo>
                        <a:pt x="91863" y="78019"/>
                        <a:pt x="87861" y="76440"/>
                        <a:pt x="83923" y="73661"/>
                      </a:cubicBezTo>
                      <a:cubicBezTo>
                        <a:pt x="79985" y="70882"/>
                        <a:pt x="75348" y="66839"/>
                        <a:pt x="70013" y="61533"/>
                      </a:cubicBezTo>
                      <a:cubicBezTo>
                        <a:pt x="64677" y="56227"/>
                        <a:pt x="60485" y="52374"/>
                        <a:pt x="57436" y="49974"/>
                      </a:cubicBezTo>
                      <a:cubicBezTo>
                        <a:pt x="57690" y="49847"/>
                        <a:pt x="58643" y="49658"/>
                        <a:pt x="60294" y="49405"/>
                      </a:cubicBezTo>
                      <a:cubicBezTo>
                        <a:pt x="61946" y="49153"/>
                        <a:pt x="63470" y="48774"/>
                        <a:pt x="64868" y="48268"/>
                      </a:cubicBezTo>
                      <a:cubicBezTo>
                        <a:pt x="66265" y="47763"/>
                        <a:pt x="67916" y="47258"/>
                        <a:pt x="69822" y="46752"/>
                      </a:cubicBezTo>
                      <a:cubicBezTo>
                        <a:pt x="71728" y="46247"/>
                        <a:pt x="73442" y="45363"/>
                        <a:pt x="74967" y="44099"/>
                      </a:cubicBezTo>
                      <a:cubicBezTo>
                        <a:pt x="76491" y="42836"/>
                        <a:pt x="77889" y="41699"/>
                        <a:pt x="79159" y="40688"/>
                      </a:cubicBezTo>
                      <a:cubicBezTo>
                        <a:pt x="80429" y="39678"/>
                        <a:pt x="81509" y="38035"/>
                        <a:pt x="82398" y="35761"/>
                      </a:cubicBezTo>
                      <a:cubicBezTo>
                        <a:pt x="83288" y="33487"/>
                        <a:pt x="83669" y="31403"/>
                        <a:pt x="83542" y="29508"/>
                      </a:cubicBezTo>
                      <a:cubicBezTo>
                        <a:pt x="83542" y="27360"/>
                        <a:pt x="83224" y="24770"/>
                        <a:pt x="82589" y="21738"/>
                      </a:cubicBezTo>
                      <a:cubicBezTo>
                        <a:pt x="81954" y="18706"/>
                        <a:pt x="81573" y="16180"/>
                        <a:pt x="81446" y="14158"/>
                      </a:cubicBezTo>
                      <a:cubicBezTo>
                        <a:pt x="81446" y="9105"/>
                        <a:pt x="83161" y="6579"/>
                        <a:pt x="86591" y="6579"/>
                      </a:cubicBezTo>
                      <a:cubicBezTo>
                        <a:pt x="92688" y="6579"/>
                        <a:pt x="97643" y="14095"/>
                        <a:pt x="101454" y="29129"/>
                      </a:cubicBezTo>
                      <a:cubicBezTo>
                        <a:pt x="101708" y="30139"/>
                        <a:pt x="102978" y="30645"/>
                        <a:pt x="105265" y="30645"/>
                      </a:cubicBezTo>
                      <a:lnTo>
                        <a:pt x="106027" y="30645"/>
                      </a:lnTo>
                      <a:cubicBezTo>
                        <a:pt x="108060" y="30645"/>
                        <a:pt x="109076" y="30076"/>
                        <a:pt x="109076" y="28939"/>
                      </a:cubicBezTo>
                      <a:cubicBezTo>
                        <a:pt x="109076" y="28308"/>
                        <a:pt x="108885" y="27423"/>
                        <a:pt x="108504" y="26286"/>
                      </a:cubicBezTo>
                      <a:cubicBezTo>
                        <a:pt x="103296" y="8473"/>
                        <a:pt x="95801" y="-433"/>
                        <a:pt x="86019" y="-433"/>
                      </a:cubicBezTo>
                      <a:cubicBezTo>
                        <a:pt x="80302" y="-433"/>
                        <a:pt x="75666" y="1209"/>
                        <a:pt x="72109" y="4494"/>
                      </a:cubicBezTo>
                      <a:cubicBezTo>
                        <a:pt x="68552" y="7779"/>
                        <a:pt x="66773" y="12516"/>
                        <a:pt x="66773" y="18706"/>
                      </a:cubicBezTo>
                      <a:cubicBezTo>
                        <a:pt x="66773" y="20980"/>
                        <a:pt x="66964" y="22938"/>
                        <a:pt x="67345" y="24581"/>
                      </a:cubicBezTo>
                      <a:cubicBezTo>
                        <a:pt x="67726" y="26223"/>
                        <a:pt x="67916" y="27739"/>
                        <a:pt x="67916" y="29129"/>
                      </a:cubicBezTo>
                      <a:cubicBezTo>
                        <a:pt x="67916" y="31908"/>
                        <a:pt x="67027" y="34308"/>
                        <a:pt x="65249" y="36330"/>
                      </a:cubicBezTo>
                      <a:cubicBezTo>
                        <a:pt x="63470" y="38351"/>
                        <a:pt x="61247" y="39804"/>
                        <a:pt x="58579" y="40688"/>
                      </a:cubicBezTo>
                      <a:cubicBezTo>
                        <a:pt x="55912" y="41573"/>
                        <a:pt x="53752" y="42267"/>
                        <a:pt x="52101" y="42773"/>
                      </a:cubicBezTo>
                      <a:cubicBezTo>
                        <a:pt x="50449" y="43278"/>
                        <a:pt x="49306" y="43468"/>
                        <a:pt x="48671" y="43341"/>
                      </a:cubicBezTo>
                      <a:lnTo>
                        <a:pt x="48290" y="43341"/>
                      </a:lnTo>
                      <a:cubicBezTo>
                        <a:pt x="46765" y="38035"/>
                        <a:pt x="45431" y="32919"/>
                        <a:pt x="44288" y="27992"/>
                      </a:cubicBezTo>
                      <a:cubicBezTo>
                        <a:pt x="43145" y="23065"/>
                        <a:pt x="42255" y="19401"/>
                        <a:pt x="41620" y="17001"/>
                      </a:cubicBezTo>
                      <a:cubicBezTo>
                        <a:pt x="40985" y="14601"/>
                        <a:pt x="40413" y="12263"/>
                        <a:pt x="39905" y="9989"/>
                      </a:cubicBezTo>
                      <a:cubicBezTo>
                        <a:pt x="39397" y="7715"/>
                        <a:pt x="38953" y="6200"/>
                        <a:pt x="38571" y="5442"/>
                      </a:cubicBezTo>
                      <a:cubicBezTo>
                        <a:pt x="38190" y="4684"/>
                        <a:pt x="37746" y="3862"/>
                        <a:pt x="37238" y="2978"/>
                      </a:cubicBezTo>
                      <a:cubicBezTo>
                        <a:pt x="36729" y="2094"/>
                        <a:pt x="36031" y="1525"/>
                        <a:pt x="35141" y="1273"/>
                      </a:cubicBezTo>
                      <a:cubicBezTo>
                        <a:pt x="33490" y="136"/>
                        <a:pt x="31712" y="-433"/>
                        <a:pt x="29806" y="-433"/>
                      </a:cubicBezTo>
                      <a:cubicBezTo>
                        <a:pt x="27646" y="-433"/>
                        <a:pt x="25995" y="199"/>
                        <a:pt x="24852" y="1462"/>
                      </a:cubicBezTo>
                      <a:cubicBezTo>
                        <a:pt x="23708" y="2725"/>
                        <a:pt x="23137" y="3799"/>
                        <a:pt x="23137" y="4684"/>
                      </a:cubicBezTo>
                      <a:cubicBezTo>
                        <a:pt x="23137" y="5947"/>
                        <a:pt x="25487" y="16053"/>
                        <a:pt x="30187" y="35003"/>
                      </a:cubicBezTo>
                      <a:cubicBezTo>
                        <a:pt x="34887" y="53953"/>
                        <a:pt x="39524" y="72587"/>
                        <a:pt x="44097" y="90905"/>
                      </a:cubicBezTo>
                      <a:lnTo>
                        <a:pt x="51148" y="118383"/>
                      </a:lnTo>
                      <a:cubicBezTo>
                        <a:pt x="51275" y="120025"/>
                        <a:pt x="50830" y="121036"/>
                        <a:pt x="49814" y="121415"/>
                      </a:cubicBezTo>
                      <a:cubicBezTo>
                        <a:pt x="48798" y="121794"/>
                        <a:pt x="46321" y="122109"/>
                        <a:pt x="42382" y="122362"/>
                      </a:cubicBezTo>
                      <a:lnTo>
                        <a:pt x="41430" y="122362"/>
                      </a:lnTo>
                      <a:cubicBezTo>
                        <a:pt x="40159" y="122362"/>
                        <a:pt x="39334" y="122362"/>
                        <a:pt x="38953" y="122362"/>
                      </a:cubicBezTo>
                      <a:cubicBezTo>
                        <a:pt x="38571" y="122362"/>
                        <a:pt x="38127" y="122552"/>
                        <a:pt x="37619" y="122931"/>
                      </a:cubicBezTo>
                      <a:cubicBezTo>
                        <a:pt x="37110" y="123310"/>
                        <a:pt x="36920" y="123752"/>
                        <a:pt x="37047" y="124257"/>
                      </a:cubicBezTo>
                      <a:close/>
                    </a:path>
                  </a:pathLst>
                </a:custGeom>
                <a:solidFill>
                  <a:schemeClr val="accent2"/>
                </a:solidFill>
                <a:ln w="0" cap="flat">
                  <a:noFill/>
                  <a:prstDash val="solid"/>
                  <a:miter/>
                </a:ln>
              </p:spPr>
              <p:txBody>
                <a:bodyPr rtlCol="0" anchor="ctr"/>
                <a:lstStyle/>
                <a:p>
                  <a:endParaRPr lang="en-US"/>
                </a:p>
              </p:txBody>
            </p:sp>
          </p:grpSp>
        </p:grpSp>
        <p:sp>
          <p:nvSpPr>
            <p:cNvPr id="123" name="Freeform: Shape 122">
              <a:extLst>
                <a:ext uri="{FF2B5EF4-FFF2-40B4-BE49-F238E27FC236}">
                  <a16:creationId xmlns:a16="http://schemas.microsoft.com/office/drawing/2014/main" id="{BE532178-F10A-2000-7B52-C4D877C0CEC8}"/>
                </a:ext>
              </a:extLst>
            </p:cNvPr>
            <p:cNvSpPr/>
            <p:nvPr/>
          </p:nvSpPr>
          <p:spPr>
            <a:xfrm flipV="1">
              <a:off x="9243588" y="2496467"/>
              <a:ext cx="64415" cy="268031"/>
            </a:xfrm>
            <a:custGeom>
              <a:avLst/>
              <a:gdLst>
                <a:gd name="connsiteX0" fmla="*/ 24984 w 64415"/>
                <a:gd name="connsiteY0" fmla="*/ 267264 h 268031"/>
                <a:gd name="connsiteX1" fmla="*/ 26062 w 64415"/>
                <a:gd name="connsiteY1" fmla="*/ 267532 h 268031"/>
                <a:gd name="connsiteX2" fmla="*/ 28757 w 64415"/>
                <a:gd name="connsiteY2" fmla="*/ 267532 h 268031"/>
                <a:gd name="connsiteX3" fmla="*/ 31991 w 64415"/>
                <a:gd name="connsiteY3" fmla="*/ 267532 h 268031"/>
                <a:gd name="connsiteX4" fmla="*/ 39538 w 64415"/>
                <a:gd name="connsiteY4" fmla="*/ 261099 h 268031"/>
                <a:gd name="connsiteX5" fmla="*/ 76462 w 64415"/>
                <a:gd name="connsiteY5" fmla="*/ 204276 h 268031"/>
                <a:gd name="connsiteX6" fmla="*/ 88052 w 64415"/>
                <a:gd name="connsiteY6" fmla="*/ 133516 h 268031"/>
                <a:gd name="connsiteX7" fmla="*/ 85357 w 64415"/>
                <a:gd name="connsiteY7" fmla="*/ 98404 h 268031"/>
                <a:gd name="connsiteX8" fmla="*/ 79157 w 64415"/>
                <a:gd name="connsiteY8" fmla="*/ 69724 h 268031"/>
                <a:gd name="connsiteX9" fmla="*/ 69185 w 64415"/>
                <a:gd name="connsiteY9" fmla="*/ 46138 h 268031"/>
                <a:gd name="connsiteX10" fmla="*/ 58943 w 64415"/>
                <a:gd name="connsiteY10" fmla="*/ 28179 h 268031"/>
                <a:gd name="connsiteX11" fmla="*/ 47893 w 64415"/>
                <a:gd name="connsiteY11" fmla="*/ 14510 h 268031"/>
                <a:gd name="connsiteX12" fmla="*/ 39268 w 64415"/>
                <a:gd name="connsiteY12" fmla="*/ 5665 h 268031"/>
                <a:gd name="connsiteX13" fmla="*/ 33069 w 64415"/>
                <a:gd name="connsiteY13" fmla="*/ 572 h 268031"/>
                <a:gd name="connsiteX14" fmla="*/ 31991 w 64415"/>
                <a:gd name="connsiteY14" fmla="*/ -500 h 268031"/>
                <a:gd name="connsiteX15" fmla="*/ 28757 w 64415"/>
                <a:gd name="connsiteY15" fmla="*/ -500 h 268031"/>
                <a:gd name="connsiteX16" fmla="*/ 25792 w 64415"/>
                <a:gd name="connsiteY16" fmla="*/ -500 h 268031"/>
                <a:gd name="connsiteX17" fmla="*/ 24444 w 64415"/>
                <a:gd name="connsiteY17" fmla="*/ 304 h 268031"/>
                <a:gd name="connsiteX18" fmla="*/ 23636 w 64415"/>
                <a:gd name="connsiteY18" fmla="*/ 2716 h 268031"/>
                <a:gd name="connsiteX19" fmla="*/ 26601 w 64415"/>
                <a:gd name="connsiteY19" fmla="*/ 6201 h 268031"/>
                <a:gd name="connsiteX20" fmla="*/ 68377 w 64415"/>
                <a:gd name="connsiteY20" fmla="*/ 133516 h 268031"/>
                <a:gd name="connsiteX21" fmla="*/ 26601 w 64415"/>
                <a:gd name="connsiteY21" fmla="*/ 260831 h 268031"/>
                <a:gd name="connsiteX22" fmla="*/ 23636 w 64415"/>
                <a:gd name="connsiteY22" fmla="*/ 264315 h 268031"/>
                <a:gd name="connsiteX23" fmla="*/ 24984 w 64415"/>
                <a:gd name="connsiteY23" fmla="*/ 267264 h 26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415" h="268031">
                  <a:moveTo>
                    <a:pt x="24984" y="267264"/>
                  </a:moveTo>
                  <a:lnTo>
                    <a:pt x="26062" y="267532"/>
                  </a:lnTo>
                  <a:cubicBezTo>
                    <a:pt x="26960" y="267532"/>
                    <a:pt x="27858" y="267532"/>
                    <a:pt x="28757" y="267532"/>
                  </a:cubicBezTo>
                  <a:lnTo>
                    <a:pt x="31991" y="267532"/>
                  </a:lnTo>
                  <a:lnTo>
                    <a:pt x="39538" y="261099"/>
                  </a:lnTo>
                  <a:cubicBezTo>
                    <a:pt x="56428" y="245910"/>
                    <a:pt x="68736" y="226970"/>
                    <a:pt x="76462" y="204276"/>
                  </a:cubicBezTo>
                  <a:cubicBezTo>
                    <a:pt x="84189" y="181583"/>
                    <a:pt x="88052" y="157996"/>
                    <a:pt x="88052" y="133516"/>
                  </a:cubicBezTo>
                  <a:cubicBezTo>
                    <a:pt x="88052" y="121365"/>
                    <a:pt x="87153" y="109661"/>
                    <a:pt x="85357" y="98404"/>
                  </a:cubicBezTo>
                  <a:cubicBezTo>
                    <a:pt x="83560" y="87146"/>
                    <a:pt x="81493" y="77587"/>
                    <a:pt x="79157" y="69724"/>
                  </a:cubicBezTo>
                  <a:cubicBezTo>
                    <a:pt x="76822" y="61862"/>
                    <a:pt x="73498" y="54000"/>
                    <a:pt x="69185" y="46138"/>
                  </a:cubicBezTo>
                  <a:cubicBezTo>
                    <a:pt x="64873" y="38275"/>
                    <a:pt x="61459" y="32289"/>
                    <a:pt x="58943" y="28179"/>
                  </a:cubicBezTo>
                  <a:cubicBezTo>
                    <a:pt x="56428" y="24070"/>
                    <a:pt x="52744" y="19513"/>
                    <a:pt x="47893" y="14510"/>
                  </a:cubicBezTo>
                  <a:cubicBezTo>
                    <a:pt x="43042" y="9506"/>
                    <a:pt x="40167" y="6558"/>
                    <a:pt x="39268" y="5665"/>
                  </a:cubicBezTo>
                  <a:cubicBezTo>
                    <a:pt x="38370" y="4771"/>
                    <a:pt x="36303" y="3074"/>
                    <a:pt x="33069" y="572"/>
                  </a:cubicBezTo>
                  <a:cubicBezTo>
                    <a:pt x="32530" y="36"/>
                    <a:pt x="32171" y="-321"/>
                    <a:pt x="31991" y="-500"/>
                  </a:cubicBezTo>
                  <a:lnTo>
                    <a:pt x="28757" y="-500"/>
                  </a:lnTo>
                  <a:cubicBezTo>
                    <a:pt x="27319" y="-500"/>
                    <a:pt x="26331" y="-500"/>
                    <a:pt x="25792" y="-500"/>
                  </a:cubicBezTo>
                  <a:cubicBezTo>
                    <a:pt x="25253" y="-500"/>
                    <a:pt x="24804" y="-232"/>
                    <a:pt x="24444" y="304"/>
                  </a:cubicBezTo>
                  <a:cubicBezTo>
                    <a:pt x="24085" y="840"/>
                    <a:pt x="23816" y="1644"/>
                    <a:pt x="23636" y="2716"/>
                  </a:cubicBezTo>
                  <a:cubicBezTo>
                    <a:pt x="23816" y="2895"/>
                    <a:pt x="24804" y="4057"/>
                    <a:pt x="26601" y="6201"/>
                  </a:cubicBezTo>
                  <a:cubicBezTo>
                    <a:pt x="54451" y="34969"/>
                    <a:pt x="68377" y="77408"/>
                    <a:pt x="68377" y="133516"/>
                  </a:cubicBezTo>
                  <a:cubicBezTo>
                    <a:pt x="68377" y="189624"/>
                    <a:pt x="54451" y="232062"/>
                    <a:pt x="26601" y="260831"/>
                  </a:cubicBezTo>
                  <a:cubicBezTo>
                    <a:pt x="24804" y="262975"/>
                    <a:pt x="23816" y="264137"/>
                    <a:pt x="23636" y="264315"/>
                  </a:cubicBezTo>
                  <a:cubicBezTo>
                    <a:pt x="23636" y="265745"/>
                    <a:pt x="24085" y="266728"/>
                    <a:pt x="24984" y="267264"/>
                  </a:cubicBezTo>
                  <a:close/>
                </a:path>
              </a:pathLst>
            </a:custGeom>
            <a:solidFill>
              <a:schemeClr val="bg1"/>
            </a:solidFill>
            <a:ln w="0" cap="flat">
              <a:noFill/>
              <a:prstDash val="solid"/>
              <a:miter/>
            </a:ln>
          </p:spPr>
          <p:txBody>
            <a:bodyPr rtlCol="0" anchor="ctr"/>
            <a:lstStyle/>
            <a:p>
              <a:endParaRPr lang="en-US"/>
            </a:p>
          </p:txBody>
        </p:sp>
      </p:grpSp>
    </p:spTree>
    <p:extLst>
      <p:ext uri="{BB962C8B-B14F-4D97-AF65-F5344CB8AC3E}">
        <p14:creationId xmlns:p14="http://schemas.microsoft.com/office/powerpoint/2010/main" val="418123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C8E34-FEE0-A27C-DC03-476CC0CFC64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FA239EA-86F8-F28D-5C51-644A3189A4D9}"/>
              </a:ext>
            </a:extLst>
          </p:cNvPr>
          <p:cNvSpPr txBox="1"/>
          <p:nvPr/>
        </p:nvSpPr>
        <p:spPr>
          <a:xfrm>
            <a:off x="506538" y="518912"/>
            <a:ext cx="11222779" cy="646331"/>
          </a:xfrm>
          <a:prstGeom prst="rect">
            <a:avLst/>
          </a:prstGeom>
          <a:noFill/>
        </p:spPr>
        <p:txBody>
          <a:bodyPr wrap="square" rtlCol="0">
            <a:spAutoFit/>
          </a:bodyPr>
          <a:lstStyle/>
          <a:p>
            <a:pPr algn="ctr"/>
            <a:r>
              <a:rPr lang="en-US" sz="3600" b="1" dirty="0">
                <a:solidFill>
                  <a:schemeClr val="bg1"/>
                </a:solidFill>
                <a:latin typeface="CMU Serif" panose="02000603000000000000" pitchFamily="2" charset="0"/>
                <a:ea typeface="CMU Serif" panose="02000603000000000000" pitchFamily="2" charset="0"/>
                <a:cs typeface="CMU Serif" panose="02000603000000000000" pitchFamily="2" charset="0"/>
              </a:rPr>
              <a:t>Solution</a:t>
            </a:r>
          </a:p>
        </p:txBody>
      </p:sp>
      <p:sp>
        <p:nvSpPr>
          <p:cNvPr id="3" name="TextBox 2">
            <a:extLst>
              <a:ext uri="{FF2B5EF4-FFF2-40B4-BE49-F238E27FC236}">
                <a16:creationId xmlns:a16="http://schemas.microsoft.com/office/drawing/2014/main" id="{5B941C00-5CD6-78AF-4C29-4C735BC637AD}"/>
              </a:ext>
            </a:extLst>
          </p:cNvPr>
          <p:cNvSpPr txBox="1"/>
          <p:nvPr/>
        </p:nvSpPr>
        <p:spPr>
          <a:xfrm>
            <a:off x="506538" y="1487585"/>
            <a:ext cx="11222779" cy="400110"/>
          </a:xfrm>
          <a:prstGeom prst="rect">
            <a:avLst/>
          </a:prstGeom>
          <a:noFill/>
        </p:spPr>
        <p:txBody>
          <a:bodyPr wrap="square" rtlCol="0">
            <a:spAutoFit/>
          </a:bodyPr>
          <a:lstStyle/>
          <a:p>
            <a:pPr algn="just"/>
            <a:r>
              <a:rPr lang="en-US" sz="2000" b="1" u="sng" dirty="0">
                <a:solidFill>
                  <a:schemeClr val="bg1"/>
                </a:solidFill>
                <a:latin typeface="CMU Serif" panose="02000603000000000000" pitchFamily="2" charset="0"/>
                <a:ea typeface="CMU Serif" panose="02000603000000000000" pitchFamily="2" charset="0"/>
                <a:cs typeface="CMU Serif" panose="02000603000000000000" pitchFamily="2" charset="0"/>
              </a:rPr>
              <a:t>Goal:</a:t>
            </a: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 Correctly identify primary vertices given a multitude of track data.</a:t>
            </a:r>
          </a:p>
        </p:txBody>
      </p:sp>
      <p:sp>
        <p:nvSpPr>
          <p:cNvPr id="2" name="Rectangle: Rounded Corners 1">
            <a:extLst>
              <a:ext uri="{FF2B5EF4-FFF2-40B4-BE49-F238E27FC236}">
                <a16:creationId xmlns:a16="http://schemas.microsoft.com/office/drawing/2014/main" id="{4E0D7AE0-44FF-E4A1-43D3-6713CA0C54CA}"/>
              </a:ext>
            </a:extLst>
          </p:cNvPr>
          <p:cNvSpPr/>
          <p:nvPr/>
        </p:nvSpPr>
        <p:spPr>
          <a:xfrm>
            <a:off x="1444895" y="2517813"/>
            <a:ext cx="2149205" cy="1439427"/>
          </a:xfrm>
          <a:prstGeom prst="roundRect">
            <a:avLst/>
          </a:prstGeom>
          <a:solidFill>
            <a:srgbClr val="A3FFCD"/>
          </a:solidFill>
          <a:ln>
            <a:solidFill>
              <a:srgbClr val="5DFF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CMU Serif" panose="02000603000000000000" pitchFamily="2" charset="0"/>
              <a:ea typeface="CMU Serif" panose="02000603000000000000" pitchFamily="2" charset="0"/>
              <a:cs typeface="CMU Serif" panose="02000603000000000000" pitchFamily="2" charset="0"/>
            </a:endParaRPr>
          </a:p>
        </p:txBody>
      </p:sp>
      <p:sp>
        <p:nvSpPr>
          <p:cNvPr id="10" name="Rectangle: Rounded Corners 9">
            <a:extLst>
              <a:ext uri="{FF2B5EF4-FFF2-40B4-BE49-F238E27FC236}">
                <a16:creationId xmlns:a16="http://schemas.microsoft.com/office/drawing/2014/main" id="{BE91A728-5410-627A-B8DE-D2AE309F7ACF}"/>
              </a:ext>
            </a:extLst>
          </p:cNvPr>
          <p:cNvSpPr/>
          <p:nvPr/>
        </p:nvSpPr>
        <p:spPr>
          <a:xfrm>
            <a:off x="3946795" y="2517813"/>
            <a:ext cx="2149205" cy="1439427"/>
          </a:xfrm>
          <a:prstGeom prst="roundRect">
            <a:avLst/>
          </a:prstGeom>
          <a:solidFill>
            <a:srgbClr val="A3FFCD"/>
          </a:solidFill>
          <a:ln>
            <a:solidFill>
              <a:srgbClr val="5DFF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CMU Serif" panose="02000603000000000000" pitchFamily="2" charset="0"/>
              <a:ea typeface="CMU Serif" panose="02000603000000000000" pitchFamily="2" charset="0"/>
              <a:cs typeface="CMU Serif" panose="02000603000000000000" pitchFamily="2" charset="0"/>
            </a:endParaRPr>
          </a:p>
        </p:txBody>
      </p:sp>
      <p:sp>
        <p:nvSpPr>
          <p:cNvPr id="11" name="Rectangle: Top Corners Rounded 10">
            <a:extLst>
              <a:ext uri="{FF2B5EF4-FFF2-40B4-BE49-F238E27FC236}">
                <a16:creationId xmlns:a16="http://schemas.microsoft.com/office/drawing/2014/main" id="{0800E895-B1CD-312E-29AB-6B1C418F4D99}"/>
              </a:ext>
            </a:extLst>
          </p:cNvPr>
          <p:cNvSpPr/>
          <p:nvPr/>
        </p:nvSpPr>
        <p:spPr>
          <a:xfrm>
            <a:off x="3946795" y="2517813"/>
            <a:ext cx="2149205" cy="429169"/>
          </a:xfrm>
          <a:prstGeom prst="round2SameRect">
            <a:avLst>
              <a:gd name="adj1" fmla="val 50000"/>
              <a:gd name="adj2" fmla="val 0"/>
            </a:avLst>
          </a:prstGeom>
          <a:solidFill>
            <a:schemeClr val="accent5"/>
          </a:solidFill>
          <a:ln>
            <a:solidFill>
              <a:srgbClr val="5DFF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CMU Serif" panose="02000603000000000000" pitchFamily="2" charset="0"/>
                <a:ea typeface="CMU Serif" panose="02000603000000000000" pitchFamily="2" charset="0"/>
                <a:cs typeface="CMU Serif" panose="02000603000000000000" pitchFamily="2" charset="0"/>
              </a:rPr>
              <a:t>Clustering</a:t>
            </a:r>
          </a:p>
        </p:txBody>
      </p:sp>
      <p:sp>
        <p:nvSpPr>
          <p:cNvPr id="12" name="Rectangle: Rounded Corners 11">
            <a:extLst>
              <a:ext uri="{FF2B5EF4-FFF2-40B4-BE49-F238E27FC236}">
                <a16:creationId xmlns:a16="http://schemas.microsoft.com/office/drawing/2014/main" id="{A6DC4536-2A3D-9165-CFF0-8E68A6199088}"/>
              </a:ext>
            </a:extLst>
          </p:cNvPr>
          <p:cNvSpPr/>
          <p:nvPr/>
        </p:nvSpPr>
        <p:spPr>
          <a:xfrm>
            <a:off x="6448695" y="2523764"/>
            <a:ext cx="2149205" cy="1439427"/>
          </a:xfrm>
          <a:prstGeom prst="roundRect">
            <a:avLst/>
          </a:prstGeom>
          <a:solidFill>
            <a:srgbClr val="A3FFCD"/>
          </a:solidFill>
          <a:ln>
            <a:solidFill>
              <a:srgbClr val="5DFF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CMU Serif" panose="02000603000000000000" pitchFamily="2" charset="0"/>
              <a:ea typeface="CMU Serif" panose="02000603000000000000" pitchFamily="2" charset="0"/>
              <a:cs typeface="CMU Serif" panose="02000603000000000000" pitchFamily="2" charset="0"/>
            </a:endParaRPr>
          </a:p>
        </p:txBody>
      </p:sp>
      <p:sp>
        <p:nvSpPr>
          <p:cNvPr id="13" name="Rectangle: Top Corners Rounded 12">
            <a:extLst>
              <a:ext uri="{FF2B5EF4-FFF2-40B4-BE49-F238E27FC236}">
                <a16:creationId xmlns:a16="http://schemas.microsoft.com/office/drawing/2014/main" id="{FB528E2F-BD39-9030-87E9-CA5286B759FA}"/>
              </a:ext>
            </a:extLst>
          </p:cNvPr>
          <p:cNvSpPr/>
          <p:nvPr/>
        </p:nvSpPr>
        <p:spPr>
          <a:xfrm>
            <a:off x="6448695" y="2523764"/>
            <a:ext cx="2149205" cy="429169"/>
          </a:xfrm>
          <a:prstGeom prst="round2SameRect">
            <a:avLst>
              <a:gd name="adj1" fmla="val 50000"/>
              <a:gd name="adj2" fmla="val 0"/>
            </a:avLst>
          </a:prstGeom>
          <a:solidFill>
            <a:schemeClr val="accent5"/>
          </a:solidFill>
          <a:ln>
            <a:solidFill>
              <a:srgbClr val="5DFF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CMU Serif" panose="02000603000000000000" pitchFamily="2" charset="0"/>
                <a:ea typeface="CMU Serif" panose="02000603000000000000" pitchFamily="2" charset="0"/>
                <a:cs typeface="CMU Serif" panose="02000603000000000000" pitchFamily="2" charset="0"/>
              </a:rPr>
              <a:t>Predict</a:t>
            </a:r>
          </a:p>
        </p:txBody>
      </p:sp>
      <p:sp>
        <p:nvSpPr>
          <p:cNvPr id="14" name="Rectangle: Rounded Corners 13">
            <a:extLst>
              <a:ext uri="{FF2B5EF4-FFF2-40B4-BE49-F238E27FC236}">
                <a16:creationId xmlns:a16="http://schemas.microsoft.com/office/drawing/2014/main" id="{2FFBEF54-771F-97ED-C23F-42F47E29617F}"/>
              </a:ext>
            </a:extLst>
          </p:cNvPr>
          <p:cNvSpPr/>
          <p:nvPr/>
        </p:nvSpPr>
        <p:spPr>
          <a:xfrm>
            <a:off x="8950595" y="2517414"/>
            <a:ext cx="2149205" cy="1439427"/>
          </a:xfrm>
          <a:prstGeom prst="roundRect">
            <a:avLst/>
          </a:prstGeom>
          <a:solidFill>
            <a:srgbClr val="A3FFCD"/>
          </a:solidFill>
          <a:ln>
            <a:solidFill>
              <a:srgbClr val="5DFF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CMU Serif" panose="02000603000000000000" pitchFamily="2" charset="0"/>
              <a:ea typeface="CMU Serif" panose="02000603000000000000" pitchFamily="2" charset="0"/>
              <a:cs typeface="CMU Serif" panose="02000603000000000000" pitchFamily="2" charset="0"/>
            </a:endParaRPr>
          </a:p>
        </p:txBody>
      </p:sp>
      <p:sp>
        <p:nvSpPr>
          <p:cNvPr id="15" name="Rectangle: Top Corners Rounded 14">
            <a:extLst>
              <a:ext uri="{FF2B5EF4-FFF2-40B4-BE49-F238E27FC236}">
                <a16:creationId xmlns:a16="http://schemas.microsoft.com/office/drawing/2014/main" id="{7584D3D6-9F1E-BF2F-9B24-7019DBC14F9A}"/>
              </a:ext>
            </a:extLst>
          </p:cNvPr>
          <p:cNvSpPr/>
          <p:nvPr/>
        </p:nvSpPr>
        <p:spPr>
          <a:xfrm>
            <a:off x="8950595" y="2517414"/>
            <a:ext cx="2149205" cy="429169"/>
          </a:xfrm>
          <a:prstGeom prst="round2SameRect">
            <a:avLst>
              <a:gd name="adj1" fmla="val 50000"/>
              <a:gd name="adj2" fmla="val 0"/>
            </a:avLst>
          </a:prstGeom>
          <a:solidFill>
            <a:schemeClr val="accent5"/>
          </a:solidFill>
          <a:ln>
            <a:solidFill>
              <a:srgbClr val="5DFF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CMU Serif" panose="02000603000000000000" pitchFamily="2" charset="0"/>
                <a:ea typeface="CMU Serif" panose="02000603000000000000" pitchFamily="2" charset="0"/>
                <a:cs typeface="CMU Serif" panose="02000603000000000000" pitchFamily="2" charset="0"/>
              </a:rPr>
              <a:t>Interpret</a:t>
            </a:r>
          </a:p>
        </p:txBody>
      </p:sp>
      <p:sp>
        <p:nvSpPr>
          <p:cNvPr id="16" name="Rectangle: Rounded Corners 15">
            <a:extLst>
              <a:ext uri="{FF2B5EF4-FFF2-40B4-BE49-F238E27FC236}">
                <a16:creationId xmlns:a16="http://schemas.microsoft.com/office/drawing/2014/main" id="{6A51FAC0-D667-12DB-E0FF-9F7F23AA0AA3}"/>
              </a:ext>
            </a:extLst>
          </p:cNvPr>
          <p:cNvSpPr/>
          <p:nvPr/>
        </p:nvSpPr>
        <p:spPr>
          <a:xfrm>
            <a:off x="1444895" y="4221658"/>
            <a:ext cx="2149205" cy="1439427"/>
          </a:xfrm>
          <a:prstGeom prst="roundRect">
            <a:avLst/>
          </a:prstGeom>
          <a:solidFill>
            <a:srgbClr val="A3FFCD"/>
          </a:solidFill>
          <a:ln>
            <a:solidFill>
              <a:srgbClr val="5DFF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CMU Serif" panose="02000603000000000000" pitchFamily="2" charset="0"/>
              <a:ea typeface="CMU Serif" panose="02000603000000000000" pitchFamily="2" charset="0"/>
              <a:cs typeface="CMU Serif" panose="02000603000000000000" pitchFamily="2" charset="0"/>
            </a:endParaRPr>
          </a:p>
        </p:txBody>
      </p:sp>
      <p:sp>
        <p:nvSpPr>
          <p:cNvPr id="17" name="Rectangle: Top Corners Rounded 16">
            <a:extLst>
              <a:ext uri="{FF2B5EF4-FFF2-40B4-BE49-F238E27FC236}">
                <a16:creationId xmlns:a16="http://schemas.microsoft.com/office/drawing/2014/main" id="{420D9E5F-DF51-709A-BC6C-DE9C594619CB}"/>
              </a:ext>
            </a:extLst>
          </p:cNvPr>
          <p:cNvSpPr/>
          <p:nvPr/>
        </p:nvSpPr>
        <p:spPr>
          <a:xfrm>
            <a:off x="1444895" y="4221658"/>
            <a:ext cx="2149205" cy="429169"/>
          </a:xfrm>
          <a:prstGeom prst="round2SameRect">
            <a:avLst>
              <a:gd name="adj1" fmla="val 50000"/>
              <a:gd name="adj2" fmla="val 0"/>
            </a:avLst>
          </a:prstGeom>
          <a:solidFill>
            <a:schemeClr val="accent5"/>
          </a:solidFill>
          <a:ln>
            <a:solidFill>
              <a:srgbClr val="5DFF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CMU Serif" panose="02000603000000000000" pitchFamily="2" charset="0"/>
                <a:ea typeface="CMU Serif" panose="02000603000000000000" pitchFamily="2" charset="0"/>
                <a:cs typeface="CMU Serif" panose="02000603000000000000" pitchFamily="2" charset="0"/>
              </a:rPr>
              <a:t>Truth</a:t>
            </a:r>
          </a:p>
        </p:txBody>
      </p:sp>
      <p:cxnSp>
        <p:nvCxnSpPr>
          <p:cNvPr id="21" name="Straight Connector 20">
            <a:extLst>
              <a:ext uri="{FF2B5EF4-FFF2-40B4-BE49-F238E27FC236}">
                <a16:creationId xmlns:a16="http://schemas.microsoft.com/office/drawing/2014/main" id="{39D31B5B-FC25-AB08-EC37-55033612D640}"/>
              </a:ext>
            </a:extLst>
          </p:cNvPr>
          <p:cNvCxnSpPr>
            <a:cxnSpLocks/>
          </p:cNvCxnSpPr>
          <p:nvPr/>
        </p:nvCxnSpPr>
        <p:spPr>
          <a:xfrm flipV="1">
            <a:off x="2098104" y="2944800"/>
            <a:ext cx="1258141" cy="292327"/>
          </a:xfrm>
          <a:prstGeom prst="line">
            <a:avLst/>
          </a:prstGeom>
          <a:ln cap="rnd">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66D6F26E-01EA-FDED-3BF4-BA459C236D8D}"/>
              </a:ext>
            </a:extLst>
          </p:cNvPr>
          <p:cNvCxnSpPr>
            <a:cxnSpLocks/>
          </p:cNvCxnSpPr>
          <p:nvPr/>
        </p:nvCxnSpPr>
        <p:spPr>
          <a:xfrm flipV="1">
            <a:off x="2098104" y="3090809"/>
            <a:ext cx="1484153" cy="146717"/>
          </a:xfrm>
          <a:prstGeom prst="line">
            <a:avLst/>
          </a:prstGeom>
          <a:ln cap="rnd">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9070876-EAA3-AD37-6817-6AAB6249369A}"/>
              </a:ext>
            </a:extLst>
          </p:cNvPr>
          <p:cNvCxnSpPr>
            <a:cxnSpLocks/>
          </p:cNvCxnSpPr>
          <p:nvPr/>
        </p:nvCxnSpPr>
        <p:spPr>
          <a:xfrm flipH="1" flipV="1">
            <a:off x="1723194" y="2952933"/>
            <a:ext cx="374910" cy="284194"/>
          </a:xfrm>
          <a:prstGeom prst="line">
            <a:avLst/>
          </a:prstGeom>
          <a:ln cap="rnd">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F438E7F1-F40B-0A0A-94E8-99391007B85D}"/>
              </a:ext>
            </a:extLst>
          </p:cNvPr>
          <p:cNvCxnSpPr>
            <a:cxnSpLocks/>
          </p:cNvCxnSpPr>
          <p:nvPr/>
        </p:nvCxnSpPr>
        <p:spPr>
          <a:xfrm flipV="1">
            <a:off x="1466045" y="3241051"/>
            <a:ext cx="632059" cy="347209"/>
          </a:xfrm>
          <a:prstGeom prst="line">
            <a:avLst/>
          </a:prstGeom>
          <a:ln cap="rnd">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5013C4DF-283A-D45D-FFA8-DB99D90E3D0C}"/>
              </a:ext>
            </a:extLst>
          </p:cNvPr>
          <p:cNvCxnSpPr>
            <a:cxnSpLocks/>
          </p:cNvCxnSpPr>
          <p:nvPr/>
        </p:nvCxnSpPr>
        <p:spPr>
          <a:xfrm flipV="1">
            <a:off x="1557608" y="3246371"/>
            <a:ext cx="540496" cy="664338"/>
          </a:xfrm>
          <a:prstGeom prst="line">
            <a:avLst/>
          </a:prstGeom>
          <a:ln cap="rnd">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F752EA59-1383-520E-442F-55B6B2AA095F}"/>
              </a:ext>
            </a:extLst>
          </p:cNvPr>
          <p:cNvCxnSpPr>
            <a:cxnSpLocks/>
          </p:cNvCxnSpPr>
          <p:nvPr/>
        </p:nvCxnSpPr>
        <p:spPr>
          <a:xfrm flipH="1" flipV="1">
            <a:off x="2098104" y="3243477"/>
            <a:ext cx="540821" cy="702097"/>
          </a:xfrm>
          <a:prstGeom prst="line">
            <a:avLst/>
          </a:prstGeom>
          <a:ln>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C0C0FE82-027F-3C09-5EE9-F8F6237544D3}"/>
              </a:ext>
            </a:extLst>
          </p:cNvPr>
          <p:cNvCxnSpPr>
            <a:cxnSpLocks/>
          </p:cNvCxnSpPr>
          <p:nvPr/>
        </p:nvCxnSpPr>
        <p:spPr>
          <a:xfrm flipH="1" flipV="1">
            <a:off x="2862427" y="3528243"/>
            <a:ext cx="114444" cy="417331"/>
          </a:xfrm>
          <a:prstGeom prst="line">
            <a:avLst/>
          </a:prstGeom>
          <a:ln cap="rnd">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33DE857-BCA4-2ABD-3D04-ADB6F67EC9FE}"/>
              </a:ext>
            </a:extLst>
          </p:cNvPr>
          <p:cNvCxnSpPr>
            <a:cxnSpLocks/>
          </p:cNvCxnSpPr>
          <p:nvPr/>
        </p:nvCxnSpPr>
        <p:spPr>
          <a:xfrm flipH="1" flipV="1">
            <a:off x="2862427" y="3539035"/>
            <a:ext cx="612035" cy="371674"/>
          </a:xfrm>
          <a:prstGeom prst="line">
            <a:avLst/>
          </a:prstGeom>
          <a:ln cap="rnd">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A503D99-5103-20C6-BCFC-30867FC22E93}"/>
              </a:ext>
            </a:extLst>
          </p:cNvPr>
          <p:cNvCxnSpPr>
            <a:cxnSpLocks/>
          </p:cNvCxnSpPr>
          <p:nvPr/>
        </p:nvCxnSpPr>
        <p:spPr>
          <a:xfrm>
            <a:off x="2098104" y="3242447"/>
            <a:ext cx="1484153" cy="269368"/>
          </a:xfrm>
          <a:prstGeom prst="line">
            <a:avLst/>
          </a:prstGeom>
          <a:ln cap="rnd">
            <a:solidFill>
              <a:schemeClr val="accent5"/>
            </a:solidFill>
          </a:ln>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6864BEF8-9152-D042-1C06-0E74DEF9B9FF}"/>
              </a:ext>
            </a:extLst>
          </p:cNvPr>
          <p:cNvSpPr/>
          <p:nvPr/>
        </p:nvSpPr>
        <p:spPr>
          <a:xfrm>
            <a:off x="2833353" y="3501545"/>
            <a:ext cx="78128" cy="78128"/>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Top Corners Rounded 8">
            <a:extLst>
              <a:ext uri="{FF2B5EF4-FFF2-40B4-BE49-F238E27FC236}">
                <a16:creationId xmlns:a16="http://schemas.microsoft.com/office/drawing/2014/main" id="{9AD0DCBC-192F-52B4-8189-343E6490ACBF}"/>
              </a:ext>
            </a:extLst>
          </p:cNvPr>
          <p:cNvSpPr/>
          <p:nvPr/>
        </p:nvSpPr>
        <p:spPr>
          <a:xfrm>
            <a:off x="1444895" y="2517813"/>
            <a:ext cx="2149205" cy="429169"/>
          </a:xfrm>
          <a:prstGeom prst="round2SameRect">
            <a:avLst>
              <a:gd name="adj1" fmla="val 50000"/>
              <a:gd name="adj2" fmla="val 0"/>
            </a:avLst>
          </a:prstGeom>
          <a:solidFill>
            <a:schemeClr val="accent5"/>
          </a:solidFill>
          <a:ln>
            <a:solidFill>
              <a:srgbClr val="5DFF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CMU Serif" panose="02000603000000000000" pitchFamily="2" charset="0"/>
                <a:ea typeface="CMU Serif" panose="02000603000000000000" pitchFamily="2" charset="0"/>
                <a:cs typeface="CMU Serif" panose="02000603000000000000" pitchFamily="2" charset="0"/>
              </a:rPr>
              <a:t>Tracking</a:t>
            </a:r>
          </a:p>
        </p:txBody>
      </p:sp>
      <p:pic>
        <p:nvPicPr>
          <p:cNvPr id="1026" name="Picture 2">
            <a:extLst>
              <a:ext uri="{FF2B5EF4-FFF2-40B4-BE49-F238E27FC236}">
                <a16:creationId xmlns:a16="http://schemas.microsoft.com/office/drawing/2014/main" id="{4C55F6FC-C4BF-4C96-119C-9C6EB0A30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5226" y="2977425"/>
            <a:ext cx="1436828" cy="958625"/>
          </a:xfrm>
          <a:prstGeom prst="rect">
            <a:avLst/>
          </a:prstGeom>
          <a:noFill/>
          <a:extLst>
            <a:ext uri="{909E8E84-426E-40DD-AFC4-6F175D3DCCD1}">
              <a14:hiddenFill xmlns:a14="http://schemas.microsoft.com/office/drawing/2010/main">
                <a:solidFill>
                  <a:srgbClr val="FFFFFF"/>
                </a:solidFill>
              </a14:hiddenFill>
            </a:ext>
          </a:extLst>
        </p:spPr>
      </p:pic>
      <p:sp>
        <p:nvSpPr>
          <p:cNvPr id="1025" name="Freeform: Shape 1024">
            <a:extLst>
              <a:ext uri="{FF2B5EF4-FFF2-40B4-BE49-F238E27FC236}">
                <a16:creationId xmlns:a16="http://schemas.microsoft.com/office/drawing/2014/main" id="{A50804F9-6A05-57AE-70A6-B418E4C3F704}"/>
              </a:ext>
            </a:extLst>
          </p:cNvPr>
          <p:cNvSpPr/>
          <p:nvPr/>
        </p:nvSpPr>
        <p:spPr>
          <a:xfrm>
            <a:off x="9515745" y="3307159"/>
            <a:ext cx="166688" cy="603549"/>
          </a:xfrm>
          <a:custGeom>
            <a:avLst/>
            <a:gdLst>
              <a:gd name="connsiteX0" fmla="*/ 0 w 166688"/>
              <a:gd name="connsiteY0" fmla="*/ 838200 h 838200"/>
              <a:gd name="connsiteX1" fmla="*/ 69057 w 166688"/>
              <a:gd name="connsiteY1" fmla="*/ 0 h 838200"/>
              <a:gd name="connsiteX2" fmla="*/ 166688 w 166688"/>
              <a:gd name="connsiteY2" fmla="*/ 835819 h 838200"/>
            </a:gdLst>
            <a:ahLst/>
            <a:cxnLst>
              <a:cxn ang="0">
                <a:pos x="connsiteX0" y="connsiteY0"/>
              </a:cxn>
              <a:cxn ang="0">
                <a:pos x="connsiteX1" y="connsiteY1"/>
              </a:cxn>
              <a:cxn ang="0">
                <a:pos x="connsiteX2" y="connsiteY2"/>
              </a:cxn>
            </a:cxnLst>
            <a:rect l="l" t="t" r="r" b="b"/>
            <a:pathLst>
              <a:path w="166688" h="838200">
                <a:moveTo>
                  <a:pt x="0" y="838200"/>
                </a:moveTo>
                <a:cubicBezTo>
                  <a:pt x="20638" y="419298"/>
                  <a:pt x="41276" y="397"/>
                  <a:pt x="69057" y="0"/>
                </a:cubicBezTo>
                <a:cubicBezTo>
                  <a:pt x="96838" y="-397"/>
                  <a:pt x="144066" y="701675"/>
                  <a:pt x="166688" y="835819"/>
                </a:cubicBezTo>
              </a:path>
            </a:pathLst>
          </a:custGeom>
          <a:solidFill>
            <a:schemeClr val="accent5"/>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Freeform: Shape 1026">
            <a:extLst>
              <a:ext uri="{FF2B5EF4-FFF2-40B4-BE49-F238E27FC236}">
                <a16:creationId xmlns:a16="http://schemas.microsoft.com/office/drawing/2014/main" id="{2430B575-9644-2599-7166-34D94F1A7163}"/>
              </a:ext>
            </a:extLst>
          </p:cNvPr>
          <p:cNvSpPr/>
          <p:nvPr/>
        </p:nvSpPr>
        <p:spPr>
          <a:xfrm>
            <a:off x="10315883" y="3011269"/>
            <a:ext cx="166688" cy="892109"/>
          </a:xfrm>
          <a:custGeom>
            <a:avLst/>
            <a:gdLst>
              <a:gd name="connsiteX0" fmla="*/ 0 w 166688"/>
              <a:gd name="connsiteY0" fmla="*/ 838200 h 838200"/>
              <a:gd name="connsiteX1" fmla="*/ 69057 w 166688"/>
              <a:gd name="connsiteY1" fmla="*/ 0 h 838200"/>
              <a:gd name="connsiteX2" fmla="*/ 166688 w 166688"/>
              <a:gd name="connsiteY2" fmla="*/ 835819 h 838200"/>
            </a:gdLst>
            <a:ahLst/>
            <a:cxnLst>
              <a:cxn ang="0">
                <a:pos x="connsiteX0" y="connsiteY0"/>
              </a:cxn>
              <a:cxn ang="0">
                <a:pos x="connsiteX1" y="connsiteY1"/>
              </a:cxn>
              <a:cxn ang="0">
                <a:pos x="connsiteX2" y="connsiteY2"/>
              </a:cxn>
            </a:cxnLst>
            <a:rect l="l" t="t" r="r" b="b"/>
            <a:pathLst>
              <a:path w="166688" h="838200">
                <a:moveTo>
                  <a:pt x="0" y="838200"/>
                </a:moveTo>
                <a:cubicBezTo>
                  <a:pt x="20638" y="419298"/>
                  <a:pt x="41276" y="397"/>
                  <a:pt x="69057" y="0"/>
                </a:cubicBezTo>
                <a:cubicBezTo>
                  <a:pt x="96838" y="-397"/>
                  <a:pt x="144066" y="701675"/>
                  <a:pt x="166688" y="835819"/>
                </a:cubicBezTo>
              </a:path>
            </a:pathLst>
          </a:custGeom>
          <a:solidFill>
            <a:schemeClr val="accent5"/>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Freeform: Shape 1027">
            <a:extLst>
              <a:ext uri="{FF2B5EF4-FFF2-40B4-BE49-F238E27FC236}">
                <a16:creationId xmlns:a16="http://schemas.microsoft.com/office/drawing/2014/main" id="{933D2C33-DA26-5EC2-FD34-45A242114E7B}"/>
              </a:ext>
            </a:extLst>
          </p:cNvPr>
          <p:cNvSpPr/>
          <p:nvPr/>
        </p:nvSpPr>
        <p:spPr>
          <a:xfrm>
            <a:off x="2017189" y="5057536"/>
            <a:ext cx="166688" cy="603549"/>
          </a:xfrm>
          <a:custGeom>
            <a:avLst/>
            <a:gdLst>
              <a:gd name="connsiteX0" fmla="*/ 0 w 166688"/>
              <a:gd name="connsiteY0" fmla="*/ 838200 h 838200"/>
              <a:gd name="connsiteX1" fmla="*/ 69057 w 166688"/>
              <a:gd name="connsiteY1" fmla="*/ 0 h 838200"/>
              <a:gd name="connsiteX2" fmla="*/ 166688 w 166688"/>
              <a:gd name="connsiteY2" fmla="*/ 835819 h 838200"/>
            </a:gdLst>
            <a:ahLst/>
            <a:cxnLst>
              <a:cxn ang="0">
                <a:pos x="connsiteX0" y="connsiteY0"/>
              </a:cxn>
              <a:cxn ang="0">
                <a:pos x="connsiteX1" y="connsiteY1"/>
              </a:cxn>
              <a:cxn ang="0">
                <a:pos x="connsiteX2" y="connsiteY2"/>
              </a:cxn>
            </a:cxnLst>
            <a:rect l="l" t="t" r="r" b="b"/>
            <a:pathLst>
              <a:path w="166688" h="838200">
                <a:moveTo>
                  <a:pt x="0" y="838200"/>
                </a:moveTo>
                <a:cubicBezTo>
                  <a:pt x="20638" y="419298"/>
                  <a:pt x="41276" y="397"/>
                  <a:pt x="69057" y="0"/>
                </a:cubicBezTo>
                <a:cubicBezTo>
                  <a:pt x="96838" y="-397"/>
                  <a:pt x="144066" y="701675"/>
                  <a:pt x="166688" y="835819"/>
                </a:cubicBezTo>
              </a:path>
            </a:pathLst>
          </a:cu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Freeform: Shape 1028">
            <a:extLst>
              <a:ext uri="{FF2B5EF4-FFF2-40B4-BE49-F238E27FC236}">
                <a16:creationId xmlns:a16="http://schemas.microsoft.com/office/drawing/2014/main" id="{8BABC7AE-90E6-5A85-076C-A4C1F2007793}"/>
              </a:ext>
            </a:extLst>
          </p:cNvPr>
          <p:cNvSpPr/>
          <p:nvPr/>
        </p:nvSpPr>
        <p:spPr>
          <a:xfrm>
            <a:off x="2817327" y="4761646"/>
            <a:ext cx="166688" cy="892109"/>
          </a:xfrm>
          <a:custGeom>
            <a:avLst/>
            <a:gdLst>
              <a:gd name="connsiteX0" fmla="*/ 0 w 166688"/>
              <a:gd name="connsiteY0" fmla="*/ 838200 h 838200"/>
              <a:gd name="connsiteX1" fmla="*/ 69057 w 166688"/>
              <a:gd name="connsiteY1" fmla="*/ 0 h 838200"/>
              <a:gd name="connsiteX2" fmla="*/ 166688 w 166688"/>
              <a:gd name="connsiteY2" fmla="*/ 835819 h 838200"/>
            </a:gdLst>
            <a:ahLst/>
            <a:cxnLst>
              <a:cxn ang="0">
                <a:pos x="connsiteX0" y="connsiteY0"/>
              </a:cxn>
              <a:cxn ang="0">
                <a:pos x="connsiteX1" y="connsiteY1"/>
              </a:cxn>
              <a:cxn ang="0">
                <a:pos x="connsiteX2" y="connsiteY2"/>
              </a:cxn>
            </a:cxnLst>
            <a:rect l="l" t="t" r="r" b="b"/>
            <a:pathLst>
              <a:path w="166688" h="838200">
                <a:moveTo>
                  <a:pt x="0" y="838200"/>
                </a:moveTo>
                <a:cubicBezTo>
                  <a:pt x="20638" y="419298"/>
                  <a:pt x="41276" y="397"/>
                  <a:pt x="69057" y="0"/>
                </a:cubicBezTo>
                <a:cubicBezTo>
                  <a:pt x="96838" y="-397"/>
                  <a:pt x="144066" y="701675"/>
                  <a:pt x="166688" y="835819"/>
                </a:cubicBezTo>
              </a:path>
            </a:pathLst>
          </a:custGeom>
          <a:solidFill>
            <a:srgbClr val="00B050"/>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Oval 1046">
            <a:extLst>
              <a:ext uri="{FF2B5EF4-FFF2-40B4-BE49-F238E27FC236}">
                <a16:creationId xmlns:a16="http://schemas.microsoft.com/office/drawing/2014/main" id="{1AC7F6A5-48B3-9AFA-6120-24E4707540D6}"/>
              </a:ext>
            </a:extLst>
          </p:cNvPr>
          <p:cNvSpPr/>
          <p:nvPr/>
        </p:nvSpPr>
        <p:spPr>
          <a:xfrm>
            <a:off x="2059040" y="3200923"/>
            <a:ext cx="78128" cy="78128"/>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9" name="Straight Arrow Connector 1048">
            <a:extLst>
              <a:ext uri="{FF2B5EF4-FFF2-40B4-BE49-F238E27FC236}">
                <a16:creationId xmlns:a16="http://schemas.microsoft.com/office/drawing/2014/main" id="{133A8921-CE99-36C5-BFF3-6562343DF6DC}"/>
              </a:ext>
            </a:extLst>
          </p:cNvPr>
          <p:cNvCxnSpPr>
            <a:cxnSpLocks/>
          </p:cNvCxnSpPr>
          <p:nvPr/>
        </p:nvCxnSpPr>
        <p:spPr>
          <a:xfrm flipV="1">
            <a:off x="3638550" y="3963191"/>
            <a:ext cx="2810145" cy="1013959"/>
          </a:xfrm>
          <a:prstGeom prst="straightConnector1">
            <a:avLst/>
          </a:prstGeom>
          <a:ln w="38100" cap="rnd">
            <a:solidFill>
              <a:schemeClr val="accent5"/>
            </a:solidFill>
            <a:tailEnd type="stealth"/>
          </a:ln>
        </p:spPr>
        <p:style>
          <a:lnRef idx="2">
            <a:schemeClr val="accent1"/>
          </a:lnRef>
          <a:fillRef idx="0">
            <a:schemeClr val="accent1"/>
          </a:fillRef>
          <a:effectRef idx="1">
            <a:schemeClr val="accent1"/>
          </a:effectRef>
          <a:fontRef idx="minor">
            <a:schemeClr val="tx1"/>
          </a:fontRef>
        </p:style>
      </p:cxnSp>
      <p:cxnSp>
        <p:nvCxnSpPr>
          <p:cNvPr id="1051" name="Straight Arrow Connector 1050">
            <a:extLst>
              <a:ext uri="{FF2B5EF4-FFF2-40B4-BE49-F238E27FC236}">
                <a16:creationId xmlns:a16="http://schemas.microsoft.com/office/drawing/2014/main" id="{15AE6AAE-98D6-908C-FE8F-FF1BE530F8FE}"/>
              </a:ext>
            </a:extLst>
          </p:cNvPr>
          <p:cNvCxnSpPr>
            <a:cxnSpLocks/>
          </p:cNvCxnSpPr>
          <p:nvPr/>
        </p:nvCxnSpPr>
        <p:spPr>
          <a:xfrm flipV="1">
            <a:off x="3638550" y="3987683"/>
            <a:ext cx="5392807" cy="985367"/>
          </a:xfrm>
          <a:prstGeom prst="straightConnector1">
            <a:avLst/>
          </a:prstGeom>
          <a:ln w="38100" cap="rnd">
            <a:solidFill>
              <a:schemeClr val="accent5"/>
            </a:solidFill>
            <a:tailEnd type="stealth"/>
          </a:ln>
        </p:spPr>
        <p:style>
          <a:lnRef idx="2">
            <a:schemeClr val="accent1"/>
          </a:lnRef>
          <a:fillRef idx="0">
            <a:schemeClr val="accent1"/>
          </a:fillRef>
          <a:effectRef idx="1">
            <a:schemeClr val="accent1"/>
          </a:effectRef>
          <a:fontRef idx="minor">
            <a:schemeClr val="tx1"/>
          </a:fontRef>
        </p:style>
      </p:cxnSp>
      <p:sp>
        <p:nvSpPr>
          <p:cNvPr id="1061" name="TextBox 1060">
            <a:extLst>
              <a:ext uri="{FF2B5EF4-FFF2-40B4-BE49-F238E27FC236}">
                <a16:creationId xmlns:a16="http://schemas.microsoft.com/office/drawing/2014/main" id="{A03F1224-7A38-4D9D-9747-5754BC3ACB8B}"/>
              </a:ext>
            </a:extLst>
          </p:cNvPr>
          <p:cNvSpPr txBox="1"/>
          <p:nvPr/>
        </p:nvSpPr>
        <p:spPr>
          <a:xfrm rot="20417798">
            <a:off x="4350788" y="4213939"/>
            <a:ext cx="1072730" cy="338554"/>
          </a:xfrm>
          <a:prstGeom prst="rect">
            <a:avLst/>
          </a:prstGeom>
          <a:noFill/>
        </p:spPr>
        <p:txBody>
          <a:bodyPr wrap="none" rtlCol="0">
            <a:spAutoFit/>
          </a:bodyPr>
          <a:lstStyle/>
          <a:p>
            <a:r>
              <a:rPr lang="en-US" sz="1600" b="1" dirty="0">
                <a:solidFill>
                  <a:schemeClr val="accent5"/>
                </a:solidFill>
                <a:latin typeface="CMU Serif" panose="02000603000000000000" pitchFamily="2" charset="0"/>
                <a:ea typeface="CMU Serif" panose="02000603000000000000" pitchFamily="2" charset="0"/>
                <a:cs typeface="CMU Serif" panose="02000603000000000000" pitchFamily="2" charset="0"/>
              </a:rPr>
              <a:t>Training</a:t>
            </a:r>
          </a:p>
        </p:txBody>
      </p:sp>
      <p:sp>
        <p:nvSpPr>
          <p:cNvPr id="1062" name="TextBox 1061">
            <a:extLst>
              <a:ext uri="{FF2B5EF4-FFF2-40B4-BE49-F238E27FC236}">
                <a16:creationId xmlns:a16="http://schemas.microsoft.com/office/drawing/2014/main" id="{BB102F82-49AD-2090-6C25-5950698C7481}"/>
              </a:ext>
            </a:extLst>
          </p:cNvPr>
          <p:cNvSpPr txBox="1"/>
          <p:nvPr/>
        </p:nvSpPr>
        <p:spPr>
          <a:xfrm rot="20987221">
            <a:off x="5908594" y="4139115"/>
            <a:ext cx="1260281" cy="338554"/>
          </a:xfrm>
          <a:prstGeom prst="rect">
            <a:avLst/>
          </a:prstGeom>
          <a:noFill/>
        </p:spPr>
        <p:txBody>
          <a:bodyPr wrap="none" rtlCol="0">
            <a:spAutoFit/>
          </a:bodyPr>
          <a:lstStyle/>
          <a:p>
            <a:r>
              <a:rPr lang="en-US" sz="1600" b="1" dirty="0">
                <a:solidFill>
                  <a:schemeClr val="accent5"/>
                </a:solidFill>
                <a:latin typeface="CMU Serif" panose="02000603000000000000" pitchFamily="2" charset="0"/>
                <a:ea typeface="CMU Serif" panose="02000603000000000000" pitchFamily="2" charset="0"/>
                <a:cs typeface="CMU Serif" panose="02000603000000000000" pitchFamily="2" charset="0"/>
              </a:rPr>
              <a:t>Validation</a:t>
            </a:r>
          </a:p>
        </p:txBody>
      </p:sp>
      <p:cxnSp>
        <p:nvCxnSpPr>
          <p:cNvPr id="1063" name="Straight Arrow Connector 1062">
            <a:extLst>
              <a:ext uri="{FF2B5EF4-FFF2-40B4-BE49-F238E27FC236}">
                <a16:creationId xmlns:a16="http://schemas.microsoft.com/office/drawing/2014/main" id="{7D98FF44-9892-B6BC-D750-0CE96A36907A}"/>
              </a:ext>
            </a:extLst>
          </p:cNvPr>
          <p:cNvCxnSpPr>
            <a:cxnSpLocks/>
          </p:cNvCxnSpPr>
          <p:nvPr/>
        </p:nvCxnSpPr>
        <p:spPr>
          <a:xfrm>
            <a:off x="3638550" y="3237127"/>
            <a:ext cx="279015" cy="0"/>
          </a:xfrm>
          <a:prstGeom prst="straightConnector1">
            <a:avLst/>
          </a:prstGeom>
          <a:ln w="38100" cap="rnd">
            <a:solidFill>
              <a:schemeClr val="accent5"/>
            </a:solidFill>
            <a:tailEnd type="stealth"/>
          </a:ln>
        </p:spPr>
        <p:style>
          <a:lnRef idx="2">
            <a:schemeClr val="accent1"/>
          </a:lnRef>
          <a:fillRef idx="0">
            <a:schemeClr val="accent1"/>
          </a:fillRef>
          <a:effectRef idx="1">
            <a:schemeClr val="accent1"/>
          </a:effectRef>
          <a:fontRef idx="minor">
            <a:schemeClr val="tx1"/>
          </a:fontRef>
        </p:style>
      </p:cxnSp>
      <p:cxnSp>
        <p:nvCxnSpPr>
          <p:cNvPr id="1066" name="Straight Arrow Connector 1065">
            <a:extLst>
              <a:ext uri="{FF2B5EF4-FFF2-40B4-BE49-F238E27FC236}">
                <a16:creationId xmlns:a16="http://schemas.microsoft.com/office/drawing/2014/main" id="{16229DC4-49D6-3F4D-F01F-3938E48099F4}"/>
              </a:ext>
            </a:extLst>
          </p:cNvPr>
          <p:cNvCxnSpPr>
            <a:cxnSpLocks/>
          </p:cNvCxnSpPr>
          <p:nvPr/>
        </p:nvCxnSpPr>
        <p:spPr>
          <a:xfrm>
            <a:off x="6136481" y="3243478"/>
            <a:ext cx="283369" cy="0"/>
          </a:xfrm>
          <a:prstGeom prst="straightConnector1">
            <a:avLst/>
          </a:prstGeom>
          <a:ln w="38100" cap="rnd">
            <a:solidFill>
              <a:schemeClr val="accent5"/>
            </a:solidFill>
            <a:tailEnd type="stealth"/>
          </a:ln>
        </p:spPr>
        <p:style>
          <a:lnRef idx="2">
            <a:schemeClr val="accent1"/>
          </a:lnRef>
          <a:fillRef idx="0">
            <a:schemeClr val="accent1"/>
          </a:fillRef>
          <a:effectRef idx="1">
            <a:schemeClr val="accent1"/>
          </a:effectRef>
          <a:fontRef idx="minor">
            <a:schemeClr val="tx1"/>
          </a:fontRef>
        </p:style>
      </p:cxnSp>
      <p:cxnSp>
        <p:nvCxnSpPr>
          <p:cNvPr id="1069" name="Straight Arrow Connector 1068">
            <a:extLst>
              <a:ext uri="{FF2B5EF4-FFF2-40B4-BE49-F238E27FC236}">
                <a16:creationId xmlns:a16="http://schemas.microsoft.com/office/drawing/2014/main" id="{41165574-D60E-AAD1-29AD-ACA3F8342F8F}"/>
              </a:ext>
            </a:extLst>
          </p:cNvPr>
          <p:cNvCxnSpPr>
            <a:cxnSpLocks/>
          </p:cNvCxnSpPr>
          <p:nvPr/>
        </p:nvCxnSpPr>
        <p:spPr>
          <a:xfrm flipV="1">
            <a:off x="8632825" y="3237127"/>
            <a:ext cx="292100" cy="1"/>
          </a:xfrm>
          <a:prstGeom prst="straightConnector1">
            <a:avLst/>
          </a:prstGeom>
          <a:ln w="38100" cap="rnd">
            <a:solidFill>
              <a:schemeClr val="accent5"/>
            </a:solidFill>
            <a:tailEnd type="stealth"/>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194D3456-8E53-20B4-EAD6-1061EB89483B}"/>
              </a:ext>
            </a:extLst>
          </p:cNvPr>
          <p:cNvCxnSpPr>
            <a:cxnSpLocks/>
          </p:cNvCxnSpPr>
          <p:nvPr/>
        </p:nvCxnSpPr>
        <p:spPr>
          <a:xfrm>
            <a:off x="3946795" y="3424085"/>
            <a:ext cx="2149205" cy="0"/>
          </a:xfrm>
          <a:prstGeom prst="line">
            <a:avLst/>
          </a:prstGeom>
          <a:ln w="38100">
            <a:solidFill>
              <a:schemeClr val="accent3"/>
            </a:solidFill>
          </a:ln>
        </p:spPr>
        <p:style>
          <a:lnRef idx="2">
            <a:schemeClr val="accent1"/>
          </a:lnRef>
          <a:fillRef idx="0">
            <a:schemeClr val="accent1"/>
          </a:fillRef>
          <a:effectRef idx="1">
            <a:schemeClr val="accent1"/>
          </a:effectRef>
          <a:fontRef idx="minor">
            <a:schemeClr val="tx1"/>
          </a:fontRef>
        </p:style>
      </p:cxnSp>
      <p:sp>
        <p:nvSpPr>
          <p:cNvPr id="6" name="Freeform: Shape 5">
            <a:extLst>
              <a:ext uri="{FF2B5EF4-FFF2-40B4-BE49-F238E27FC236}">
                <a16:creationId xmlns:a16="http://schemas.microsoft.com/office/drawing/2014/main" id="{0F7DD084-80E9-B8D4-7DA9-51ADAE907AB9}"/>
              </a:ext>
            </a:extLst>
          </p:cNvPr>
          <p:cNvSpPr/>
          <p:nvPr/>
        </p:nvSpPr>
        <p:spPr>
          <a:xfrm>
            <a:off x="4972394" y="2958855"/>
            <a:ext cx="530638" cy="960095"/>
          </a:xfrm>
          <a:custGeom>
            <a:avLst/>
            <a:gdLst>
              <a:gd name="connsiteX0" fmla="*/ 1073150 w 1073150"/>
              <a:gd name="connsiteY0" fmla="*/ 0 h 1390650"/>
              <a:gd name="connsiteX1" fmla="*/ 0 w 1073150"/>
              <a:gd name="connsiteY1" fmla="*/ 1390650 h 1390650"/>
            </a:gdLst>
            <a:ahLst/>
            <a:cxnLst>
              <a:cxn ang="0">
                <a:pos x="connsiteX0" y="connsiteY0"/>
              </a:cxn>
              <a:cxn ang="0">
                <a:pos x="connsiteX1" y="connsiteY1"/>
              </a:cxn>
            </a:cxnLst>
            <a:rect l="l" t="t" r="r" b="b"/>
            <a:pathLst>
              <a:path w="1073150" h="1390650">
                <a:moveTo>
                  <a:pt x="1073150" y="0"/>
                </a:moveTo>
                <a:lnTo>
                  <a:pt x="0" y="1390650"/>
                </a:lnTo>
              </a:path>
            </a:pathLst>
          </a:cu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4B8AD915-E4FC-136B-30D4-69864C517CCF}"/>
              </a:ext>
            </a:extLst>
          </p:cNvPr>
          <p:cNvSpPr/>
          <p:nvPr/>
        </p:nvSpPr>
        <p:spPr>
          <a:xfrm>
            <a:off x="4627597" y="2964071"/>
            <a:ext cx="268914" cy="954880"/>
          </a:xfrm>
          <a:custGeom>
            <a:avLst/>
            <a:gdLst>
              <a:gd name="connsiteX0" fmla="*/ 0 w 546100"/>
              <a:gd name="connsiteY0" fmla="*/ 0 h 1371600"/>
              <a:gd name="connsiteX1" fmla="*/ 400050 w 546100"/>
              <a:gd name="connsiteY1" fmla="*/ 666750 h 1371600"/>
              <a:gd name="connsiteX2" fmla="*/ 546100 w 546100"/>
              <a:gd name="connsiteY2" fmla="*/ 1371600 h 1371600"/>
            </a:gdLst>
            <a:ahLst/>
            <a:cxnLst>
              <a:cxn ang="0">
                <a:pos x="connsiteX0" y="connsiteY0"/>
              </a:cxn>
              <a:cxn ang="0">
                <a:pos x="connsiteX1" y="connsiteY1"/>
              </a:cxn>
              <a:cxn ang="0">
                <a:pos x="connsiteX2" y="connsiteY2"/>
              </a:cxn>
            </a:cxnLst>
            <a:rect l="l" t="t" r="r" b="b"/>
            <a:pathLst>
              <a:path w="546100" h="1371600">
                <a:moveTo>
                  <a:pt x="0" y="0"/>
                </a:moveTo>
                <a:cubicBezTo>
                  <a:pt x="154516" y="219075"/>
                  <a:pt x="309033" y="438150"/>
                  <a:pt x="400050" y="666750"/>
                </a:cubicBezTo>
                <a:cubicBezTo>
                  <a:pt x="491067" y="895350"/>
                  <a:pt x="518583" y="1133475"/>
                  <a:pt x="546100" y="1371600"/>
                </a:cubicBezTo>
              </a:path>
            </a:pathLst>
          </a:cu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3A5D271-F6D9-FB2D-EDA1-37FD5BCC3CBB}"/>
              </a:ext>
            </a:extLst>
          </p:cNvPr>
          <p:cNvSpPr/>
          <p:nvPr/>
        </p:nvSpPr>
        <p:spPr>
          <a:xfrm>
            <a:off x="4896511" y="2958856"/>
            <a:ext cx="229744" cy="951852"/>
          </a:xfrm>
          <a:custGeom>
            <a:avLst/>
            <a:gdLst>
              <a:gd name="connsiteX0" fmla="*/ 0 w 209550"/>
              <a:gd name="connsiteY0" fmla="*/ 0 h 1390650"/>
              <a:gd name="connsiteX1" fmla="*/ 209550 w 209550"/>
              <a:gd name="connsiteY1" fmla="*/ 1390650 h 1390650"/>
            </a:gdLst>
            <a:ahLst/>
            <a:cxnLst>
              <a:cxn ang="0">
                <a:pos x="connsiteX0" y="connsiteY0"/>
              </a:cxn>
              <a:cxn ang="0">
                <a:pos x="connsiteX1" y="connsiteY1"/>
              </a:cxn>
            </a:cxnLst>
            <a:rect l="l" t="t" r="r" b="b"/>
            <a:pathLst>
              <a:path w="209550" h="1390650">
                <a:moveTo>
                  <a:pt x="0" y="0"/>
                </a:moveTo>
                <a:lnTo>
                  <a:pt x="209550" y="1390650"/>
                </a:lnTo>
              </a:path>
            </a:pathLst>
          </a:cu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398DD2D-D032-3B38-6C9F-C6E112F411A1}"/>
              </a:ext>
            </a:extLst>
          </p:cNvPr>
          <p:cNvSpPr/>
          <p:nvPr/>
        </p:nvSpPr>
        <p:spPr>
          <a:xfrm>
            <a:off x="4755727" y="3360277"/>
            <a:ext cx="114435" cy="114435"/>
          </a:xfrm>
          <a:prstGeom prst="ellipse">
            <a:avLst/>
          </a:prstGeom>
          <a:solidFill>
            <a:srgbClr val="FFFF00"/>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C14545E-9A52-A36A-A276-FD7D90532E86}"/>
              </a:ext>
            </a:extLst>
          </p:cNvPr>
          <p:cNvSpPr/>
          <p:nvPr/>
        </p:nvSpPr>
        <p:spPr>
          <a:xfrm>
            <a:off x="4953194" y="3366867"/>
            <a:ext cx="114435" cy="114435"/>
          </a:xfrm>
          <a:prstGeom prst="ellipse">
            <a:avLst/>
          </a:prstGeom>
          <a:solidFill>
            <a:srgbClr val="FFFF00"/>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556467D-A60E-EE22-8927-F1A51A8EA665}"/>
              </a:ext>
            </a:extLst>
          </p:cNvPr>
          <p:cNvSpPr/>
          <p:nvPr/>
        </p:nvSpPr>
        <p:spPr>
          <a:xfrm>
            <a:off x="5202138" y="3360277"/>
            <a:ext cx="114435" cy="114435"/>
          </a:xfrm>
          <a:prstGeom prst="ellipse">
            <a:avLst/>
          </a:prstGeom>
          <a:solidFill>
            <a:srgbClr val="FFFF00"/>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8C8FC95-AC1D-545B-5A3D-0C5CD82330A4}"/>
              </a:ext>
            </a:extLst>
          </p:cNvPr>
          <p:cNvSpPr/>
          <p:nvPr/>
        </p:nvSpPr>
        <p:spPr>
          <a:xfrm>
            <a:off x="4679845" y="3265231"/>
            <a:ext cx="689725" cy="30452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7228BC31-00B3-E045-7A5C-2E72F594CF3E}"/>
              </a:ext>
            </a:extLst>
          </p:cNvPr>
          <p:cNvSpPr/>
          <p:nvPr/>
        </p:nvSpPr>
        <p:spPr>
          <a:xfrm>
            <a:off x="-2311573" y="3043942"/>
            <a:ext cx="1738313" cy="892108"/>
          </a:xfrm>
          <a:custGeom>
            <a:avLst/>
            <a:gdLst>
              <a:gd name="connsiteX0" fmla="*/ 0 w 1738313"/>
              <a:gd name="connsiteY0" fmla="*/ 892108 h 892108"/>
              <a:gd name="connsiteX1" fmla="*/ 88107 w 1738313"/>
              <a:gd name="connsiteY1" fmla="*/ 782570 h 892108"/>
              <a:gd name="connsiteX2" fmla="*/ 154782 w 1738313"/>
              <a:gd name="connsiteY2" fmla="*/ 663508 h 892108"/>
              <a:gd name="connsiteX3" fmla="*/ 238125 w 1738313"/>
              <a:gd name="connsiteY3" fmla="*/ 468245 h 892108"/>
              <a:gd name="connsiteX4" fmla="*/ 297657 w 1738313"/>
              <a:gd name="connsiteY4" fmla="*/ 372995 h 892108"/>
              <a:gd name="connsiteX5" fmla="*/ 383382 w 1738313"/>
              <a:gd name="connsiteY5" fmla="*/ 334895 h 892108"/>
              <a:gd name="connsiteX6" fmla="*/ 471488 w 1738313"/>
              <a:gd name="connsiteY6" fmla="*/ 418239 h 892108"/>
              <a:gd name="connsiteX7" fmla="*/ 526257 w 1738313"/>
              <a:gd name="connsiteY7" fmla="*/ 530158 h 892108"/>
              <a:gd name="connsiteX8" fmla="*/ 581025 w 1738313"/>
              <a:gd name="connsiteY8" fmla="*/ 599214 h 892108"/>
              <a:gd name="connsiteX9" fmla="*/ 645319 w 1738313"/>
              <a:gd name="connsiteY9" fmla="*/ 637314 h 892108"/>
              <a:gd name="connsiteX10" fmla="*/ 747713 w 1738313"/>
              <a:gd name="connsiteY10" fmla="*/ 665889 h 892108"/>
              <a:gd name="connsiteX11" fmla="*/ 876300 w 1738313"/>
              <a:gd name="connsiteY11" fmla="*/ 630170 h 892108"/>
              <a:gd name="connsiteX12" fmla="*/ 976313 w 1738313"/>
              <a:gd name="connsiteY12" fmla="*/ 465864 h 892108"/>
              <a:gd name="connsiteX13" fmla="*/ 1033463 w 1738313"/>
              <a:gd name="connsiteY13" fmla="*/ 265839 h 892108"/>
              <a:gd name="connsiteX14" fmla="*/ 1071563 w 1738313"/>
              <a:gd name="connsiteY14" fmla="*/ 111058 h 892108"/>
              <a:gd name="connsiteX15" fmla="*/ 1138238 w 1738313"/>
              <a:gd name="connsiteY15" fmla="*/ 6283 h 892108"/>
              <a:gd name="connsiteX16" fmla="*/ 1223963 w 1738313"/>
              <a:gd name="connsiteY16" fmla="*/ 32476 h 892108"/>
              <a:gd name="connsiteX17" fmla="*/ 1297782 w 1738313"/>
              <a:gd name="connsiteY17" fmla="*/ 201545 h 892108"/>
              <a:gd name="connsiteX18" fmla="*/ 1412082 w 1738313"/>
              <a:gd name="connsiteY18" fmla="*/ 518251 h 892108"/>
              <a:gd name="connsiteX19" fmla="*/ 1538288 w 1738313"/>
              <a:gd name="connsiteY19" fmla="*/ 815908 h 892108"/>
              <a:gd name="connsiteX20" fmla="*/ 1738313 w 1738313"/>
              <a:gd name="connsiteY20" fmla="*/ 884964 h 89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8313" h="892108">
                <a:moveTo>
                  <a:pt x="0" y="892108"/>
                </a:moveTo>
                <a:cubicBezTo>
                  <a:pt x="31155" y="856389"/>
                  <a:pt x="62310" y="820670"/>
                  <a:pt x="88107" y="782570"/>
                </a:cubicBezTo>
                <a:cubicBezTo>
                  <a:pt x="113904" y="744470"/>
                  <a:pt x="129779" y="715895"/>
                  <a:pt x="154782" y="663508"/>
                </a:cubicBezTo>
                <a:cubicBezTo>
                  <a:pt x="179785" y="611121"/>
                  <a:pt x="214313" y="516664"/>
                  <a:pt x="238125" y="468245"/>
                </a:cubicBezTo>
                <a:cubicBezTo>
                  <a:pt x="261937" y="419826"/>
                  <a:pt x="273448" y="395220"/>
                  <a:pt x="297657" y="372995"/>
                </a:cubicBezTo>
                <a:cubicBezTo>
                  <a:pt x="321866" y="350770"/>
                  <a:pt x="354410" y="327354"/>
                  <a:pt x="383382" y="334895"/>
                </a:cubicBezTo>
                <a:cubicBezTo>
                  <a:pt x="412354" y="342436"/>
                  <a:pt x="447676" y="385695"/>
                  <a:pt x="471488" y="418239"/>
                </a:cubicBezTo>
                <a:cubicBezTo>
                  <a:pt x="495300" y="450783"/>
                  <a:pt x="508001" y="499996"/>
                  <a:pt x="526257" y="530158"/>
                </a:cubicBezTo>
                <a:cubicBezTo>
                  <a:pt x="544513" y="560320"/>
                  <a:pt x="561181" y="581355"/>
                  <a:pt x="581025" y="599214"/>
                </a:cubicBezTo>
                <a:cubicBezTo>
                  <a:pt x="600869" y="617073"/>
                  <a:pt x="617538" y="626202"/>
                  <a:pt x="645319" y="637314"/>
                </a:cubicBezTo>
                <a:cubicBezTo>
                  <a:pt x="673100" y="648426"/>
                  <a:pt x="709216" y="667080"/>
                  <a:pt x="747713" y="665889"/>
                </a:cubicBezTo>
                <a:cubicBezTo>
                  <a:pt x="786210" y="664698"/>
                  <a:pt x="838200" y="663507"/>
                  <a:pt x="876300" y="630170"/>
                </a:cubicBezTo>
                <a:cubicBezTo>
                  <a:pt x="914400" y="596833"/>
                  <a:pt x="950119" y="526586"/>
                  <a:pt x="976313" y="465864"/>
                </a:cubicBezTo>
                <a:cubicBezTo>
                  <a:pt x="1002507" y="405142"/>
                  <a:pt x="1017588" y="324973"/>
                  <a:pt x="1033463" y="265839"/>
                </a:cubicBezTo>
                <a:cubicBezTo>
                  <a:pt x="1049338" y="206705"/>
                  <a:pt x="1054101" y="154317"/>
                  <a:pt x="1071563" y="111058"/>
                </a:cubicBezTo>
                <a:cubicBezTo>
                  <a:pt x="1089025" y="67799"/>
                  <a:pt x="1112838" y="19380"/>
                  <a:pt x="1138238" y="6283"/>
                </a:cubicBezTo>
                <a:cubicBezTo>
                  <a:pt x="1163638" y="-6814"/>
                  <a:pt x="1197372" y="-68"/>
                  <a:pt x="1223963" y="32476"/>
                </a:cubicBezTo>
                <a:cubicBezTo>
                  <a:pt x="1250554" y="65020"/>
                  <a:pt x="1266429" y="120583"/>
                  <a:pt x="1297782" y="201545"/>
                </a:cubicBezTo>
                <a:cubicBezTo>
                  <a:pt x="1329135" y="282507"/>
                  <a:pt x="1371998" y="415857"/>
                  <a:pt x="1412082" y="518251"/>
                </a:cubicBezTo>
                <a:cubicBezTo>
                  <a:pt x="1452166" y="620645"/>
                  <a:pt x="1483916" y="754789"/>
                  <a:pt x="1538288" y="815908"/>
                </a:cubicBezTo>
                <a:cubicBezTo>
                  <a:pt x="1592660" y="877027"/>
                  <a:pt x="1665486" y="880995"/>
                  <a:pt x="1738313" y="884964"/>
                </a:cubicBezTo>
              </a:path>
            </a:pathLst>
          </a:custGeom>
          <a:solidFill>
            <a:schemeClr val="accent5"/>
          </a:solidFill>
          <a:ln cap="rnd">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3927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BDEC4-C9B8-73BC-41BE-06F2368F5F4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7EB8EA9-5705-A83E-9799-954200D106C4}"/>
              </a:ext>
            </a:extLst>
          </p:cNvPr>
          <p:cNvSpPr txBox="1"/>
          <p:nvPr/>
        </p:nvSpPr>
        <p:spPr>
          <a:xfrm>
            <a:off x="506538" y="518912"/>
            <a:ext cx="11222779" cy="646331"/>
          </a:xfrm>
          <a:prstGeom prst="rect">
            <a:avLst/>
          </a:prstGeom>
          <a:noFill/>
        </p:spPr>
        <p:txBody>
          <a:bodyPr wrap="square" rtlCol="0">
            <a:spAutoFit/>
          </a:bodyPr>
          <a:lstStyle/>
          <a:p>
            <a:pPr algn="ctr"/>
            <a:r>
              <a:rPr lang="en-US" sz="3600" b="1" dirty="0">
                <a:solidFill>
                  <a:schemeClr val="bg1"/>
                </a:solidFill>
                <a:latin typeface="CMU Serif" panose="02000603000000000000" pitchFamily="2" charset="0"/>
                <a:ea typeface="CMU Serif" panose="02000603000000000000" pitchFamily="2" charset="0"/>
                <a:cs typeface="CMU Serif" panose="02000603000000000000" pitchFamily="2" charset="0"/>
              </a:rPr>
              <a:t>Data</a:t>
            </a:r>
          </a:p>
        </p:txBody>
      </p:sp>
      <p:sp>
        <p:nvSpPr>
          <p:cNvPr id="2" name="TextBox 1">
            <a:extLst>
              <a:ext uri="{FF2B5EF4-FFF2-40B4-BE49-F238E27FC236}">
                <a16:creationId xmlns:a16="http://schemas.microsoft.com/office/drawing/2014/main" id="{879305EF-35A6-A15F-7FB5-7906EDB63DEB}"/>
              </a:ext>
            </a:extLst>
          </p:cNvPr>
          <p:cNvSpPr txBox="1"/>
          <p:nvPr/>
        </p:nvSpPr>
        <p:spPr>
          <a:xfrm>
            <a:off x="506538" y="1487585"/>
            <a:ext cx="11222779" cy="5109091"/>
          </a:xfrm>
          <a:prstGeom prst="rect">
            <a:avLst/>
          </a:prstGeom>
          <a:noFill/>
        </p:spPr>
        <p:txBody>
          <a:bodyPr wrap="square" rtlCol="0">
            <a:spAutoFit/>
          </a:bodyPr>
          <a:lstStyle/>
          <a:p>
            <a:r>
              <a:rPr lang="en-US" b="1" u="sng" dirty="0">
                <a:solidFill>
                  <a:schemeClr val="bg1"/>
                </a:solidFill>
                <a:latin typeface="CMU Serif" panose="02000603000000000000" pitchFamily="2" charset="0"/>
                <a:ea typeface="CMU Serif" panose="02000603000000000000" pitchFamily="2" charset="0"/>
                <a:cs typeface="CMU Serif" panose="02000603000000000000" pitchFamily="2" charset="0"/>
              </a:rPr>
              <a:t>Dataset:</a:t>
            </a: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Simulated data based on real CMS data.</a:t>
            </a:r>
          </a:p>
          <a:p>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a:t>
            </a:r>
            <a:r>
              <a:rPr lang="en-US" b="1" dirty="0">
                <a:solidFill>
                  <a:schemeClr val="bg1"/>
                </a:solidFill>
                <a:latin typeface="CMU Serif" panose="02000603000000000000" pitchFamily="2" charset="0"/>
                <a:ea typeface="CMU Serif" panose="02000603000000000000" pitchFamily="2" charset="0"/>
                <a:cs typeface="CMU Serif" panose="02000603000000000000" pitchFamily="2" charset="0"/>
              </a:rPr>
              <a:t>Set 0:</a:t>
            </a: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a:t>
            </a:r>
            <a:r>
              <a:rPr lang="en-US" dirty="0">
                <a:solidFill>
                  <a:srgbClr val="FFFF00"/>
                </a:solidFill>
                <a:latin typeface="CMU Serif" panose="02000603000000000000" pitchFamily="2" charset="0"/>
                <a:ea typeface="CMU Serif" panose="02000603000000000000" pitchFamily="2" charset="0"/>
                <a:cs typeface="CMU Serif" panose="02000603000000000000" pitchFamily="2" charset="0"/>
              </a:rPr>
              <a:t>2 - 8</a:t>
            </a: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vertices, </a:t>
            </a:r>
            <a:r>
              <a:rPr lang="en-US" dirty="0">
                <a:solidFill>
                  <a:srgbClr val="FFFF00"/>
                </a:solidFill>
                <a:latin typeface="CMU Serif" panose="02000603000000000000" pitchFamily="2" charset="0"/>
                <a:ea typeface="CMU Serif" panose="02000603000000000000" pitchFamily="2" charset="0"/>
                <a:cs typeface="CMU Serif" panose="02000603000000000000" pitchFamily="2" charset="0"/>
              </a:rPr>
              <a:t>2 - 8</a:t>
            </a: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tracks/vertex, </a:t>
            </a:r>
            <a:r>
              <a:rPr lang="en-US" dirty="0">
                <a:solidFill>
                  <a:srgbClr val="FFFF00"/>
                </a:solidFill>
                <a:latin typeface="CMU Serif" panose="02000603000000000000" pitchFamily="2" charset="0"/>
                <a:ea typeface="CMU Serif" panose="02000603000000000000" pitchFamily="2" charset="0"/>
                <a:cs typeface="CMU Serif" panose="02000603000000000000" pitchFamily="2" charset="0"/>
              </a:rPr>
              <a:t>1000</a:t>
            </a: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samples  	=&gt;  49K files, 225K vertices, 1.225M tracks</a:t>
            </a:r>
          </a:p>
          <a:p>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a:t>
            </a:r>
            <a:r>
              <a:rPr lang="en-US" b="1" dirty="0">
                <a:solidFill>
                  <a:schemeClr val="bg1"/>
                </a:solidFill>
                <a:latin typeface="CMU Serif" panose="02000603000000000000" pitchFamily="2" charset="0"/>
                <a:ea typeface="CMU Serif" panose="02000603000000000000" pitchFamily="2" charset="0"/>
                <a:cs typeface="CMU Serif" panose="02000603000000000000" pitchFamily="2" charset="0"/>
              </a:rPr>
              <a:t>Set 1:</a:t>
            </a: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a:t>
            </a:r>
            <a:r>
              <a:rPr lang="en-US" dirty="0">
                <a:solidFill>
                  <a:srgbClr val="FFFF00"/>
                </a:solidFill>
                <a:latin typeface="CMU Serif" panose="02000603000000000000" pitchFamily="2" charset="0"/>
                <a:ea typeface="CMU Serif" panose="02000603000000000000" pitchFamily="2" charset="0"/>
                <a:cs typeface="CMU Serif" panose="02000603000000000000" pitchFamily="2" charset="0"/>
              </a:rPr>
              <a:t>60</a:t>
            </a: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vertices,    </a:t>
            </a:r>
            <a:r>
              <a:rPr lang="en-US" dirty="0">
                <a:solidFill>
                  <a:srgbClr val="FFFF00"/>
                </a:solidFill>
                <a:latin typeface="CMU Serif" panose="02000603000000000000" pitchFamily="2" charset="0"/>
                <a:ea typeface="CMU Serif" panose="02000603000000000000" pitchFamily="2" charset="0"/>
                <a:cs typeface="CMU Serif" panose="02000603000000000000" pitchFamily="2" charset="0"/>
              </a:rPr>
              <a:t>10</a:t>
            </a: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tracks/vertex,    </a:t>
            </a:r>
            <a:r>
              <a:rPr lang="en-US" dirty="0">
                <a:solidFill>
                  <a:srgbClr val="FFFF00"/>
                </a:solidFill>
                <a:latin typeface="CMU Serif" panose="02000603000000000000" pitchFamily="2" charset="0"/>
                <a:ea typeface="CMU Serif" panose="02000603000000000000" pitchFamily="2" charset="0"/>
                <a:cs typeface="CMU Serif" panose="02000603000000000000" pitchFamily="2" charset="0"/>
              </a:rPr>
              <a:t>1000</a:t>
            </a:r>
            <a:r>
              <a:rPr lang="en-US" dirty="0">
                <a:solidFill>
                  <a:schemeClr val="bg1"/>
                </a:solidFill>
                <a:latin typeface="CMU Serif" panose="02000603000000000000" pitchFamily="2" charset="0"/>
                <a:ea typeface="CMU Serif" panose="02000603000000000000" pitchFamily="2" charset="0"/>
                <a:cs typeface="CMU Serif" panose="02000603000000000000" pitchFamily="2" charset="0"/>
              </a:rPr>
              <a:t> samples 	=&gt;  1K files, 60K vertices, 600K tracks</a:t>
            </a:r>
          </a:p>
          <a:p>
            <a:endParaRPr lang="en-US" sz="1600" b="1" u="sng"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b="1" u="sng" dirty="0">
                <a:solidFill>
                  <a:schemeClr val="bg1"/>
                </a:solidFill>
                <a:latin typeface="CMU Serif" panose="02000603000000000000" pitchFamily="2" charset="0"/>
                <a:ea typeface="CMU Serif" panose="02000603000000000000" pitchFamily="2" charset="0"/>
                <a:cs typeface="CMU Serif" panose="02000603000000000000" pitchFamily="2" charset="0"/>
              </a:rPr>
              <a:t>Type:</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JSON files</a:t>
            </a:r>
          </a:p>
          <a:p>
            <a:r>
              <a:rPr lang="en-US" sz="1600" b="1" u="sng" dirty="0">
                <a:solidFill>
                  <a:schemeClr val="bg1"/>
                </a:solidFill>
                <a:latin typeface="CMU Serif" panose="02000603000000000000" pitchFamily="2" charset="0"/>
                <a:ea typeface="CMU Serif" panose="02000603000000000000" pitchFamily="2" charset="0"/>
                <a:cs typeface="CMU Serif" panose="02000603000000000000" pitchFamily="2" charset="0"/>
              </a:rPr>
              <a:t>Content:</a:t>
            </a:r>
          </a:p>
          <a:p>
            <a:endParaRPr lang="en-US" sz="1600" b="1" u="sng"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endParaRPr lang="en-US" sz="1600" b="1" u="sng" dirty="0">
              <a:solidFill>
                <a:schemeClr val="bg1"/>
              </a:solidFill>
              <a:effectLst/>
              <a:latin typeface="CMU Serif" panose="02000603000000000000" pitchFamily="2" charset="0"/>
              <a:ea typeface="CMU Serif" panose="02000603000000000000" pitchFamily="2" charset="0"/>
              <a:cs typeface="CMU Serif" panose="02000603000000000000" pitchFamily="2" charset="0"/>
            </a:endParaRPr>
          </a:p>
          <a:p>
            <a:endParaRPr lang="en-US" sz="1600" b="1" u="sng"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endParaRPr lang="en-US" sz="1600" b="1" u="sng" dirty="0">
              <a:solidFill>
                <a:schemeClr val="bg1"/>
              </a:solidFill>
              <a:effectLst/>
              <a:latin typeface="CMU Serif" panose="02000603000000000000" pitchFamily="2" charset="0"/>
              <a:ea typeface="CMU Serif" panose="02000603000000000000" pitchFamily="2" charset="0"/>
              <a:cs typeface="CMU Serif" panose="02000603000000000000" pitchFamily="2" charset="0"/>
            </a:endParaRPr>
          </a:p>
          <a:p>
            <a:endParaRPr lang="en-US" sz="1600" b="1" u="sng"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endParaRPr lang="en-US" sz="1600" b="1" u="sng" dirty="0">
              <a:solidFill>
                <a:schemeClr val="bg1"/>
              </a:solidFill>
              <a:effectLst/>
              <a:latin typeface="CMU Serif" panose="02000603000000000000" pitchFamily="2" charset="0"/>
              <a:ea typeface="CMU Serif" panose="02000603000000000000" pitchFamily="2" charset="0"/>
              <a:cs typeface="CMU Serif" panose="02000603000000000000" pitchFamily="2" charset="0"/>
            </a:endParaRPr>
          </a:p>
          <a:p>
            <a:endParaRPr lang="en-US" sz="1600" b="1" u="sng" dirty="0">
              <a:solidFill>
                <a:schemeClr val="bg1"/>
              </a:solidFill>
              <a:latin typeface="CMU Serif" panose="02000603000000000000" pitchFamily="2" charset="0"/>
              <a:ea typeface="CMU Serif" panose="02000603000000000000" pitchFamily="2" charset="0"/>
              <a:cs typeface="CMU Serif" panose="02000603000000000000" pitchFamily="2" charset="0"/>
            </a:endParaRPr>
          </a:p>
          <a:p>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The units of the values generated</a:t>
            </a:r>
            <a:r>
              <a:rPr lang="en-US" sz="1600" dirty="0">
                <a:solidFill>
                  <a:schemeClr val="bg1"/>
                </a:solidFill>
                <a:effectLst/>
                <a:latin typeface="CMU Serif" panose="02000603000000000000" pitchFamily="2" charset="0"/>
                <a:ea typeface="CMU Serif" panose="02000603000000000000" pitchFamily="2" charset="0"/>
                <a:cs typeface="CMU Serif" panose="02000603000000000000" pitchFamily="2" charset="0"/>
              </a:rPr>
              <a:t> vary in [0, 1]</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representing</a:t>
            </a:r>
          </a:p>
          <a:p>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the position along the interaction region. (16cm)</a:t>
            </a:r>
            <a:endParaRPr lang="en-US" sz="1600" dirty="0">
              <a:solidFill>
                <a:schemeClr val="bg1"/>
              </a:solidFill>
              <a:effectLst/>
              <a:latin typeface="CMU Serif" panose="02000603000000000000" pitchFamily="2" charset="0"/>
              <a:ea typeface="CMU Serif" panose="02000603000000000000" pitchFamily="2" charset="0"/>
              <a:cs typeface="CMU Serif" panose="02000603000000000000" pitchFamily="2" charset="0"/>
            </a:endParaRPr>
          </a:p>
          <a:p>
            <a:endParaRPr lang="en-US" sz="1600" dirty="0">
              <a:solidFill>
                <a:schemeClr val="bg1"/>
              </a:solidFill>
              <a:effectLst/>
              <a:latin typeface="CMU Serif" panose="02000603000000000000" pitchFamily="2" charset="0"/>
              <a:ea typeface="CMU Serif" panose="02000603000000000000" pitchFamily="2" charset="0"/>
              <a:cs typeface="CMU Serif" panose="02000603000000000000" pitchFamily="2" charset="0"/>
            </a:endParaRPr>
          </a:p>
          <a:p>
            <a:r>
              <a:rPr lang="en-US" sz="1600" dirty="0">
                <a:solidFill>
                  <a:schemeClr val="bg1"/>
                </a:solidFill>
                <a:effectLst/>
                <a:latin typeface="CMU Serif" panose="02000603000000000000" pitchFamily="2" charset="0"/>
                <a:ea typeface="CMU Serif" panose="02000603000000000000" pitchFamily="2" charset="0"/>
                <a:cs typeface="CMU Serif" panose="02000603000000000000" pitchFamily="2" charset="0"/>
              </a:rPr>
              <a:t>There are an </a:t>
            </a:r>
            <a:r>
              <a:rPr lang="en-US" sz="1400" dirty="0" err="1">
                <a:solidFill>
                  <a:srgbClr val="367CBA"/>
                </a:solidFill>
                <a:effectLst/>
                <a:latin typeface="Consolas" panose="020B0609020204030204" pitchFamily="49" charset="0"/>
                <a:ea typeface="CMU Serif" panose="02000603000000000000" pitchFamily="2" charset="0"/>
                <a:cs typeface="CMU Serif" panose="02000603000000000000" pitchFamily="2" charset="0"/>
              </a:rPr>
              <a:t>nVertices</a:t>
            </a:r>
            <a:r>
              <a:rPr lang="en-US" sz="1600" dirty="0">
                <a:solidFill>
                  <a:schemeClr val="bg1"/>
                </a:solidFill>
                <a:effectLst/>
                <a:latin typeface="CMU Serif" panose="02000603000000000000" pitchFamily="2" charset="0"/>
                <a:ea typeface="CMU Serif" panose="02000603000000000000" pitchFamily="2" charset="0"/>
                <a:cs typeface="CMU Serif" panose="02000603000000000000" pitchFamily="2" charset="0"/>
              </a:rPr>
              <a:t> number of vertices and an </a:t>
            </a:r>
            <a:r>
              <a:rPr lang="en-US" sz="1400" dirty="0" err="1">
                <a:solidFill>
                  <a:srgbClr val="367CBA"/>
                </a:solidFill>
                <a:effectLst/>
                <a:latin typeface="Consolas" panose="020B0609020204030204" pitchFamily="49" charset="0"/>
                <a:ea typeface="CMU Serif" panose="02000603000000000000" pitchFamily="2" charset="0"/>
                <a:cs typeface="CMU Serif" panose="02000603000000000000" pitchFamily="2" charset="0"/>
              </a:rPr>
              <a:t>nTracksMax</a:t>
            </a:r>
            <a:r>
              <a:rPr lang="en-US" sz="1600" dirty="0">
                <a:solidFill>
                  <a:schemeClr val="bg1"/>
                </a:solidFill>
                <a:effectLst/>
                <a:latin typeface="CMU Serif" panose="02000603000000000000" pitchFamily="2" charset="0"/>
                <a:ea typeface="CMU Serif" panose="02000603000000000000" pitchFamily="2" charset="0"/>
                <a:cs typeface="CMU Serif" panose="02000603000000000000" pitchFamily="2" charset="0"/>
              </a:rPr>
              <a:t> </a:t>
            </a:r>
          </a:p>
          <a:p>
            <a:r>
              <a:rPr lang="en-US" sz="1600" dirty="0">
                <a:solidFill>
                  <a:schemeClr val="bg1"/>
                </a:solidFill>
                <a:effectLst/>
                <a:latin typeface="CMU Serif" panose="02000603000000000000" pitchFamily="2" charset="0"/>
                <a:ea typeface="CMU Serif" panose="02000603000000000000" pitchFamily="2" charset="0"/>
                <a:cs typeface="CMU Serif" panose="02000603000000000000" pitchFamily="2" charset="0"/>
              </a:rPr>
              <a:t>number of tracks per vertex. Of each combination, there are</a:t>
            </a:r>
          </a:p>
          <a:p>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a </a:t>
            </a:r>
            <a:r>
              <a:rPr lang="en-US" sz="1400" dirty="0" err="1">
                <a:solidFill>
                  <a:srgbClr val="367CBA"/>
                </a:solidFill>
                <a:latin typeface="Consolas" panose="020B0609020204030204" pitchFamily="49" charset="0"/>
                <a:ea typeface="CMU Serif" panose="02000603000000000000" pitchFamily="2" charset="0"/>
                <a:cs typeface="CMU Serif" panose="02000603000000000000" pitchFamily="2" charset="0"/>
              </a:rPr>
              <a:t>numTests</a:t>
            </a:r>
            <a:r>
              <a:rPr lang="en-US" sz="1600" dirty="0">
                <a:solidFill>
                  <a:schemeClr val="bg1"/>
                </a:solidFill>
                <a:latin typeface="CMU Serif" panose="02000603000000000000" pitchFamily="2" charset="0"/>
                <a:ea typeface="CMU Serif" panose="02000603000000000000" pitchFamily="2" charset="0"/>
                <a:cs typeface="CMU Serif" panose="02000603000000000000" pitchFamily="2" charset="0"/>
              </a:rPr>
              <a:t> number of samples of the same vertex-track</a:t>
            </a:r>
          </a:p>
          <a:p>
            <a:r>
              <a:rPr lang="en-US" sz="1600" dirty="0">
                <a:solidFill>
                  <a:schemeClr val="bg1"/>
                </a:solidFill>
                <a:effectLst/>
                <a:latin typeface="CMU Serif" panose="02000603000000000000" pitchFamily="2" charset="0"/>
                <a:ea typeface="CMU Serif" panose="02000603000000000000" pitchFamily="2" charset="0"/>
                <a:cs typeface="CMU Serif" panose="02000603000000000000" pitchFamily="2" charset="0"/>
              </a:rPr>
              <a:t>configuration</a:t>
            </a:r>
          </a:p>
        </p:txBody>
      </p:sp>
      <p:sp>
        <p:nvSpPr>
          <p:cNvPr id="6" name="Rectangle 3">
            <a:extLst>
              <a:ext uri="{FF2B5EF4-FFF2-40B4-BE49-F238E27FC236}">
                <a16:creationId xmlns:a16="http://schemas.microsoft.com/office/drawing/2014/main" id="{23085E3D-4F13-DCC2-3AC8-81679DB1AD99}"/>
              </a:ext>
            </a:extLst>
          </p:cNvPr>
          <p:cNvSpPr>
            <a:spLocks noChangeArrowheads="1"/>
          </p:cNvSpPr>
          <p:nvPr/>
        </p:nvSpPr>
        <p:spPr bwMode="auto">
          <a:xfrm>
            <a:off x="6473952" y="2845884"/>
            <a:ext cx="5255365" cy="349159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0.3890621143514948</a:t>
            </a:r>
            <a:r>
              <a:rPr lang="en-US" sz="1000" b="0" dirty="0">
                <a:solidFill>
                  <a:srgbClr val="CECECE"/>
                </a:solidFill>
                <a:effectLst/>
                <a:latin typeface="Consolas" panose="020B0609020204030204" pitchFamily="49" charset="0"/>
              </a:rPr>
              <a:t>, </a:t>
            </a:r>
            <a:r>
              <a:rPr lang="en-US" sz="1000" b="0" dirty="0">
                <a:solidFill>
                  <a:schemeClr val="accent5">
                    <a:lumMod val="40000"/>
                    <a:lumOff val="60000"/>
                  </a:schemeClr>
                </a:solidFill>
                <a:effectLst/>
                <a:latin typeface="Consolas" panose="020B0609020204030204" pitchFamily="49" charset="0"/>
              </a:rPr>
              <a:t># VERTEX 1</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0.38958803179084517</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0.0005833333333333333</a:t>
            </a:r>
            <a:r>
              <a:rPr lang="en-US" sz="1000" b="0" dirty="0">
                <a:solidFill>
                  <a:srgbClr val="CECECE"/>
                </a:solidFill>
                <a:effectLst/>
                <a:latin typeface="Consolas" panose="020B0609020204030204" pitchFamily="49" charset="0"/>
              </a:rPr>
              <a:t>], </a:t>
            </a:r>
            <a:r>
              <a:rPr lang="en-US" sz="1000" b="0" dirty="0">
                <a:solidFill>
                  <a:schemeClr val="accent5">
                    <a:lumMod val="40000"/>
                    <a:lumOff val="60000"/>
                  </a:schemeClr>
                </a:solidFill>
                <a:effectLst/>
                <a:latin typeface="Consolas" panose="020B0609020204030204" pitchFamily="49" charset="0"/>
              </a:rPr>
              <a:t># TRACK 1</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0.38945167355474497</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0.0009166666666666668</a:t>
            </a:r>
            <a:r>
              <a:rPr lang="en-US" sz="1000" b="0" dirty="0">
                <a:solidFill>
                  <a:srgbClr val="CECECE"/>
                </a:solidFill>
                <a:effectLst/>
                <a:latin typeface="Consolas" panose="020B0609020204030204" pitchFamily="49" charset="0"/>
              </a:rPr>
              <a:t>], </a:t>
            </a:r>
            <a:r>
              <a:rPr lang="en-US" sz="1000" b="0" dirty="0">
                <a:solidFill>
                  <a:schemeClr val="accent5">
                    <a:lumMod val="40000"/>
                    <a:lumOff val="60000"/>
                  </a:schemeClr>
                </a:solidFill>
                <a:effectLst/>
                <a:latin typeface="Consolas" panose="020B0609020204030204" pitchFamily="49" charset="0"/>
              </a:rPr>
              <a:t># TRACK 2</a:t>
            </a:r>
          </a:p>
          <a:p>
            <a:pPr>
              <a:lnSpc>
                <a:spcPts val="1425"/>
              </a:lnSpc>
            </a:pPr>
            <a:r>
              <a:rPr lang="en-US" sz="1000" b="0" dirty="0">
                <a:solidFill>
                  <a:srgbClr val="CECECE"/>
                </a:solidFill>
                <a:effectLst/>
                <a:latin typeface="Consolas" panose="020B0609020204030204" pitchFamily="49" charset="0"/>
              </a:rPr>
              <a:t>            </a:t>
            </a:r>
            <a:r>
              <a:rPr lang="en-US" sz="1600" b="0" dirty="0">
                <a:solidFill>
                  <a:srgbClr val="CECECE"/>
                </a:solidFill>
                <a:effectLst/>
                <a:latin typeface="Consolas" panose="020B0609020204030204" pitchFamily="49" charset="0"/>
              </a:rPr>
              <a:t>… </a:t>
            </a:r>
            <a:r>
              <a:rPr lang="en-US" sz="1000" b="0" dirty="0">
                <a:solidFill>
                  <a:schemeClr val="accent5">
                    <a:lumMod val="40000"/>
                    <a:lumOff val="60000"/>
                  </a:schemeClr>
                </a:solidFill>
                <a:effectLst/>
                <a:latin typeface="Consolas" panose="020B0609020204030204" pitchFamily="49" charset="0"/>
              </a:rPr>
              <a:t># up to </a:t>
            </a:r>
            <a:r>
              <a:rPr lang="en-US" sz="1000" b="0" dirty="0" err="1">
                <a:solidFill>
                  <a:schemeClr val="accent5">
                    <a:lumMod val="40000"/>
                    <a:lumOff val="60000"/>
                  </a:schemeClr>
                </a:solidFill>
                <a:effectLst/>
                <a:latin typeface="Consolas" panose="020B0609020204030204" pitchFamily="49" charset="0"/>
              </a:rPr>
              <a:t>nTracksMax</a:t>
            </a:r>
            <a:endParaRPr lang="en-US" sz="1000" b="0" dirty="0">
              <a:solidFill>
                <a:schemeClr val="accent5">
                  <a:lumMod val="40000"/>
                  <a:lumOff val="60000"/>
                </a:schemeClr>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0.5263957603055316</a:t>
            </a:r>
            <a:r>
              <a:rPr lang="en-US" sz="1000" b="0" dirty="0">
                <a:solidFill>
                  <a:srgbClr val="CECECE"/>
                </a:solidFill>
                <a:effectLst/>
                <a:latin typeface="Consolas" panose="020B0609020204030204" pitchFamily="49" charset="0"/>
              </a:rPr>
              <a:t>, </a:t>
            </a:r>
            <a:r>
              <a:rPr lang="en-US" sz="1000" b="0" dirty="0">
                <a:solidFill>
                  <a:schemeClr val="accent5">
                    <a:lumMod val="40000"/>
                    <a:lumOff val="60000"/>
                  </a:schemeClr>
                </a:solidFill>
                <a:effectLst/>
                <a:latin typeface="Consolas" panose="020B0609020204030204" pitchFamily="49" charset="0"/>
              </a:rPr>
              <a:t># VERTEX 2</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0.5266540569579183</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0.0004166666666666667</a:t>
            </a:r>
            <a:r>
              <a:rPr lang="en-US" sz="1000" b="0" dirty="0">
                <a:solidFill>
                  <a:srgbClr val="CECECE"/>
                </a:solidFill>
                <a:effectLst/>
                <a:latin typeface="Consolas" panose="020B0609020204030204" pitchFamily="49" charset="0"/>
              </a:rPr>
              <a:t>], </a:t>
            </a:r>
            <a:r>
              <a:rPr lang="en-US" sz="1000" b="0" dirty="0">
                <a:solidFill>
                  <a:schemeClr val="accent5">
                    <a:lumMod val="40000"/>
                    <a:lumOff val="60000"/>
                  </a:schemeClr>
                </a:solidFill>
                <a:effectLst/>
                <a:latin typeface="Consolas" panose="020B0609020204030204" pitchFamily="49" charset="0"/>
              </a:rPr>
              <a:t># TRACK 1</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0.525512393968154</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0.0007500000000000001</a:t>
            </a:r>
            <a:r>
              <a:rPr lang="en-US" sz="1000" b="0" dirty="0">
                <a:solidFill>
                  <a:srgbClr val="CECECE"/>
                </a:solidFill>
                <a:effectLst/>
                <a:latin typeface="Consolas" panose="020B0609020204030204" pitchFamily="49" charset="0"/>
              </a:rPr>
              <a:t>],  </a:t>
            </a:r>
            <a:r>
              <a:rPr lang="en-US" sz="1000" b="0" dirty="0">
                <a:solidFill>
                  <a:schemeClr val="accent5">
                    <a:lumMod val="40000"/>
                    <a:lumOff val="60000"/>
                  </a:schemeClr>
                </a:solidFill>
                <a:effectLst/>
                <a:latin typeface="Consolas" panose="020B0609020204030204" pitchFamily="49" charset="0"/>
              </a:rPr>
              <a:t># TRACK 2</a:t>
            </a:r>
          </a:p>
          <a:p>
            <a:pPr>
              <a:lnSpc>
                <a:spcPts val="1425"/>
              </a:lnSpc>
            </a:pPr>
            <a:r>
              <a:rPr lang="en-US" sz="1000" b="0" dirty="0">
                <a:solidFill>
                  <a:srgbClr val="CECECE"/>
                </a:solidFill>
                <a:effectLst/>
                <a:latin typeface="Consolas" panose="020B0609020204030204" pitchFamily="49" charset="0"/>
              </a:rPr>
              <a:t>            </a:t>
            </a:r>
            <a:r>
              <a:rPr lang="en-US" sz="1600" b="0" dirty="0">
                <a:solidFill>
                  <a:srgbClr val="CECECE"/>
                </a:solidFill>
                <a:effectLst/>
                <a:latin typeface="Consolas" panose="020B0609020204030204" pitchFamily="49" charset="0"/>
              </a:rPr>
              <a:t>… </a:t>
            </a:r>
            <a:r>
              <a:rPr lang="en-US" sz="1000" b="0" dirty="0">
                <a:solidFill>
                  <a:schemeClr val="accent5">
                    <a:lumMod val="40000"/>
                    <a:lumOff val="60000"/>
                  </a:schemeClr>
                </a:solidFill>
                <a:effectLst/>
                <a:latin typeface="Consolas" panose="020B0609020204030204" pitchFamily="49" charset="0"/>
              </a:rPr>
              <a:t># up to </a:t>
            </a:r>
            <a:r>
              <a:rPr lang="en-US" sz="1000" b="0" dirty="0" err="1">
                <a:solidFill>
                  <a:schemeClr val="accent5">
                    <a:lumMod val="40000"/>
                    <a:lumOff val="60000"/>
                  </a:schemeClr>
                </a:solidFill>
                <a:effectLst/>
                <a:latin typeface="Consolas" panose="020B0609020204030204" pitchFamily="49" charset="0"/>
              </a:rPr>
              <a:t>nTracksMax</a:t>
            </a:r>
            <a:endParaRPr lang="en-US" sz="1000" b="0" dirty="0">
              <a:solidFill>
                <a:schemeClr val="accent5">
                  <a:lumMod val="40000"/>
                  <a:lumOff val="60000"/>
                </a:schemeClr>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dirty="0">
                <a:solidFill>
                  <a:srgbClr val="CECECE"/>
                </a:solidFill>
                <a:latin typeface="Consolas" panose="020B0609020204030204" pitchFamily="49" charset="0"/>
              </a:rPr>
              <a:t>    </a:t>
            </a:r>
            <a:r>
              <a:rPr lang="en-US" sz="1600" dirty="0">
                <a:solidFill>
                  <a:srgbClr val="CECECE"/>
                </a:solidFill>
                <a:latin typeface="Consolas" panose="020B0609020204030204" pitchFamily="49" charset="0"/>
              </a:rPr>
              <a:t>… </a:t>
            </a:r>
            <a:r>
              <a:rPr lang="en-US" sz="1000" dirty="0">
                <a:solidFill>
                  <a:schemeClr val="accent5">
                    <a:lumMod val="40000"/>
                    <a:lumOff val="60000"/>
                  </a:schemeClr>
                </a:solidFill>
                <a:latin typeface="Consolas" panose="020B0609020204030204" pitchFamily="49" charset="0"/>
              </a:rPr>
              <a:t># repeated </a:t>
            </a:r>
            <a:r>
              <a:rPr lang="en-US" sz="1000" dirty="0" err="1">
                <a:solidFill>
                  <a:schemeClr val="accent5">
                    <a:lumMod val="40000"/>
                    <a:lumOff val="60000"/>
                  </a:schemeClr>
                </a:solidFill>
                <a:latin typeface="Consolas" panose="020B0609020204030204" pitchFamily="49" charset="0"/>
              </a:rPr>
              <a:t>nVertices</a:t>
            </a:r>
            <a:r>
              <a:rPr lang="en-US" sz="1000" dirty="0">
                <a:solidFill>
                  <a:schemeClr val="accent5">
                    <a:lumMod val="40000"/>
                    <a:lumOff val="60000"/>
                  </a:schemeClr>
                </a:solidFill>
                <a:latin typeface="Consolas" panose="020B0609020204030204" pitchFamily="49" charset="0"/>
              </a:rPr>
              <a:t> times</a:t>
            </a:r>
            <a:endParaRPr lang="en-US" sz="1000" b="0" dirty="0">
              <a:solidFill>
                <a:schemeClr val="accent5">
                  <a:lumMod val="40000"/>
                  <a:lumOff val="60000"/>
                </a:schemeClr>
              </a:solidFill>
              <a:effectLst/>
              <a:latin typeface="Consolas" panose="020B0609020204030204" pitchFamily="49" charset="0"/>
            </a:endParaRPr>
          </a:p>
          <a:p>
            <a:pPr>
              <a:lnSpc>
                <a:spcPts val="1425"/>
              </a:lnSpc>
            </a:pPr>
            <a:r>
              <a:rPr lang="en-US" sz="1000" b="0" dirty="0">
                <a:solidFill>
                  <a:srgbClr val="CECECE"/>
                </a:solidFill>
                <a:effectLst/>
                <a:latin typeface="Consolas" panose="020B0609020204030204" pitchFamily="49" charset="0"/>
              </a:rPr>
              <a:t>]</a:t>
            </a:r>
          </a:p>
        </p:txBody>
      </p:sp>
      <p:sp>
        <p:nvSpPr>
          <p:cNvPr id="8" name="Rectangle 3">
            <a:extLst>
              <a:ext uri="{FF2B5EF4-FFF2-40B4-BE49-F238E27FC236}">
                <a16:creationId xmlns:a16="http://schemas.microsoft.com/office/drawing/2014/main" id="{7AB5AE71-BC15-6150-F08F-75C1BD6EF2B2}"/>
              </a:ext>
            </a:extLst>
          </p:cNvPr>
          <p:cNvSpPr>
            <a:spLocks noChangeArrowheads="1"/>
          </p:cNvSpPr>
          <p:nvPr/>
        </p:nvSpPr>
        <p:spPr bwMode="auto">
          <a:xfrm>
            <a:off x="572318" y="3254522"/>
            <a:ext cx="5523682" cy="133716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err="1">
                <a:solidFill>
                  <a:srgbClr val="367CBA"/>
                </a:solidFill>
                <a:effectLst/>
                <a:latin typeface="Consolas" panose="020B0609020204030204" pitchFamily="49" charset="0"/>
              </a:rPr>
              <a:t>vertex_position</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track_z0</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track_dz0_normalized</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track_z0</a:t>
            </a:r>
            <a:r>
              <a:rPr lang="en-US" sz="1000" b="0" dirty="0">
                <a:solidFill>
                  <a:srgbClr val="CECECE"/>
                </a:solidFill>
                <a:effectLst/>
                <a:latin typeface="Consolas" panose="020B0609020204030204" pitchFamily="49" charset="0"/>
              </a:rPr>
              <a:t>, </a:t>
            </a:r>
            <a:r>
              <a:rPr lang="en-US" sz="1000" b="0" dirty="0">
                <a:solidFill>
                  <a:srgbClr val="367CBA"/>
                </a:solidFill>
                <a:effectLst/>
                <a:latin typeface="Consolas" panose="020B0609020204030204" pitchFamily="49" charset="0"/>
              </a:rPr>
              <a:t>track_dz0_normalized</a:t>
            </a:r>
            <a:r>
              <a:rPr lang="en-US" sz="1000" b="0" dirty="0">
                <a:solidFill>
                  <a:srgbClr val="CECECE"/>
                </a:solidFill>
                <a:effectLst/>
                <a:latin typeface="Consolas" panose="020B0609020204030204" pitchFamily="49" charset="0"/>
              </a:rPr>
              <a:t>],</a:t>
            </a:r>
          </a:p>
          <a:p>
            <a:pPr>
              <a:lnSpc>
                <a:spcPts val="1425"/>
              </a:lnSpc>
            </a:pPr>
            <a:r>
              <a:rPr lang="en-US" sz="1000" b="0" dirty="0">
                <a:solidFill>
                  <a:srgbClr val="CECECE"/>
                </a:solidFill>
                <a:effectLst/>
                <a:latin typeface="Consolas" panose="020B0609020204030204" pitchFamily="49" charset="0"/>
              </a:rPr>
              <a:t>    ]</a:t>
            </a:r>
          </a:p>
          <a:p>
            <a:pPr>
              <a:lnSpc>
                <a:spcPts val="1425"/>
              </a:lnSpc>
            </a:pPr>
            <a:r>
              <a:rPr lang="en-US" sz="1000" b="0" dirty="0">
                <a:solidFill>
                  <a:srgbClr val="CECECE"/>
                </a:solidFill>
                <a:effectLst/>
                <a:latin typeface="Consolas" panose="020B0609020204030204" pitchFamily="49" charset="0"/>
              </a:rPr>
              <a:t>]</a:t>
            </a:r>
          </a:p>
        </p:txBody>
      </p:sp>
    </p:spTree>
    <p:extLst>
      <p:ext uri="{BB962C8B-B14F-4D97-AF65-F5344CB8AC3E}">
        <p14:creationId xmlns:p14="http://schemas.microsoft.com/office/powerpoint/2010/main" val="4227308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3401</TotalTime>
  <Words>2833</Words>
  <Application>Microsoft Office PowerPoint</Application>
  <PresentationFormat>Widescreen</PresentationFormat>
  <Paragraphs>304</Paragraphs>
  <Slides>21</Slides>
  <Notes>6</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Cambria Math</vt:lpstr>
      <vt:lpstr>CMU Serif</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God</dc:creator>
  <cp:lastModifiedBy>God</cp:lastModifiedBy>
  <cp:revision>390</cp:revision>
  <dcterms:created xsi:type="dcterms:W3CDTF">2024-10-24T07:54:23Z</dcterms:created>
  <dcterms:modified xsi:type="dcterms:W3CDTF">2024-12-15T02:34:34Z</dcterms:modified>
</cp:coreProperties>
</file>