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2C6D6-B1BE-4F84-BC07-92CE48EE8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2907C8-35A6-42DD-B87C-75C981877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EFF27A-7DEE-4535-B581-C1C34B1F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A88F-2FD6-4495-ABA9-FF1612DAAE3F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D52CFC-65CA-4099-973D-2015AEB9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6E44E5-AC2A-4EF8-8941-50FAFC2F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A9DF-C861-4CB1-B4CA-86ACBF7E89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60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84F9D-60B3-4BDB-87E6-0316FD92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1E8F65-9986-40C4-A63C-38481176B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B6DB1A-0700-459B-B206-FC5365CA3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A88F-2FD6-4495-ABA9-FF1612DAAE3F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FA394B-8113-4841-BD44-11C23E03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8A67AA-81F7-4255-B42C-C578CD11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A9DF-C861-4CB1-B4CA-86ACBF7E89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30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7FA044F-D08E-41CF-AFCC-3BE65541F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4EF433-8B11-4127-857B-CD7025886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1DA167-3D94-42A0-8263-DCA49A75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A88F-2FD6-4495-ABA9-FF1612DAAE3F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CB622E-950C-4FE8-A47D-E6155401D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50B3F3-E2CC-444A-A9C3-7FEE44B9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A9DF-C861-4CB1-B4CA-86ACBF7E89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85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C18E9F-E42B-4A58-96AE-F3981E35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9D5971-6C4E-4DC7-8191-9F8CE2A97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66F864-680F-4DEA-A38A-D9FA3B0E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A88F-2FD6-4495-ABA9-FF1612DAAE3F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EBB94F-AB69-4C9D-A9B9-86120F295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D5AFBD-C726-4EBF-B69A-E925A73B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A9DF-C861-4CB1-B4CA-86ACBF7E89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15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49ED66-81D2-487F-81A9-DA58FC96E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BA88F2-40EC-49EA-A8EC-E2AD26E23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405A8C-AC8D-4B12-BD0C-267FBE11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A88F-2FD6-4495-ABA9-FF1612DAAE3F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D15937-FF40-443C-8855-7EAEE51D2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561F71-AE94-482C-B5F6-43F5B5D4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A9DF-C861-4CB1-B4CA-86ACBF7E89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0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0B187-1CA5-478A-B432-B81185B1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BD3880-56A6-467D-B797-8A1617F24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2D79A4-0277-4EBE-94FD-3C53422B6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46E14D-2F38-4C34-93A9-610F412B8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A88F-2FD6-4495-ABA9-FF1612DAAE3F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7451DD-A5C4-4174-89B1-9CC664BA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37ED94-0751-435E-886E-804FFCAD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A9DF-C861-4CB1-B4CA-86ACBF7E89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52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40CC14-1B6B-44F7-B278-B792EC276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3B79FF-4E13-492F-A30D-08917E5F5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0091F9-0BE2-4EE9-89C1-33C67E00E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E9D39C4-9336-41B3-A178-63BD5A29A0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F678D4-BF26-4802-9747-7EE4D4645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8756ED-DD34-4396-9A2B-F7013328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A88F-2FD6-4495-ABA9-FF1612DAAE3F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CD25B3-C8BE-4CFC-8190-B7336599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B800571-7989-4EAA-9C3A-8AC53AB7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A9DF-C861-4CB1-B4CA-86ACBF7E89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56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4C5DF-B4CB-4863-AF3B-D2A2D844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4392605-44F5-4D7E-8462-E711A7F3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A88F-2FD6-4495-ABA9-FF1612DAAE3F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5CEBE9-85F9-4999-91E1-613FD188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8C0E6F-5DD0-4A8B-92D6-B04AC6A0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A9DF-C861-4CB1-B4CA-86ACBF7E89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50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41B0089-E60F-4AA7-9201-9502F2AEA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A88F-2FD6-4495-ABA9-FF1612DAAE3F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2A6584-3DBC-4334-BE47-50933E4EA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9F8016-5DC5-4347-A56F-06D27B02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A9DF-C861-4CB1-B4CA-86ACBF7E89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07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C15AE-BD37-4981-9EB7-B03BE85BD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28FDAC-1092-4856-BC0A-892971DC6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0048A3-7A24-4D04-8D28-FF768B629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3598F0-14A2-4343-9FF4-C6F015BF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A88F-2FD6-4495-ABA9-FF1612DAAE3F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E292F1-3A9C-4388-8342-4C83F350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CE6F1F-B12A-471E-84E9-5F5D8733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A9DF-C861-4CB1-B4CA-86ACBF7E89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45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F396A-ECB0-4EE8-932B-45697FA30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20FD17E-170A-4DD7-B223-B3E3799A3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F59E13-581C-4F59-8D73-FC85CCBE1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E3BE44-A8B0-4051-8ADD-D7F4634F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A88F-2FD6-4495-ABA9-FF1612DAAE3F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B4AFDC-968C-436A-9D19-4C922A3E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E35806-2D9A-4629-8753-AA84C5D0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A9DF-C861-4CB1-B4CA-86ACBF7E89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5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73E1A6D-D4E9-4C97-93D7-F6A22EFC4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3E70BE-53EF-4E9E-B0CB-2A017E0FF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6AE1CC-C92B-4F43-AF72-838613DFC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9A88F-2FD6-4495-ABA9-FF1612DAAE3F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A7AFC3-8993-4DE1-BBD9-9285364FE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1904E4-6293-4674-B32F-AACCA6D3E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1A9DF-C861-4CB1-B4CA-86ACBF7E89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53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Server mit einfarbiger Füllung">
            <a:extLst>
              <a:ext uri="{FF2B5EF4-FFF2-40B4-BE49-F238E27FC236}">
                <a16:creationId xmlns:a16="http://schemas.microsoft.com/office/drawing/2014/main" id="{13456089-89EF-4F7E-9A73-D0F9D5ACC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3317" y="2591468"/>
            <a:ext cx="1304110" cy="1304110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AB28A5E-F6FE-43C7-B094-FCCF2304FD32}"/>
              </a:ext>
            </a:extLst>
          </p:cNvPr>
          <p:cNvGrpSpPr>
            <a:grpSpLocks noChangeAspect="1"/>
          </p:cNvGrpSpPr>
          <p:nvPr/>
        </p:nvGrpSpPr>
        <p:grpSpPr>
          <a:xfrm>
            <a:off x="9228484" y="2122121"/>
            <a:ext cx="2154339" cy="2154339"/>
            <a:chOff x="7164685" y="2304739"/>
            <a:chExt cx="2931245" cy="2931245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22E9F1FB-942D-4B9B-9AE9-2E6CD42D90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48520" b="42606"/>
            <a:stretch/>
          </p:blipFill>
          <p:spPr bwMode="auto">
            <a:xfrm>
              <a:off x="7598138" y="2880778"/>
              <a:ext cx="2172481" cy="1375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Grafik 6" descr="Monitor mit einfarbiger Füllung">
              <a:extLst>
                <a:ext uri="{FF2B5EF4-FFF2-40B4-BE49-F238E27FC236}">
                  <a16:creationId xmlns:a16="http://schemas.microsoft.com/office/drawing/2014/main" id="{E8BBB812-5E0C-4992-BE34-ADD2E45C8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64685" y="2304739"/>
              <a:ext cx="2931245" cy="2931245"/>
            </a:xfrm>
            <a:prstGeom prst="rect">
              <a:avLst/>
            </a:prstGeom>
          </p:spPr>
        </p:pic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2514554E-E32E-4A16-A16C-AC2F16B2A99B}"/>
              </a:ext>
            </a:extLst>
          </p:cNvPr>
          <p:cNvGrpSpPr/>
          <p:nvPr/>
        </p:nvGrpSpPr>
        <p:grpSpPr>
          <a:xfrm>
            <a:off x="362023" y="2488473"/>
            <a:ext cx="2325366" cy="1735899"/>
            <a:chOff x="1059233" y="4077676"/>
            <a:chExt cx="2860183" cy="2102252"/>
          </a:xfrm>
        </p:grpSpPr>
        <p:pic>
          <p:nvPicPr>
            <p:cNvPr id="11" name="Grafik 10" descr="Cabriolet mit einfarbiger Füllung">
              <a:extLst>
                <a:ext uri="{FF2B5EF4-FFF2-40B4-BE49-F238E27FC236}">
                  <a16:creationId xmlns:a16="http://schemas.microsoft.com/office/drawing/2014/main" id="{3C5E2AF1-9411-415C-8412-425A8D177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4769" y="4175281"/>
              <a:ext cx="2004647" cy="2004647"/>
            </a:xfrm>
            <a:prstGeom prst="rect">
              <a:avLst/>
            </a:prstGeom>
          </p:spPr>
        </p:pic>
        <p:pic>
          <p:nvPicPr>
            <p:cNvPr id="13" name="Grafik 12" descr="Ampel mit einfarbiger Füllung">
              <a:extLst>
                <a:ext uri="{FF2B5EF4-FFF2-40B4-BE49-F238E27FC236}">
                  <a16:creationId xmlns:a16="http://schemas.microsoft.com/office/drawing/2014/main" id="{28445C57-2DBC-4550-8856-B749C6F28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457569" y="4077676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Drahtlos mit einfarbiger Füllung">
              <a:extLst>
                <a:ext uri="{FF2B5EF4-FFF2-40B4-BE49-F238E27FC236}">
                  <a16:creationId xmlns:a16="http://schemas.microsoft.com/office/drawing/2014/main" id="{0D7211B8-168E-4296-BBA7-2E873FA81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8064299">
              <a:off x="1059233" y="4803496"/>
              <a:ext cx="914400" cy="914400"/>
            </a:xfrm>
            <a:prstGeom prst="rect">
              <a:avLst/>
            </a:prstGeom>
          </p:spPr>
        </p:pic>
      </p:grpSp>
      <p:sp>
        <p:nvSpPr>
          <p:cNvPr id="46" name="Textfeld 45">
            <a:extLst>
              <a:ext uri="{FF2B5EF4-FFF2-40B4-BE49-F238E27FC236}">
                <a16:creationId xmlns:a16="http://schemas.microsoft.com/office/drawing/2014/main" id="{CF5894AF-F94B-43B0-B36F-098C54A630D0}"/>
              </a:ext>
            </a:extLst>
          </p:cNvPr>
          <p:cNvSpPr txBox="1"/>
          <p:nvPr/>
        </p:nvSpPr>
        <p:spPr>
          <a:xfrm>
            <a:off x="5006697" y="3814795"/>
            <a:ext cx="2022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MQTT Broker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B71B6D41-BBC3-43AC-B743-16649086F2A1}"/>
              </a:ext>
            </a:extLst>
          </p:cNvPr>
          <p:cNvSpPr txBox="1"/>
          <p:nvPr/>
        </p:nvSpPr>
        <p:spPr>
          <a:xfrm>
            <a:off x="7870444" y="4486389"/>
            <a:ext cx="648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8FB2F2C2-C1B5-47DA-8176-9D0D9DA8192F}"/>
              </a:ext>
            </a:extLst>
          </p:cNvPr>
          <p:cNvSpPr txBox="1"/>
          <p:nvPr/>
        </p:nvSpPr>
        <p:spPr>
          <a:xfrm>
            <a:off x="2448576" y="4483717"/>
            <a:ext cx="535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4AED932-4D12-4FEB-A5C3-923CBBB1B7AA}"/>
              </a:ext>
            </a:extLst>
          </p:cNvPr>
          <p:cNvSpPr txBox="1"/>
          <p:nvPr/>
        </p:nvSpPr>
        <p:spPr>
          <a:xfrm>
            <a:off x="3177850" y="3419614"/>
            <a:ext cx="2712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C9F341C-0B55-4330-99F6-6CE25FF7EAD6}"/>
              </a:ext>
            </a:extLst>
          </p:cNvPr>
          <p:cNvCxnSpPr/>
          <p:nvPr/>
        </p:nvCxnSpPr>
        <p:spPr>
          <a:xfrm flipH="1">
            <a:off x="2949297" y="3218885"/>
            <a:ext cx="2057400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E68A26BB-1537-49BE-97D9-83FF397E6C40}"/>
              </a:ext>
            </a:extLst>
          </p:cNvPr>
          <p:cNvCxnSpPr/>
          <p:nvPr/>
        </p:nvCxnSpPr>
        <p:spPr>
          <a:xfrm flipH="1">
            <a:off x="2995017" y="3450478"/>
            <a:ext cx="2057400" cy="0"/>
          </a:xfrm>
          <a:prstGeom prst="straightConnector1">
            <a:avLst/>
          </a:prstGeom>
          <a:ln w="38100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4E883572-298E-489A-8CFE-4907F8A0B7D7}"/>
              </a:ext>
            </a:extLst>
          </p:cNvPr>
          <p:cNvSpPr txBox="1"/>
          <p:nvPr/>
        </p:nvSpPr>
        <p:spPr>
          <a:xfrm>
            <a:off x="7124522" y="2783359"/>
            <a:ext cx="2712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2CFA3313-1CED-4F57-A6C6-61255C325BCB}"/>
              </a:ext>
            </a:extLst>
          </p:cNvPr>
          <p:cNvCxnSpPr/>
          <p:nvPr/>
        </p:nvCxnSpPr>
        <p:spPr>
          <a:xfrm flipH="1">
            <a:off x="6967813" y="3207365"/>
            <a:ext cx="2057400" cy="0"/>
          </a:xfrm>
          <a:prstGeom prst="straightConnector1">
            <a:avLst/>
          </a:prstGeom>
          <a:ln w="38100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B7796920-4503-45EC-952B-0EC807CAE93B}"/>
              </a:ext>
            </a:extLst>
          </p:cNvPr>
          <p:cNvCxnSpPr/>
          <p:nvPr/>
        </p:nvCxnSpPr>
        <p:spPr>
          <a:xfrm flipH="1">
            <a:off x="6922096" y="3446599"/>
            <a:ext cx="2057400" cy="0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62B8AD24-A77B-4637-939E-A1FA53B687A8}"/>
              </a:ext>
            </a:extLst>
          </p:cNvPr>
          <p:cNvSpPr txBox="1"/>
          <p:nvPr/>
        </p:nvSpPr>
        <p:spPr>
          <a:xfrm>
            <a:off x="3585213" y="2783359"/>
            <a:ext cx="83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A5533CE7-56F5-4BEA-920F-F3B09CAC6A55}"/>
              </a:ext>
            </a:extLst>
          </p:cNvPr>
          <p:cNvSpPr txBox="1"/>
          <p:nvPr/>
        </p:nvSpPr>
        <p:spPr>
          <a:xfrm>
            <a:off x="7650390" y="3413083"/>
            <a:ext cx="83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E3DDFE61-964A-43E8-B591-00E99979EBA7}"/>
              </a:ext>
            </a:extLst>
          </p:cNvPr>
          <p:cNvSpPr/>
          <p:nvPr/>
        </p:nvSpPr>
        <p:spPr>
          <a:xfrm rot="16200000" flipH="1">
            <a:off x="8015514" y="1166959"/>
            <a:ext cx="358496" cy="6376127"/>
          </a:xfrm>
          <a:prstGeom prst="rightBrace">
            <a:avLst>
              <a:gd name="adj1" fmla="val 7249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FCE06F3F-990F-47BE-9B99-0B29607CF54F}"/>
              </a:ext>
            </a:extLst>
          </p:cNvPr>
          <p:cNvSpPr/>
          <p:nvPr/>
        </p:nvSpPr>
        <p:spPr>
          <a:xfrm rot="16200000" flipH="1">
            <a:off x="2523251" y="2074289"/>
            <a:ext cx="358496" cy="4608403"/>
          </a:xfrm>
          <a:prstGeom prst="rightBrace">
            <a:avLst>
              <a:gd name="adj1" fmla="val 7249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59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68D0E1-923A-4202-8B2A-3797A1113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827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 Hausmann</dc:creator>
  <cp:lastModifiedBy>Philip Hausmann</cp:lastModifiedBy>
  <cp:revision>2</cp:revision>
  <dcterms:created xsi:type="dcterms:W3CDTF">2021-12-08T10:57:26Z</dcterms:created>
  <dcterms:modified xsi:type="dcterms:W3CDTF">2021-12-08T11:48:34Z</dcterms:modified>
</cp:coreProperties>
</file>