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0E"/>
    <a:srgbClr val="F5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B2848-5C6F-4E20-9552-36399A44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88D77-B9E0-4C15-A346-CB73D04F5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B917F-43E3-4E9F-9FF8-BE8ED04B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52BEB-0379-43AC-91E4-C9F234AF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3991D-8FA6-4455-AA61-7A2330F0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03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87655-5F59-45C2-A2C3-A765482C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81358-BD0D-419B-89DC-BEA4D4E2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ADA4E-BE3E-4A06-B296-DC984302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B361B-49B7-45B5-9396-F1648827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AA644-87D4-4908-BF75-915D2F08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DA3821-71A6-40D2-AC6D-84C6E63E5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AAE78E-08CE-460A-8F8A-E25C1E81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EF5E9-769E-481D-8E62-5385755C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A2DA5-5E9C-43F3-AF85-C7AFCC0E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5F338-9DB2-4034-B169-AD2B402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4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EFF54-D6ED-41DF-AB3B-5DACEFD7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F5162-88DD-4088-A4F0-02D0A026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4A446-793F-43E0-B81D-BF56ADD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43366-E752-4712-BFD5-9B6FFE44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0B3D4-165E-4C00-8A22-955DEA01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49EC7-ABD1-4AAA-99E9-1F2C843F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C4F19-9873-41D5-8A3C-0E25A961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03A32-5A9E-4ECE-AB92-EAD2216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D5820-A18C-4B5C-90FE-3B1998DC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F7DB3-494D-4D8F-85B9-D81A581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9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4C0DD-CF5B-4705-91F8-FA7A32A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8B68F-0DF8-4E4E-ACF0-9E18F9EE5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A1984-79AD-4F78-9097-B25945E4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4AD34-F286-4C94-9860-447D831E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8B395-95E0-41C7-BDCE-3C8C5671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6A4259-C1E4-43E7-A95F-B30B8290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3BD25-A160-4B3E-85CD-D28AFAA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F440E-900F-4072-8E39-659F28F6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616EA0-9569-48B0-9542-E28E013B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F28CD6-3DE9-4F6E-9CBF-8D4CC8569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2C810-9DBE-43DA-9B38-F2110991B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7792CD-B75B-4432-A6AC-494CB793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088DC1-C567-4B4C-A754-1FBB8F98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6C218D-DA6E-4CE1-895A-EA449831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6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6B18B-8781-495E-A764-56D3C17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59645-3360-4185-8A4A-6814369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3243A9-B5B0-4CA3-83C9-74AD003B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5AAC1E-C57A-4974-8624-D817B49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9EFE3B-5E45-46B1-95C5-C2B147E8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57643-B476-4D5B-AC6A-A3B5E686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E70BD7-CB37-4548-9BFC-AF89112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DDC9-D057-4E86-B9E5-AF4BDB30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388B9-5AC4-42AB-BDEF-09E66D21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78885-6259-4856-AAEB-8B4DC634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5CA8D-AB4D-4358-AD2E-605E6057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1F7B61-1D28-4602-B855-56D7CC8A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9E4D97-7434-42F3-BFF6-7BF4711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CD11-6AC3-4071-8D38-E114800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3E9E66-3761-494E-A596-690BA0E14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B217AB-0878-4F08-A0CD-95FED4CD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76F31-EEA4-43CA-8950-46AAB2BE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3DA3E-8B57-4D41-8FB7-19B88BF1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0C5A5-62E9-4A6F-862B-2FA64DB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6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8C7BD6-3131-4F36-AB56-E37E1956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A0A9EC-1E1D-45BD-9B92-BE00AD95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E900D-13FB-419F-93B8-6821880B4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4CA-4AD2-48D8-8CEC-9CD7B87EFE31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A5D52-2EE8-41F8-8D4B-70F16C8A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B3A62-5050-428E-8BBC-C9705359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A3F4-FE1A-4F4A-AAEC-20BB91A5CD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5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7A79528-8C23-4FB1-BFCC-5273BBEB3332}"/>
              </a:ext>
            </a:extLst>
          </p:cNvPr>
          <p:cNvSpPr/>
          <p:nvPr/>
        </p:nvSpPr>
        <p:spPr>
          <a:xfrm>
            <a:off x="963679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5140639-EF38-4806-9638-2634DCC27A67}"/>
              </a:ext>
            </a:extLst>
          </p:cNvPr>
          <p:cNvSpPr/>
          <p:nvPr/>
        </p:nvSpPr>
        <p:spPr>
          <a:xfrm>
            <a:off x="2057857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399F9D8-E7D8-4EA7-9F82-2F304CDB497A}"/>
              </a:ext>
            </a:extLst>
          </p:cNvPr>
          <p:cNvSpPr/>
          <p:nvPr/>
        </p:nvSpPr>
        <p:spPr>
          <a:xfrm>
            <a:off x="3152035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6203751-EDB9-4D25-A7E2-D8A42B663955}"/>
              </a:ext>
            </a:extLst>
          </p:cNvPr>
          <p:cNvSpPr/>
          <p:nvPr/>
        </p:nvSpPr>
        <p:spPr>
          <a:xfrm>
            <a:off x="4246213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23025FD-C40C-4DBA-9312-3783CFDC2DAD}"/>
              </a:ext>
            </a:extLst>
          </p:cNvPr>
          <p:cNvSpPr/>
          <p:nvPr/>
        </p:nvSpPr>
        <p:spPr>
          <a:xfrm>
            <a:off x="5340391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D55ECC1-DE7D-4175-A4FD-A5240F4B0553}"/>
              </a:ext>
            </a:extLst>
          </p:cNvPr>
          <p:cNvSpPr/>
          <p:nvPr/>
        </p:nvSpPr>
        <p:spPr>
          <a:xfrm>
            <a:off x="6434569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CDF80E5-F387-4833-80CD-69612140CA59}"/>
              </a:ext>
            </a:extLst>
          </p:cNvPr>
          <p:cNvSpPr/>
          <p:nvPr/>
        </p:nvSpPr>
        <p:spPr>
          <a:xfrm>
            <a:off x="7528747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D30075C-8D69-419C-8073-E5BDCE00142F}"/>
              </a:ext>
            </a:extLst>
          </p:cNvPr>
          <p:cNvSpPr/>
          <p:nvPr/>
        </p:nvSpPr>
        <p:spPr>
          <a:xfrm>
            <a:off x="8622925" y="323766"/>
            <a:ext cx="900000" cy="90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5328DCB-D3D0-45DB-A0C4-8E48100CE37D}"/>
              </a:ext>
            </a:extLst>
          </p:cNvPr>
          <p:cNvSpPr/>
          <p:nvPr/>
        </p:nvSpPr>
        <p:spPr>
          <a:xfrm>
            <a:off x="963679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57F36D2-2055-4152-8F99-3F4CDCE4E7F2}"/>
              </a:ext>
            </a:extLst>
          </p:cNvPr>
          <p:cNvSpPr/>
          <p:nvPr/>
        </p:nvSpPr>
        <p:spPr>
          <a:xfrm>
            <a:off x="2057857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9FF603-C451-4222-8B62-E612B273E3F4}"/>
              </a:ext>
            </a:extLst>
          </p:cNvPr>
          <p:cNvSpPr/>
          <p:nvPr/>
        </p:nvSpPr>
        <p:spPr>
          <a:xfrm>
            <a:off x="3152035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B43DD6B-6740-46F0-B5F2-6566784CD094}"/>
              </a:ext>
            </a:extLst>
          </p:cNvPr>
          <p:cNvSpPr/>
          <p:nvPr/>
        </p:nvSpPr>
        <p:spPr>
          <a:xfrm>
            <a:off x="4246213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7479F72-FA6A-4339-999F-790366E7874C}"/>
              </a:ext>
            </a:extLst>
          </p:cNvPr>
          <p:cNvSpPr/>
          <p:nvPr/>
        </p:nvSpPr>
        <p:spPr>
          <a:xfrm>
            <a:off x="5340391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320927E-3825-4C65-8C3F-E6F92FAE73B0}"/>
              </a:ext>
            </a:extLst>
          </p:cNvPr>
          <p:cNvSpPr/>
          <p:nvPr/>
        </p:nvSpPr>
        <p:spPr>
          <a:xfrm>
            <a:off x="6434569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C83C8A-300F-46F9-AF2C-D900E50BA237}"/>
              </a:ext>
            </a:extLst>
          </p:cNvPr>
          <p:cNvSpPr/>
          <p:nvPr/>
        </p:nvSpPr>
        <p:spPr>
          <a:xfrm>
            <a:off x="7528747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613BA56-9C30-491E-B0AC-C9226E5D4BAF}"/>
              </a:ext>
            </a:extLst>
          </p:cNvPr>
          <p:cNvSpPr/>
          <p:nvPr/>
        </p:nvSpPr>
        <p:spPr>
          <a:xfrm>
            <a:off x="8622925" y="136886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FBD225-B913-42D8-A7EA-0D4BBE9B82CE}"/>
              </a:ext>
            </a:extLst>
          </p:cNvPr>
          <p:cNvSpPr/>
          <p:nvPr/>
        </p:nvSpPr>
        <p:spPr>
          <a:xfrm>
            <a:off x="963679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8864191-3C32-4E3F-B1DF-A3F999A4BCD4}"/>
              </a:ext>
            </a:extLst>
          </p:cNvPr>
          <p:cNvSpPr/>
          <p:nvPr/>
        </p:nvSpPr>
        <p:spPr>
          <a:xfrm>
            <a:off x="2057857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B0922CB-E090-4A30-8838-27E925B1B996}"/>
              </a:ext>
            </a:extLst>
          </p:cNvPr>
          <p:cNvSpPr/>
          <p:nvPr/>
        </p:nvSpPr>
        <p:spPr>
          <a:xfrm>
            <a:off x="3152035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CE58C83-D7EC-460A-9CB7-00BDCF9FDCDE}"/>
              </a:ext>
            </a:extLst>
          </p:cNvPr>
          <p:cNvSpPr/>
          <p:nvPr/>
        </p:nvSpPr>
        <p:spPr>
          <a:xfrm>
            <a:off x="4246213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62F34EE-EF84-4636-A980-CAAB681B5061}"/>
              </a:ext>
            </a:extLst>
          </p:cNvPr>
          <p:cNvSpPr/>
          <p:nvPr/>
        </p:nvSpPr>
        <p:spPr>
          <a:xfrm>
            <a:off x="5340391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0E9E6C-78CE-4D2C-B99E-D8A4895C1417}"/>
              </a:ext>
            </a:extLst>
          </p:cNvPr>
          <p:cNvSpPr/>
          <p:nvPr/>
        </p:nvSpPr>
        <p:spPr>
          <a:xfrm>
            <a:off x="6434569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BFD71FB-BB02-48C9-B675-7DDACC2757B8}"/>
              </a:ext>
            </a:extLst>
          </p:cNvPr>
          <p:cNvSpPr/>
          <p:nvPr/>
        </p:nvSpPr>
        <p:spPr>
          <a:xfrm>
            <a:off x="7528747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42E7C8E-DD6B-4CD4-84E9-233F2173B71D}"/>
              </a:ext>
            </a:extLst>
          </p:cNvPr>
          <p:cNvSpPr/>
          <p:nvPr/>
        </p:nvSpPr>
        <p:spPr>
          <a:xfrm>
            <a:off x="8622925" y="242014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B72A8EA-1E2C-4B9D-9A11-444B7912BB07}"/>
              </a:ext>
            </a:extLst>
          </p:cNvPr>
          <p:cNvSpPr/>
          <p:nvPr/>
        </p:nvSpPr>
        <p:spPr>
          <a:xfrm>
            <a:off x="963679" y="3477621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207AEA5-5CE4-4079-8C7B-700D55A1FDFF}"/>
              </a:ext>
            </a:extLst>
          </p:cNvPr>
          <p:cNvSpPr/>
          <p:nvPr/>
        </p:nvSpPr>
        <p:spPr>
          <a:xfrm>
            <a:off x="2057857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1612EA1-F1EC-4F67-8414-F5C0A1C5AEA9}"/>
              </a:ext>
            </a:extLst>
          </p:cNvPr>
          <p:cNvSpPr/>
          <p:nvPr/>
        </p:nvSpPr>
        <p:spPr>
          <a:xfrm>
            <a:off x="3152035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6CC0F91-14AB-463E-AA29-A3F1FE80BD17}"/>
              </a:ext>
            </a:extLst>
          </p:cNvPr>
          <p:cNvSpPr/>
          <p:nvPr/>
        </p:nvSpPr>
        <p:spPr>
          <a:xfrm>
            <a:off x="4246213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D09269D-5600-432D-B147-1D03249858F6}"/>
              </a:ext>
            </a:extLst>
          </p:cNvPr>
          <p:cNvSpPr/>
          <p:nvPr/>
        </p:nvSpPr>
        <p:spPr>
          <a:xfrm>
            <a:off x="5340391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2F8D25B-6114-4312-B183-1873B2DDAF1E}"/>
              </a:ext>
            </a:extLst>
          </p:cNvPr>
          <p:cNvSpPr/>
          <p:nvPr/>
        </p:nvSpPr>
        <p:spPr>
          <a:xfrm>
            <a:off x="6434569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C0BEC6E-BD24-499E-B491-DC4DD08E32FF}"/>
              </a:ext>
            </a:extLst>
          </p:cNvPr>
          <p:cNvSpPr/>
          <p:nvPr/>
        </p:nvSpPr>
        <p:spPr>
          <a:xfrm>
            <a:off x="7528747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5000CC1-B2E0-4A5F-BBF6-413169050931}"/>
              </a:ext>
            </a:extLst>
          </p:cNvPr>
          <p:cNvSpPr/>
          <p:nvPr/>
        </p:nvSpPr>
        <p:spPr>
          <a:xfrm>
            <a:off x="8622925" y="3471433"/>
            <a:ext cx="900000" cy="90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DEABEA8-B6E2-41DA-8DB0-479351DC9EAB}"/>
              </a:ext>
            </a:extLst>
          </p:cNvPr>
          <p:cNvSpPr/>
          <p:nvPr/>
        </p:nvSpPr>
        <p:spPr>
          <a:xfrm>
            <a:off x="963679" y="4522718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4C978BF-7774-458D-AA2F-620D3D6E22DF}"/>
              </a:ext>
            </a:extLst>
          </p:cNvPr>
          <p:cNvSpPr/>
          <p:nvPr/>
        </p:nvSpPr>
        <p:spPr>
          <a:xfrm>
            <a:off x="2057857" y="4522718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0BDD84-CCED-4799-954A-6B316A3F3D1B}"/>
              </a:ext>
            </a:extLst>
          </p:cNvPr>
          <p:cNvSpPr/>
          <p:nvPr/>
        </p:nvSpPr>
        <p:spPr>
          <a:xfrm>
            <a:off x="3152035" y="4522718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780CC3A-3EB9-4923-A3CC-71F28F448A7D}"/>
              </a:ext>
            </a:extLst>
          </p:cNvPr>
          <p:cNvSpPr/>
          <p:nvPr/>
        </p:nvSpPr>
        <p:spPr>
          <a:xfrm>
            <a:off x="4246213" y="452271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02601FD-A690-4D33-A75C-1A4F7C4FC2BB}"/>
              </a:ext>
            </a:extLst>
          </p:cNvPr>
          <p:cNvSpPr/>
          <p:nvPr/>
        </p:nvSpPr>
        <p:spPr>
          <a:xfrm>
            <a:off x="5340391" y="4522718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BD7ABFB-AE49-4B3A-8A14-043FFA3EEB3E}"/>
              </a:ext>
            </a:extLst>
          </p:cNvPr>
          <p:cNvSpPr/>
          <p:nvPr/>
        </p:nvSpPr>
        <p:spPr>
          <a:xfrm>
            <a:off x="6434569" y="4522718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62A736C-2FF4-4B1C-B268-DD001ADFD507}"/>
              </a:ext>
            </a:extLst>
          </p:cNvPr>
          <p:cNvSpPr/>
          <p:nvPr/>
        </p:nvSpPr>
        <p:spPr>
          <a:xfrm>
            <a:off x="7528747" y="4522718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5B07D3E-10D2-4911-809A-7F33151BB2A0}"/>
              </a:ext>
            </a:extLst>
          </p:cNvPr>
          <p:cNvSpPr/>
          <p:nvPr/>
        </p:nvSpPr>
        <p:spPr>
          <a:xfrm>
            <a:off x="8622925" y="4522718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8D32CF-E0B4-4CB0-89FB-5D331CE02018}"/>
              </a:ext>
            </a:extLst>
          </p:cNvPr>
          <p:cNvSpPr/>
          <p:nvPr/>
        </p:nvSpPr>
        <p:spPr>
          <a:xfrm>
            <a:off x="963679" y="5567815"/>
            <a:ext cx="900000" cy="900000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E36B35A-DDB3-42F3-A2FE-0ADE8E523A7F}"/>
              </a:ext>
            </a:extLst>
          </p:cNvPr>
          <p:cNvSpPr/>
          <p:nvPr/>
        </p:nvSpPr>
        <p:spPr>
          <a:xfrm>
            <a:off x="2057857" y="5567815"/>
            <a:ext cx="900000" cy="9000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EC6B712-302D-4E5D-9239-975E8575AAC4}"/>
              </a:ext>
            </a:extLst>
          </p:cNvPr>
          <p:cNvSpPr/>
          <p:nvPr/>
        </p:nvSpPr>
        <p:spPr>
          <a:xfrm>
            <a:off x="3152035" y="5567815"/>
            <a:ext cx="900000" cy="9000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B657CD7-BFDA-40CE-9786-E6A8945E30F9}"/>
              </a:ext>
            </a:extLst>
          </p:cNvPr>
          <p:cNvSpPr/>
          <p:nvPr/>
        </p:nvSpPr>
        <p:spPr>
          <a:xfrm>
            <a:off x="4246213" y="5567815"/>
            <a:ext cx="900000" cy="90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BCC9BB8-A382-4C0E-A87E-731D0E942DFA}"/>
              </a:ext>
            </a:extLst>
          </p:cNvPr>
          <p:cNvSpPr/>
          <p:nvPr/>
        </p:nvSpPr>
        <p:spPr>
          <a:xfrm>
            <a:off x="5340391" y="5567815"/>
            <a:ext cx="900000" cy="90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E88FF04-A7F8-4871-AF2F-C225C6D70427}"/>
              </a:ext>
            </a:extLst>
          </p:cNvPr>
          <p:cNvSpPr/>
          <p:nvPr/>
        </p:nvSpPr>
        <p:spPr>
          <a:xfrm>
            <a:off x="6434569" y="5567815"/>
            <a:ext cx="900000" cy="9000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5BD3B85-397C-44A1-85A4-96CD132BE7E0}"/>
              </a:ext>
            </a:extLst>
          </p:cNvPr>
          <p:cNvSpPr/>
          <p:nvPr/>
        </p:nvSpPr>
        <p:spPr>
          <a:xfrm>
            <a:off x="7528747" y="5567815"/>
            <a:ext cx="900000" cy="9000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0E6E921-5184-4531-87BA-3266D3B5246A}"/>
              </a:ext>
            </a:extLst>
          </p:cNvPr>
          <p:cNvSpPr/>
          <p:nvPr/>
        </p:nvSpPr>
        <p:spPr>
          <a:xfrm>
            <a:off x="8622925" y="5567815"/>
            <a:ext cx="900000" cy="900000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0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>
            <a:extLst>
              <a:ext uri="{FF2B5EF4-FFF2-40B4-BE49-F238E27FC236}">
                <a16:creationId xmlns:a16="http://schemas.microsoft.com/office/drawing/2014/main" id="{6C491DF8-8928-4663-AA4C-B68256C55246}"/>
              </a:ext>
            </a:extLst>
          </p:cNvPr>
          <p:cNvSpPr/>
          <p:nvPr/>
        </p:nvSpPr>
        <p:spPr>
          <a:xfrm>
            <a:off x="815842" y="390185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C65BB4E-15A7-4451-A0C4-5B41164B5FD5}"/>
              </a:ext>
            </a:extLst>
          </p:cNvPr>
          <p:cNvSpPr/>
          <p:nvPr/>
        </p:nvSpPr>
        <p:spPr>
          <a:xfrm>
            <a:off x="1910020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B22FFAE-4C12-469C-B652-248D03E538F7}"/>
              </a:ext>
            </a:extLst>
          </p:cNvPr>
          <p:cNvSpPr/>
          <p:nvPr/>
        </p:nvSpPr>
        <p:spPr>
          <a:xfrm>
            <a:off x="3004198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413559E-E14A-45E0-9C59-C1AD5A864C78}"/>
              </a:ext>
            </a:extLst>
          </p:cNvPr>
          <p:cNvSpPr/>
          <p:nvPr/>
        </p:nvSpPr>
        <p:spPr>
          <a:xfrm>
            <a:off x="4098376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D760751-12C3-4C10-BD2B-B5F5E1AE0BB7}"/>
              </a:ext>
            </a:extLst>
          </p:cNvPr>
          <p:cNvSpPr/>
          <p:nvPr/>
        </p:nvSpPr>
        <p:spPr>
          <a:xfrm>
            <a:off x="5192554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DC0F593-9851-401C-8668-9A0AC0D5D407}"/>
              </a:ext>
            </a:extLst>
          </p:cNvPr>
          <p:cNvSpPr/>
          <p:nvPr/>
        </p:nvSpPr>
        <p:spPr>
          <a:xfrm>
            <a:off x="6286732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A30A73C-90E7-4841-B38A-CCB762066EF9}"/>
              </a:ext>
            </a:extLst>
          </p:cNvPr>
          <p:cNvSpPr/>
          <p:nvPr/>
        </p:nvSpPr>
        <p:spPr>
          <a:xfrm>
            <a:off x="7380910" y="390185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90631DB-6620-4CAA-B746-3C77184A7D80}"/>
              </a:ext>
            </a:extLst>
          </p:cNvPr>
          <p:cNvSpPr/>
          <p:nvPr/>
        </p:nvSpPr>
        <p:spPr>
          <a:xfrm>
            <a:off x="8475088" y="390185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B1F3403-2481-4090-A13B-D9AFFFE71E80}"/>
              </a:ext>
            </a:extLst>
          </p:cNvPr>
          <p:cNvSpPr/>
          <p:nvPr/>
        </p:nvSpPr>
        <p:spPr>
          <a:xfrm>
            <a:off x="815842" y="1444564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951E403-2727-45C6-AA12-C6EE6D7A6336}"/>
              </a:ext>
            </a:extLst>
          </p:cNvPr>
          <p:cNvSpPr/>
          <p:nvPr/>
        </p:nvSpPr>
        <p:spPr>
          <a:xfrm>
            <a:off x="1910020" y="1444564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E19608F-E747-4FF4-967D-3C07AB99D640}"/>
              </a:ext>
            </a:extLst>
          </p:cNvPr>
          <p:cNvSpPr/>
          <p:nvPr/>
        </p:nvSpPr>
        <p:spPr>
          <a:xfrm>
            <a:off x="3004198" y="1444564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3F4A46A-5346-4181-8049-C368723B238E}"/>
              </a:ext>
            </a:extLst>
          </p:cNvPr>
          <p:cNvSpPr/>
          <p:nvPr/>
        </p:nvSpPr>
        <p:spPr>
          <a:xfrm>
            <a:off x="4098376" y="1444564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FB019F2-FE9F-49EB-8A4F-ED670ED45ACB}"/>
              </a:ext>
            </a:extLst>
          </p:cNvPr>
          <p:cNvSpPr/>
          <p:nvPr/>
        </p:nvSpPr>
        <p:spPr>
          <a:xfrm>
            <a:off x="5192554" y="1444564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AC31DA0-32E9-453B-9523-58E64C7BFC60}"/>
              </a:ext>
            </a:extLst>
          </p:cNvPr>
          <p:cNvSpPr/>
          <p:nvPr/>
        </p:nvSpPr>
        <p:spPr>
          <a:xfrm>
            <a:off x="6286732" y="1444564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B399E6E-343D-4C56-B78F-087C861C9725}"/>
              </a:ext>
            </a:extLst>
          </p:cNvPr>
          <p:cNvSpPr/>
          <p:nvPr/>
        </p:nvSpPr>
        <p:spPr>
          <a:xfrm>
            <a:off x="7380910" y="1444564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AE5FDBD-9BD4-4B49-8206-7C5FE8F87982}"/>
              </a:ext>
            </a:extLst>
          </p:cNvPr>
          <p:cNvSpPr/>
          <p:nvPr/>
        </p:nvSpPr>
        <p:spPr>
          <a:xfrm>
            <a:off x="8475088" y="1444564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EBDB129-ED18-453B-A085-829C55CFB47E}"/>
              </a:ext>
            </a:extLst>
          </p:cNvPr>
          <p:cNvSpPr/>
          <p:nvPr/>
        </p:nvSpPr>
        <p:spPr>
          <a:xfrm>
            <a:off x="815842" y="249894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91A07F-FF6B-493C-8AD8-1D300C57DA9B}"/>
              </a:ext>
            </a:extLst>
          </p:cNvPr>
          <p:cNvSpPr/>
          <p:nvPr/>
        </p:nvSpPr>
        <p:spPr>
          <a:xfrm>
            <a:off x="1910020" y="2498943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34406C-17CF-4BAF-B42B-81308165B79F}"/>
              </a:ext>
            </a:extLst>
          </p:cNvPr>
          <p:cNvSpPr/>
          <p:nvPr/>
        </p:nvSpPr>
        <p:spPr>
          <a:xfrm>
            <a:off x="3004198" y="2498943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DEB026C-2D0F-47C1-8ED2-7FC085A8B842}"/>
              </a:ext>
            </a:extLst>
          </p:cNvPr>
          <p:cNvSpPr/>
          <p:nvPr/>
        </p:nvSpPr>
        <p:spPr>
          <a:xfrm>
            <a:off x="4098376" y="249894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3B75B58-64DA-4D46-98F2-584AFCBCD386}"/>
              </a:ext>
            </a:extLst>
          </p:cNvPr>
          <p:cNvSpPr/>
          <p:nvPr/>
        </p:nvSpPr>
        <p:spPr>
          <a:xfrm>
            <a:off x="5192554" y="249894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A27EADB9-1DA6-47FB-A71F-E0BA97C69AD8}"/>
              </a:ext>
            </a:extLst>
          </p:cNvPr>
          <p:cNvSpPr/>
          <p:nvPr/>
        </p:nvSpPr>
        <p:spPr>
          <a:xfrm>
            <a:off x="6286732" y="2498943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4ECD4BB4-EC69-4B16-A88B-6A694204B6E2}"/>
              </a:ext>
            </a:extLst>
          </p:cNvPr>
          <p:cNvSpPr/>
          <p:nvPr/>
        </p:nvSpPr>
        <p:spPr>
          <a:xfrm>
            <a:off x="7380910" y="2498943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7CDEECF-26F2-4B17-A0E4-EF6B26059F1A}"/>
              </a:ext>
            </a:extLst>
          </p:cNvPr>
          <p:cNvSpPr/>
          <p:nvPr/>
        </p:nvSpPr>
        <p:spPr>
          <a:xfrm>
            <a:off x="8475088" y="2498943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41D35B6-E9F5-47D5-AAD0-3CF312F72A97}"/>
              </a:ext>
            </a:extLst>
          </p:cNvPr>
          <p:cNvSpPr/>
          <p:nvPr/>
        </p:nvSpPr>
        <p:spPr>
          <a:xfrm>
            <a:off x="815842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E5C326C-A132-4AC1-994E-F0F16D704560}"/>
              </a:ext>
            </a:extLst>
          </p:cNvPr>
          <p:cNvSpPr/>
          <p:nvPr/>
        </p:nvSpPr>
        <p:spPr>
          <a:xfrm>
            <a:off x="1910020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ECB3675-F895-483A-B9C9-4E47D9F25F83}"/>
              </a:ext>
            </a:extLst>
          </p:cNvPr>
          <p:cNvSpPr/>
          <p:nvPr/>
        </p:nvSpPr>
        <p:spPr>
          <a:xfrm>
            <a:off x="3004198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C49B5395-7F1E-4179-84DE-2D56C9B44AE3}"/>
              </a:ext>
            </a:extLst>
          </p:cNvPr>
          <p:cNvSpPr/>
          <p:nvPr/>
        </p:nvSpPr>
        <p:spPr>
          <a:xfrm>
            <a:off x="4098376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AD893A8-8E26-45EA-8A31-5EC6B9187802}"/>
              </a:ext>
            </a:extLst>
          </p:cNvPr>
          <p:cNvSpPr/>
          <p:nvPr/>
        </p:nvSpPr>
        <p:spPr>
          <a:xfrm>
            <a:off x="5192554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2AA00F6-9BAE-4C2D-BEF0-6B99A8AE7488}"/>
              </a:ext>
            </a:extLst>
          </p:cNvPr>
          <p:cNvSpPr/>
          <p:nvPr/>
        </p:nvSpPr>
        <p:spPr>
          <a:xfrm>
            <a:off x="6286732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291350-075A-4ABE-BE08-8689A03FE6F7}"/>
              </a:ext>
            </a:extLst>
          </p:cNvPr>
          <p:cNvSpPr/>
          <p:nvPr/>
        </p:nvSpPr>
        <p:spPr>
          <a:xfrm>
            <a:off x="7380910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01D80DD-CC10-48F6-99EB-FA54F0A00812}"/>
              </a:ext>
            </a:extLst>
          </p:cNvPr>
          <p:cNvSpPr/>
          <p:nvPr/>
        </p:nvSpPr>
        <p:spPr>
          <a:xfrm>
            <a:off x="8475088" y="4607701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C784CC-3C13-4CB1-BD4A-3A45785EBA59}"/>
              </a:ext>
            </a:extLst>
          </p:cNvPr>
          <p:cNvSpPr/>
          <p:nvPr/>
        </p:nvSpPr>
        <p:spPr>
          <a:xfrm>
            <a:off x="815842" y="3553322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B7AB731C-7F37-48A9-A291-53A458EF020D}"/>
              </a:ext>
            </a:extLst>
          </p:cNvPr>
          <p:cNvSpPr/>
          <p:nvPr/>
        </p:nvSpPr>
        <p:spPr>
          <a:xfrm>
            <a:off x="1910020" y="3553322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FD74144-47BD-4BB5-B696-3A3F378801F3}"/>
              </a:ext>
            </a:extLst>
          </p:cNvPr>
          <p:cNvSpPr/>
          <p:nvPr/>
        </p:nvSpPr>
        <p:spPr>
          <a:xfrm>
            <a:off x="3004198" y="3553322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8257A25-233A-400C-86DE-2A0469FF0627}"/>
              </a:ext>
            </a:extLst>
          </p:cNvPr>
          <p:cNvSpPr/>
          <p:nvPr/>
        </p:nvSpPr>
        <p:spPr>
          <a:xfrm>
            <a:off x="4098376" y="3553322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F8A21F6B-37EE-443D-880C-C98C6E96196B}"/>
              </a:ext>
            </a:extLst>
          </p:cNvPr>
          <p:cNvSpPr/>
          <p:nvPr/>
        </p:nvSpPr>
        <p:spPr>
          <a:xfrm>
            <a:off x="5192554" y="3553322"/>
            <a:ext cx="900000" cy="90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84E4696-6A5C-484A-9FEA-218B5D3B471E}"/>
              </a:ext>
            </a:extLst>
          </p:cNvPr>
          <p:cNvSpPr/>
          <p:nvPr/>
        </p:nvSpPr>
        <p:spPr>
          <a:xfrm>
            <a:off x="6286732" y="3553322"/>
            <a:ext cx="900000" cy="900000"/>
          </a:xfrm>
          <a:prstGeom prst="ellipse">
            <a:avLst/>
          </a:prstGeom>
          <a:solidFill>
            <a:srgbClr val="F5A7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F5B4847-669F-4839-824A-0EDD9186AF61}"/>
              </a:ext>
            </a:extLst>
          </p:cNvPr>
          <p:cNvSpPr/>
          <p:nvPr/>
        </p:nvSpPr>
        <p:spPr>
          <a:xfrm>
            <a:off x="7380910" y="3553322"/>
            <a:ext cx="900000" cy="900000"/>
          </a:xfrm>
          <a:prstGeom prst="ellipse">
            <a:avLst/>
          </a:prstGeom>
          <a:solidFill>
            <a:srgbClr val="F2DC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E2BA370-F8D3-4652-B11F-C00F1524FDB0}"/>
              </a:ext>
            </a:extLst>
          </p:cNvPr>
          <p:cNvSpPr/>
          <p:nvPr/>
        </p:nvSpPr>
        <p:spPr>
          <a:xfrm>
            <a:off x="8475088" y="3553322"/>
            <a:ext cx="900000" cy="90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3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Hausmann</dc:creator>
  <cp:lastModifiedBy>Philip Hausmann</cp:lastModifiedBy>
  <cp:revision>2</cp:revision>
  <dcterms:created xsi:type="dcterms:W3CDTF">2021-11-28T21:33:56Z</dcterms:created>
  <dcterms:modified xsi:type="dcterms:W3CDTF">2021-11-28T21:53:05Z</dcterms:modified>
</cp:coreProperties>
</file>