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A641E-A2C6-4C4C-950B-C3C6257C3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C1EC5-F5EF-4231-A495-9B2F72631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D7043-029D-4CDC-B812-0AFE31B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76DA-EC52-446F-A882-FC8F06B359F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CD556-158C-454D-AF0D-17AD0FB4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874637-FFAF-42B2-97B9-428FE777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067-7F20-44B8-BB9A-5C6041361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29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C47A5-B5BE-48A4-A334-A53D95D8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B29C76-D1B4-44D5-A690-B8C7136BD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DCA1AC-22A1-4BE9-B914-FACC9C2F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76DA-EC52-446F-A882-FC8F06B359F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58E8CF-075F-4C3F-923A-5B08F3E5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62821C-0D6C-427B-9A16-A5C58CEF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067-7F20-44B8-BB9A-5C6041361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72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29289A-C8E6-4195-942D-6651E2245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DE2F7F-B8BD-477E-974A-05B7062E3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270C1-259A-4C93-804B-F7879A3F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76DA-EC52-446F-A882-FC8F06B359F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EDC7B-C7E1-4B38-8FB2-C3AB2F56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16499-CE6D-45D2-8A3D-93F25DE1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067-7F20-44B8-BB9A-5C6041361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90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EB566-144B-4E1E-8EF5-E2944F27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F6224-45AA-487C-B08B-8B2D2A83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DEC9A-8C6C-49DF-BED1-D6C0F03E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76DA-EC52-446F-A882-FC8F06B359F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B4677-730C-4460-842C-C9526F72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8C056C-9735-49DB-B137-0848FB46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067-7F20-44B8-BB9A-5C6041361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68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F46F0-2E7D-49C0-BC0E-99270F1C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BFF81F-F489-42F6-82A7-1ADD51F69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AB8B8-A2ED-4251-9110-349D572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76DA-EC52-446F-A882-FC8F06B359F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EDE5FE-0615-4DD1-845E-4BAEB41C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36B49C-6942-44C6-9B35-C919C2E2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067-7F20-44B8-BB9A-5C6041361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65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284FE-2874-418E-8D5C-361D1954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9DA2E-EF67-4755-9C5E-A22E9B352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CF6A81-F08F-401B-8AAA-1D26104F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84A05C-BC13-497A-81EC-4DB3E744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76DA-EC52-446F-A882-FC8F06B359F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3473A6-E55A-4E3D-8730-9FAF396A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202AE0-8027-4DEA-85F9-2E2DF2F5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067-7F20-44B8-BB9A-5C6041361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41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E3456-D122-450C-A50F-9A7FA008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6014D4-743B-4297-8E20-39299AA8A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E6AE29-5EE4-4E49-86E3-83CFD552F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AF97EB-C659-4499-8604-210A7B2F2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A0FAB0-578C-4F98-B7C5-3097E5850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3E6A67-F2FF-4B5A-97EE-A0D40C9B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76DA-EC52-446F-A882-FC8F06B359F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91364AD-0517-47CE-A4A7-FE71E4C0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14F223-377A-49DF-BC35-EACFB38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067-7F20-44B8-BB9A-5C6041361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65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D8F60-F88F-4D6E-ABDA-3430FB61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3F9221-F93A-4C7F-8CFD-3E25436B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76DA-EC52-446F-A882-FC8F06B359F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40526-6525-4733-BFB7-64B08478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20C683-1CE3-459B-A044-A85046E1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067-7F20-44B8-BB9A-5C6041361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51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679EC4-9AF1-42DF-8E77-B3DE7634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76DA-EC52-446F-A882-FC8F06B359F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8A5EF6-870E-4B2E-A284-2383F67F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7B0D9F-40EE-4E20-9802-920D972C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067-7F20-44B8-BB9A-5C6041361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32CDC-73FF-4332-913A-E76E195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F6A5C4-6368-47C7-A307-5F4348A8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35C0E8-0F51-4BF6-B06A-3D9FD4AFC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BF3089-1597-411F-A3D1-9A1E055B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76DA-EC52-446F-A882-FC8F06B359F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511CC-D6F3-4387-B2FA-9E934D79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0D60F-5878-41B6-B60A-288EED51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067-7F20-44B8-BB9A-5C6041361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94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9C201-D78F-4326-9CD4-07BEE1CD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1214CF-A54F-464B-BEF0-D48BE8413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620F85-AAA2-40B8-AEE6-A33DA2C99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290CD6-34E3-46CF-9DF4-C189C5BC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B76DA-EC52-446F-A882-FC8F06B359F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E6EA6-23A0-4E44-9C32-308EAEA0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B66CE0-4436-46AD-8F9A-8AFA5783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F067-7F20-44B8-BB9A-5C6041361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95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0AAF36-3599-4DB5-B7A8-8560D504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7C9F57-4544-4E04-BDBD-7CD42635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6BB24-5FDF-4B01-9BA1-1A4B8555F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B76DA-EC52-446F-A882-FC8F06B359FE}" type="datetimeFigureOut">
              <a:rPr lang="de-DE" smtClean="0"/>
              <a:t>07.12.2021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9A67E-BCED-4A27-89F9-1A52EC945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DF90A-4AD9-4897-8F4B-878C787B4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F067-7F20-44B8-BB9A-5C6041361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17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E12AEB-7034-4C65-9B03-83EAD8005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44" y="1604962"/>
            <a:ext cx="14478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84FD598-1C55-4FBF-9615-00F2D754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706" y="921545"/>
            <a:ext cx="1916443" cy="11241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809D1B-713A-404C-9852-399C51F4F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993" y="4071281"/>
            <a:ext cx="1817842" cy="835353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E2C6C0B-183C-4FDD-81CD-784F9ECFA435}"/>
              </a:ext>
            </a:extLst>
          </p:cNvPr>
          <p:cNvCxnSpPr>
            <a:cxnSpLocks/>
          </p:cNvCxnSpPr>
          <p:nvPr/>
        </p:nvCxnSpPr>
        <p:spPr>
          <a:xfrm>
            <a:off x="1334548" y="5721369"/>
            <a:ext cx="76804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B04112A-3612-4507-A241-FD4108805461}"/>
              </a:ext>
            </a:extLst>
          </p:cNvPr>
          <p:cNvCxnSpPr>
            <a:cxnSpLocks/>
          </p:cNvCxnSpPr>
          <p:nvPr/>
        </p:nvCxnSpPr>
        <p:spPr>
          <a:xfrm>
            <a:off x="5834542" y="1992385"/>
            <a:ext cx="0" cy="36922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EF78C89-515C-4E0C-A58C-B4E36055050E}"/>
              </a:ext>
            </a:extLst>
          </p:cNvPr>
          <p:cNvCxnSpPr>
            <a:cxnSpLocks/>
          </p:cNvCxnSpPr>
          <p:nvPr/>
        </p:nvCxnSpPr>
        <p:spPr>
          <a:xfrm>
            <a:off x="7302616" y="4605556"/>
            <a:ext cx="0" cy="13841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8A9EC76-689E-4EAD-8C29-551285F4D967}"/>
              </a:ext>
            </a:extLst>
          </p:cNvPr>
          <p:cNvCxnSpPr>
            <a:cxnSpLocks/>
          </p:cNvCxnSpPr>
          <p:nvPr/>
        </p:nvCxnSpPr>
        <p:spPr>
          <a:xfrm>
            <a:off x="1104549" y="2227277"/>
            <a:ext cx="0" cy="38002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FC59FE4-960A-4CF3-8195-7947208A8C79}"/>
              </a:ext>
            </a:extLst>
          </p:cNvPr>
          <p:cNvCxnSpPr>
            <a:cxnSpLocks/>
          </p:cNvCxnSpPr>
          <p:nvPr/>
        </p:nvCxnSpPr>
        <p:spPr>
          <a:xfrm>
            <a:off x="1104549" y="5989740"/>
            <a:ext cx="79104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A5EEAA7-91EC-4D8D-84C6-E84FAD0194EE}"/>
              </a:ext>
            </a:extLst>
          </p:cNvPr>
          <p:cNvCxnSpPr>
            <a:cxnSpLocks/>
          </p:cNvCxnSpPr>
          <p:nvPr/>
        </p:nvCxnSpPr>
        <p:spPr>
          <a:xfrm>
            <a:off x="1066799" y="2258037"/>
            <a:ext cx="53549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225CB94-00BD-47A6-B359-7D6B7D8FFA57}"/>
              </a:ext>
            </a:extLst>
          </p:cNvPr>
          <p:cNvCxnSpPr>
            <a:cxnSpLocks/>
          </p:cNvCxnSpPr>
          <p:nvPr/>
        </p:nvCxnSpPr>
        <p:spPr>
          <a:xfrm>
            <a:off x="5491294" y="1993915"/>
            <a:ext cx="0" cy="39958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F2FA1B5-6535-4CF1-963C-3FDC634C44C6}"/>
              </a:ext>
            </a:extLst>
          </p:cNvPr>
          <p:cNvCxnSpPr>
            <a:cxnSpLocks/>
          </p:cNvCxnSpPr>
          <p:nvPr/>
        </p:nvCxnSpPr>
        <p:spPr>
          <a:xfrm flipH="1">
            <a:off x="7265294" y="4592677"/>
            <a:ext cx="3496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DB60D059-C55A-45E4-BE18-A2BA39AE738B}"/>
              </a:ext>
            </a:extLst>
          </p:cNvPr>
          <p:cNvCxnSpPr>
            <a:cxnSpLocks/>
          </p:cNvCxnSpPr>
          <p:nvPr/>
        </p:nvCxnSpPr>
        <p:spPr>
          <a:xfrm>
            <a:off x="1374657" y="4701725"/>
            <a:ext cx="0" cy="10196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9FDCFB4-198B-4ACA-B276-576521893DBE}"/>
              </a:ext>
            </a:extLst>
          </p:cNvPr>
          <p:cNvCxnSpPr>
            <a:cxnSpLocks/>
          </p:cNvCxnSpPr>
          <p:nvPr/>
        </p:nvCxnSpPr>
        <p:spPr>
          <a:xfrm flipH="1">
            <a:off x="1334548" y="4730202"/>
            <a:ext cx="26737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561446A0-BBC5-4C6A-A5C0-5C1CA49D0582}"/>
              </a:ext>
            </a:extLst>
          </p:cNvPr>
          <p:cNvCxnSpPr>
            <a:cxnSpLocks/>
          </p:cNvCxnSpPr>
          <p:nvPr/>
        </p:nvCxnSpPr>
        <p:spPr>
          <a:xfrm>
            <a:off x="6974170" y="4284098"/>
            <a:ext cx="0" cy="144579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95E13959-7F29-4B9F-A96C-A390C00AC1FB}"/>
              </a:ext>
            </a:extLst>
          </p:cNvPr>
          <p:cNvCxnSpPr>
            <a:cxnSpLocks/>
          </p:cNvCxnSpPr>
          <p:nvPr/>
        </p:nvCxnSpPr>
        <p:spPr>
          <a:xfrm flipH="1">
            <a:off x="6974170" y="4321951"/>
            <a:ext cx="62487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BAC84A57-EBC8-4DD9-BF17-EB745890DAFF}"/>
              </a:ext>
            </a:extLst>
          </p:cNvPr>
          <p:cNvCxnSpPr>
            <a:cxnSpLocks/>
          </p:cNvCxnSpPr>
          <p:nvPr/>
        </p:nvCxnSpPr>
        <p:spPr>
          <a:xfrm flipH="1">
            <a:off x="2806462" y="2878347"/>
            <a:ext cx="279208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B4C6CBFF-6833-422F-BA0D-AAD72FFE45FA}"/>
              </a:ext>
            </a:extLst>
          </p:cNvPr>
          <p:cNvCxnSpPr>
            <a:cxnSpLocks/>
          </p:cNvCxnSpPr>
          <p:nvPr/>
        </p:nvCxnSpPr>
        <p:spPr>
          <a:xfrm flipV="1">
            <a:off x="5598543" y="1996165"/>
            <a:ext cx="0" cy="91924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D97BFE89-90FE-47B2-8AE8-9B86541986A6}"/>
              </a:ext>
            </a:extLst>
          </p:cNvPr>
          <p:cNvCxnSpPr>
            <a:cxnSpLocks/>
          </p:cNvCxnSpPr>
          <p:nvPr/>
        </p:nvCxnSpPr>
        <p:spPr>
          <a:xfrm flipH="1">
            <a:off x="2806462" y="2874567"/>
            <a:ext cx="279208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BD20FDAB-42C5-4CF7-9124-01262EC4537A}"/>
              </a:ext>
            </a:extLst>
          </p:cNvPr>
          <p:cNvCxnSpPr>
            <a:cxnSpLocks/>
          </p:cNvCxnSpPr>
          <p:nvPr/>
        </p:nvCxnSpPr>
        <p:spPr>
          <a:xfrm flipV="1">
            <a:off x="5598543" y="1992385"/>
            <a:ext cx="0" cy="91924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D390A43-5B05-40C0-8AC4-35CA8FF1C126}"/>
              </a:ext>
            </a:extLst>
          </p:cNvPr>
          <p:cNvCxnSpPr>
            <a:cxnSpLocks/>
          </p:cNvCxnSpPr>
          <p:nvPr/>
        </p:nvCxnSpPr>
        <p:spPr>
          <a:xfrm flipH="1">
            <a:off x="2806462" y="3084027"/>
            <a:ext cx="290854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677D438A-8777-4D61-98CF-FD253282B674}"/>
              </a:ext>
            </a:extLst>
          </p:cNvPr>
          <p:cNvCxnSpPr>
            <a:cxnSpLocks/>
          </p:cNvCxnSpPr>
          <p:nvPr/>
        </p:nvCxnSpPr>
        <p:spPr>
          <a:xfrm flipV="1">
            <a:off x="5715002" y="1993758"/>
            <a:ext cx="0" cy="112687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81D04497-7B7A-472A-A9B6-5D6BCBEC0188}"/>
              </a:ext>
            </a:extLst>
          </p:cNvPr>
          <p:cNvCxnSpPr>
            <a:cxnSpLocks/>
          </p:cNvCxnSpPr>
          <p:nvPr/>
        </p:nvCxnSpPr>
        <p:spPr>
          <a:xfrm flipH="1">
            <a:off x="2806462" y="3705143"/>
            <a:ext cx="2368299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AA2A2B6-687E-48BD-AED2-B92109FBA375}"/>
              </a:ext>
            </a:extLst>
          </p:cNvPr>
          <p:cNvCxnSpPr>
            <a:cxnSpLocks/>
          </p:cNvCxnSpPr>
          <p:nvPr/>
        </p:nvCxnSpPr>
        <p:spPr>
          <a:xfrm flipH="1">
            <a:off x="5105099" y="4462661"/>
            <a:ext cx="250154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BF2B270-22ED-4719-BA2A-8DA872232A73}"/>
              </a:ext>
            </a:extLst>
          </p:cNvPr>
          <p:cNvCxnSpPr>
            <a:cxnSpLocks/>
          </p:cNvCxnSpPr>
          <p:nvPr/>
        </p:nvCxnSpPr>
        <p:spPr>
          <a:xfrm flipV="1">
            <a:off x="5143048" y="3666199"/>
            <a:ext cx="0" cy="78381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E07DACE4-6181-4D6D-85B2-973EAA068B3E}"/>
              </a:ext>
            </a:extLst>
          </p:cNvPr>
          <p:cNvSpPr txBox="1"/>
          <p:nvPr/>
        </p:nvSpPr>
        <p:spPr>
          <a:xfrm>
            <a:off x="8963652" y="5537024"/>
            <a:ext cx="127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3V3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C711094B-B760-4B50-8693-FE7B1A9898E5}"/>
              </a:ext>
            </a:extLst>
          </p:cNvPr>
          <p:cNvSpPr txBox="1"/>
          <p:nvPr/>
        </p:nvSpPr>
        <p:spPr>
          <a:xfrm>
            <a:off x="1066799" y="1208456"/>
            <a:ext cx="283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Arduino Nano 33 IoT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D27DB785-9166-435D-9C1E-4D7F3C60C682}"/>
              </a:ext>
            </a:extLst>
          </p:cNvPr>
          <p:cNvSpPr txBox="1"/>
          <p:nvPr/>
        </p:nvSpPr>
        <p:spPr>
          <a:xfrm>
            <a:off x="6626149" y="1072710"/>
            <a:ext cx="1697825" cy="65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Ultraschall Sensor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C5F8C78F-20A1-433F-BF9F-307DB63ECB35}"/>
              </a:ext>
            </a:extLst>
          </p:cNvPr>
          <p:cNvSpPr txBox="1"/>
          <p:nvPr/>
        </p:nvSpPr>
        <p:spPr>
          <a:xfrm>
            <a:off x="7440126" y="3811865"/>
            <a:ext cx="211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LED Strip 8x</a:t>
            </a:r>
          </a:p>
        </p:txBody>
      </p:sp>
    </p:spTree>
    <p:extLst>
      <p:ext uri="{BB962C8B-B14F-4D97-AF65-F5344CB8AC3E}">
        <p14:creationId xmlns:p14="http://schemas.microsoft.com/office/powerpoint/2010/main" val="401573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9A98E-6C7E-46B2-81F7-74DDA089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EC5E4F-2988-432C-9038-D977EDF39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Arduino Nano: https://itp.nyu.edu/physcomp/wp-content/uploads/Nano_33_IoT.png</a:t>
            </a:r>
          </a:p>
          <a:p>
            <a:r>
              <a:rPr lang="de-DE" dirty="0"/>
              <a:t>Ultraschall Sensor: SEN-US01-Anleitung.pdf (Material Ordner)</a:t>
            </a:r>
          </a:p>
          <a:p>
            <a:r>
              <a:rPr lang="de-DE" dirty="0"/>
              <a:t>LED: https://learn.adafruit.com/assets/18619</a:t>
            </a:r>
          </a:p>
        </p:txBody>
      </p:sp>
    </p:spTree>
    <p:extLst>
      <p:ext uri="{BB962C8B-B14F-4D97-AF65-F5344CB8AC3E}">
        <p14:creationId xmlns:p14="http://schemas.microsoft.com/office/powerpoint/2010/main" val="267451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 Hausmann</dc:creator>
  <cp:lastModifiedBy>Philip Hausmann</cp:lastModifiedBy>
  <cp:revision>3</cp:revision>
  <dcterms:created xsi:type="dcterms:W3CDTF">2021-12-05T15:27:37Z</dcterms:created>
  <dcterms:modified xsi:type="dcterms:W3CDTF">2021-12-07T09:16:52Z</dcterms:modified>
</cp:coreProperties>
</file>