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9144000"/>
  <p:notesSz cx="6858000" cy="9144000"/>
  <p:embeddedFontLst>
    <p:embeddedFont>
      <p:font typeface="Varela Round"/>
      <p:regular r:id="rId20"/>
    </p:embeddedFont>
    <p:embeddedFont>
      <p:font typeface="Shadows Into Light"/>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VarelaRound-regular.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ShadowsIntoLight-regular.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35f391192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5f391192_0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8554a541f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8554a541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8554a541f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8554a541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8554a541f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8554a541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8554a541f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8554a541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35ed75ccf_0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35f391192_0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35f391192_0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5f391192_0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5ed75ccf_0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8554a541f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8554a541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35f391192_0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8554a541f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8554a541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35f391192_0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5f391192_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yellow"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630650" y="2655750"/>
            <a:ext cx="5882700" cy="1546500"/>
          </a:xfrm>
          <a:prstGeom prst="rect">
            <a:avLst/>
          </a:prstGeom>
        </p:spPr>
        <p:txBody>
          <a:bodyPr anchorCtr="0" anchor="ctr" bIns="91425" lIns="91425" spcFirstLastPara="1" rIns="91425" wrap="square" tIns="91425"/>
          <a:lstStyle>
            <a:lvl1pPr lvl="0" algn="ctr">
              <a:spcBef>
                <a:spcPts val="0"/>
              </a:spcBef>
              <a:spcAft>
                <a:spcPts val="0"/>
              </a:spcAft>
              <a:buClr>
                <a:srgbClr val="FFFFFF"/>
              </a:buClr>
              <a:buSzPts val="6000"/>
              <a:buNone/>
              <a:defRPr sz="6000">
                <a:solidFill>
                  <a:srgbClr val="FFFFFF"/>
                </a:solidFill>
              </a:defRPr>
            </a:lvl1pPr>
            <a:lvl2pPr lvl="1" algn="ctr">
              <a:spcBef>
                <a:spcPts val="0"/>
              </a:spcBef>
              <a:spcAft>
                <a:spcPts val="0"/>
              </a:spcAft>
              <a:buClr>
                <a:srgbClr val="FFFFFF"/>
              </a:buClr>
              <a:buSzPts val="6000"/>
              <a:buNone/>
              <a:defRPr sz="6000">
                <a:solidFill>
                  <a:srgbClr val="FFFFFF"/>
                </a:solidFill>
              </a:defRPr>
            </a:lvl2pPr>
            <a:lvl3pPr lvl="2" algn="ctr">
              <a:spcBef>
                <a:spcPts val="0"/>
              </a:spcBef>
              <a:spcAft>
                <a:spcPts val="0"/>
              </a:spcAft>
              <a:buClr>
                <a:srgbClr val="FFFFFF"/>
              </a:buClr>
              <a:buSzPts val="6000"/>
              <a:buNone/>
              <a:defRPr sz="6000">
                <a:solidFill>
                  <a:srgbClr val="FFFFFF"/>
                </a:solidFill>
              </a:defRPr>
            </a:lvl3pPr>
            <a:lvl4pPr lvl="3" algn="ctr">
              <a:spcBef>
                <a:spcPts val="0"/>
              </a:spcBef>
              <a:spcAft>
                <a:spcPts val="0"/>
              </a:spcAft>
              <a:buClr>
                <a:srgbClr val="FFFFFF"/>
              </a:buClr>
              <a:buSzPts val="6000"/>
              <a:buNone/>
              <a:defRPr sz="6000">
                <a:solidFill>
                  <a:srgbClr val="FFFFFF"/>
                </a:solidFill>
              </a:defRPr>
            </a:lvl4pPr>
            <a:lvl5pPr lvl="4" algn="ctr">
              <a:spcBef>
                <a:spcPts val="0"/>
              </a:spcBef>
              <a:spcAft>
                <a:spcPts val="0"/>
              </a:spcAft>
              <a:buClr>
                <a:srgbClr val="FFFFFF"/>
              </a:buClr>
              <a:buSzPts val="6000"/>
              <a:buNone/>
              <a:defRPr sz="6000">
                <a:solidFill>
                  <a:srgbClr val="FFFFFF"/>
                </a:solidFill>
              </a:defRPr>
            </a:lvl5pPr>
            <a:lvl6pPr lvl="5" algn="ctr">
              <a:spcBef>
                <a:spcPts val="0"/>
              </a:spcBef>
              <a:spcAft>
                <a:spcPts val="0"/>
              </a:spcAft>
              <a:buClr>
                <a:srgbClr val="FFFFFF"/>
              </a:buClr>
              <a:buSzPts val="6000"/>
              <a:buNone/>
              <a:defRPr sz="6000">
                <a:solidFill>
                  <a:srgbClr val="FFFFFF"/>
                </a:solidFill>
              </a:defRPr>
            </a:lvl6pPr>
            <a:lvl7pPr lvl="6" algn="ctr">
              <a:spcBef>
                <a:spcPts val="0"/>
              </a:spcBef>
              <a:spcAft>
                <a:spcPts val="0"/>
              </a:spcAft>
              <a:buClr>
                <a:srgbClr val="FFFFFF"/>
              </a:buClr>
              <a:buSzPts val="6000"/>
              <a:buNone/>
              <a:defRPr sz="6000">
                <a:solidFill>
                  <a:srgbClr val="FFFFFF"/>
                </a:solidFill>
              </a:defRPr>
            </a:lvl7pPr>
            <a:lvl8pPr lvl="7" algn="ctr">
              <a:spcBef>
                <a:spcPts val="0"/>
              </a:spcBef>
              <a:spcAft>
                <a:spcPts val="0"/>
              </a:spcAft>
              <a:buClr>
                <a:srgbClr val="FFFFFF"/>
              </a:buClr>
              <a:buSzPts val="6000"/>
              <a:buNone/>
              <a:defRPr sz="6000">
                <a:solidFill>
                  <a:srgbClr val="FFFFFF"/>
                </a:solidFill>
              </a:defRPr>
            </a:lvl8pPr>
            <a:lvl9pPr lvl="8" algn="ctr">
              <a:spcBef>
                <a:spcPts val="0"/>
              </a:spcBef>
              <a:spcAft>
                <a:spcPts val="0"/>
              </a:spcAft>
              <a:buClr>
                <a:srgbClr val="FFFFFF"/>
              </a:buClr>
              <a:buSzPts val="6000"/>
              <a:buNone/>
              <a:defRPr sz="6000">
                <a:solidFill>
                  <a:srgbClr val="FFFFFF"/>
                </a:solidFill>
              </a:defRPr>
            </a:lvl9pPr>
          </a:lstStyle>
          <a:p/>
        </p:txBody>
      </p:sp>
      <p:sp>
        <p:nvSpPr>
          <p:cNvPr id="11" name="Google Shape;11;p2"/>
          <p:cNvSpPr txBox="1"/>
          <p:nvPr>
            <p:ph idx="12" type="sldNum"/>
          </p:nvPr>
        </p:nvSpPr>
        <p:spPr>
          <a:xfrm>
            <a:off x="4348076" y="6383554"/>
            <a:ext cx="548700" cy="398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2" name="Shape 52"/>
        <p:cNvGrpSpPr/>
        <p:nvPr/>
      </p:nvGrpSpPr>
      <p:grpSpPr>
        <a:xfrm>
          <a:off x="0" y="0"/>
          <a:ext cx="0" cy="0"/>
          <a:chOff x="0" y="0"/>
          <a:chExt cx="0" cy="0"/>
        </a:xfrm>
      </p:grpSpPr>
      <p:sp>
        <p:nvSpPr>
          <p:cNvPr id="53" name="Google Shape;53;p11"/>
          <p:cNvSpPr txBox="1"/>
          <p:nvPr>
            <p:ph type="title"/>
          </p:nvPr>
        </p:nvSpPr>
        <p:spPr>
          <a:xfrm>
            <a:off x="1027950" y="689775"/>
            <a:ext cx="7088100" cy="910500"/>
          </a:xfrm>
          <a:prstGeom prst="rect">
            <a:avLst/>
          </a:prstGeom>
        </p:spPr>
        <p:txBody>
          <a:bodyPr anchorCtr="0" anchor="b" bIns="91425" lIns="91425" spcFirstLastPara="1" rIns="91425" wrap="square" tIns="91425"/>
          <a:lstStyle>
            <a:lvl1pPr lvl="0" rtl="0">
              <a:spcBef>
                <a:spcPts val="0"/>
              </a:spcBef>
              <a:spcAft>
                <a:spcPts val="0"/>
              </a:spcAft>
              <a:buClr>
                <a:srgbClr val="979CB8"/>
              </a:buClr>
              <a:buSzPts val="3000"/>
              <a:buNone/>
              <a:defRPr>
                <a:solidFill>
                  <a:srgbClr val="979CB8"/>
                </a:solidFill>
              </a:defRPr>
            </a:lvl1pPr>
            <a:lvl2pPr lvl="1" rtl="0">
              <a:spcBef>
                <a:spcPts val="0"/>
              </a:spcBef>
              <a:spcAft>
                <a:spcPts val="0"/>
              </a:spcAft>
              <a:buClr>
                <a:srgbClr val="979CB8"/>
              </a:buClr>
              <a:buSzPts val="3000"/>
              <a:buNone/>
              <a:defRPr>
                <a:solidFill>
                  <a:srgbClr val="979CB8"/>
                </a:solidFill>
              </a:defRPr>
            </a:lvl2pPr>
            <a:lvl3pPr lvl="2" rtl="0">
              <a:spcBef>
                <a:spcPts val="0"/>
              </a:spcBef>
              <a:spcAft>
                <a:spcPts val="0"/>
              </a:spcAft>
              <a:buClr>
                <a:srgbClr val="979CB8"/>
              </a:buClr>
              <a:buSzPts val="3000"/>
              <a:buNone/>
              <a:defRPr>
                <a:solidFill>
                  <a:srgbClr val="979CB8"/>
                </a:solidFill>
              </a:defRPr>
            </a:lvl3pPr>
            <a:lvl4pPr lvl="3" rtl="0">
              <a:spcBef>
                <a:spcPts val="0"/>
              </a:spcBef>
              <a:spcAft>
                <a:spcPts val="0"/>
              </a:spcAft>
              <a:buClr>
                <a:srgbClr val="979CB8"/>
              </a:buClr>
              <a:buSzPts val="3000"/>
              <a:buNone/>
              <a:defRPr>
                <a:solidFill>
                  <a:srgbClr val="979CB8"/>
                </a:solidFill>
              </a:defRPr>
            </a:lvl4pPr>
            <a:lvl5pPr lvl="4" rtl="0">
              <a:spcBef>
                <a:spcPts val="0"/>
              </a:spcBef>
              <a:spcAft>
                <a:spcPts val="0"/>
              </a:spcAft>
              <a:buClr>
                <a:srgbClr val="979CB8"/>
              </a:buClr>
              <a:buSzPts val="3000"/>
              <a:buNone/>
              <a:defRPr>
                <a:solidFill>
                  <a:srgbClr val="979CB8"/>
                </a:solidFill>
              </a:defRPr>
            </a:lvl5pPr>
            <a:lvl6pPr lvl="5" rtl="0">
              <a:spcBef>
                <a:spcPts val="0"/>
              </a:spcBef>
              <a:spcAft>
                <a:spcPts val="0"/>
              </a:spcAft>
              <a:buClr>
                <a:srgbClr val="979CB8"/>
              </a:buClr>
              <a:buSzPts val="3000"/>
              <a:buNone/>
              <a:defRPr>
                <a:solidFill>
                  <a:srgbClr val="979CB8"/>
                </a:solidFill>
              </a:defRPr>
            </a:lvl6pPr>
            <a:lvl7pPr lvl="6" rtl="0">
              <a:spcBef>
                <a:spcPts val="0"/>
              </a:spcBef>
              <a:spcAft>
                <a:spcPts val="0"/>
              </a:spcAft>
              <a:buClr>
                <a:srgbClr val="979CB8"/>
              </a:buClr>
              <a:buSzPts val="3000"/>
              <a:buNone/>
              <a:defRPr>
                <a:solidFill>
                  <a:srgbClr val="979CB8"/>
                </a:solidFill>
              </a:defRPr>
            </a:lvl7pPr>
            <a:lvl8pPr lvl="7" rtl="0">
              <a:spcBef>
                <a:spcPts val="0"/>
              </a:spcBef>
              <a:spcAft>
                <a:spcPts val="0"/>
              </a:spcAft>
              <a:buClr>
                <a:srgbClr val="979CB8"/>
              </a:buClr>
              <a:buSzPts val="3000"/>
              <a:buNone/>
              <a:defRPr>
                <a:solidFill>
                  <a:srgbClr val="979CB8"/>
                </a:solidFill>
              </a:defRPr>
            </a:lvl8pPr>
            <a:lvl9pPr lvl="8" rtl="0">
              <a:spcBef>
                <a:spcPts val="0"/>
              </a:spcBef>
              <a:spcAft>
                <a:spcPts val="0"/>
              </a:spcAft>
              <a:buClr>
                <a:srgbClr val="979CB8"/>
              </a:buClr>
              <a:buSzPts val="3000"/>
              <a:buNone/>
              <a:defRPr>
                <a:solidFill>
                  <a:srgbClr val="979CB8"/>
                </a:solidFill>
              </a:defRPr>
            </a:lvl9pPr>
          </a:lstStyle>
          <a:p/>
        </p:txBody>
      </p:sp>
      <p:sp>
        <p:nvSpPr>
          <p:cNvPr id="54" name="Google Shape;54;p11"/>
          <p:cNvSpPr/>
          <p:nvPr/>
        </p:nvSpPr>
        <p:spPr>
          <a:xfrm>
            <a:off x="3120675" y="1533250"/>
            <a:ext cx="3060325" cy="15325"/>
          </a:xfrm>
          <a:custGeom>
            <a:rect b="b" l="l" r="r" t="t"/>
            <a:pathLst>
              <a:path extrusionOk="0" h="613" w="122413">
                <a:moveTo>
                  <a:pt x="0" y="317"/>
                </a:moveTo>
                <a:cubicBezTo>
                  <a:pt x="40797" y="1117"/>
                  <a:pt x="81609" y="0"/>
                  <a:pt x="122413" y="0"/>
                </a:cubicBezTo>
              </a:path>
            </a:pathLst>
          </a:custGeom>
          <a:noFill/>
          <a:ln cap="flat" cmpd="sng" w="9525">
            <a:solidFill>
              <a:srgbClr val="979CB8"/>
            </a:solidFill>
            <a:prstDash val="solid"/>
            <a:round/>
            <a:headEnd len="med" w="med" type="none"/>
            <a:tailEnd len="med" w="med" type="none"/>
          </a:ln>
        </p:spPr>
      </p:sp>
      <p:sp>
        <p:nvSpPr>
          <p:cNvPr id="55" name="Google Shape;55;p11"/>
          <p:cNvSpPr/>
          <p:nvPr/>
        </p:nvSpPr>
        <p:spPr>
          <a:xfrm>
            <a:off x="3068250" y="1577725"/>
            <a:ext cx="3226850" cy="15875"/>
          </a:xfrm>
          <a:custGeom>
            <a:rect b="b" l="l" r="r" t="t"/>
            <a:pathLst>
              <a:path extrusionOk="0" h="635" w="129074">
                <a:moveTo>
                  <a:pt x="0" y="0"/>
                </a:moveTo>
                <a:cubicBezTo>
                  <a:pt x="43025" y="0"/>
                  <a:pt x="86049" y="635"/>
                  <a:pt x="129074" y="635"/>
                </a:cubicBezTo>
              </a:path>
            </a:pathLst>
          </a:custGeom>
          <a:noFill/>
          <a:ln cap="flat" cmpd="sng" w="9525">
            <a:solidFill>
              <a:srgbClr val="979CB8"/>
            </a:solidFill>
            <a:prstDash val="solid"/>
            <a:round/>
            <a:headEnd len="med" w="med" type="none"/>
            <a:tailEnd len="med" w="med" type="none"/>
          </a:ln>
        </p:spPr>
      </p:sp>
      <p:sp>
        <p:nvSpPr>
          <p:cNvPr id="56" name="Google Shape;56;p11"/>
          <p:cNvSpPr txBox="1"/>
          <p:nvPr>
            <p:ph idx="12" type="sldNum"/>
          </p:nvPr>
        </p:nvSpPr>
        <p:spPr>
          <a:xfrm>
            <a:off x="4348076" y="6383554"/>
            <a:ext cx="548700" cy="3987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7" name="Shape 57"/>
        <p:cNvGrpSpPr/>
        <p:nvPr/>
      </p:nvGrpSpPr>
      <p:grpSpPr>
        <a:xfrm>
          <a:off x="0" y="0"/>
          <a:ext cx="0" cy="0"/>
          <a:chOff x="0" y="0"/>
          <a:chExt cx="0" cy="0"/>
        </a:xfrm>
      </p:grpSpPr>
      <p:sp>
        <p:nvSpPr>
          <p:cNvPr id="58" name="Google Shape;58;p12"/>
          <p:cNvSpPr txBox="1"/>
          <p:nvPr>
            <p:ph idx="1" type="body"/>
          </p:nvPr>
        </p:nvSpPr>
        <p:spPr>
          <a:xfrm>
            <a:off x="980400" y="5494075"/>
            <a:ext cx="7183200" cy="692700"/>
          </a:xfrm>
          <a:prstGeom prst="rect">
            <a:avLst/>
          </a:prstGeom>
        </p:spPr>
        <p:txBody>
          <a:bodyPr anchorCtr="0" anchor="b" bIns="91425" lIns="91425" spcFirstLastPara="1" rIns="91425" wrap="square" tIns="91425"/>
          <a:lstStyle>
            <a:lvl1pPr indent="-228600" lvl="0" marL="457200" algn="ctr">
              <a:spcBef>
                <a:spcPts val="360"/>
              </a:spcBef>
              <a:spcAft>
                <a:spcPts val="0"/>
              </a:spcAft>
              <a:buClr>
                <a:srgbClr val="979CB8"/>
              </a:buClr>
              <a:buSzPts val="1600"/>
              <a:buNone/>
              <a:defRPr sz="1600">
                <a:solidFill>
                  <a:srgbClr val="979CB8"/>
                </a:solidFill>
              </a:defRPr>
            </a:lvl1pPr>
          </a:lstStyle>
          <a:p/>
        </p:txBody>
      </p:sp>
      <p:sp>
        <p:nvSpPr>
          <p:cNvPr id="59" name="Google Shape;59;p12"/>
          <p:cNvSpPr txBox="1"/>
          <p:nvPr>
            <p:ph idx="12" type="sldNum"/>
          </p:nvPr>
        </p:nvSpPr>
        <p:spPr>
          <a:xfrm>
            <a:off x="4348076" y="6383554"/>
            <a:ext cx="548700" cy="398700"/>
          </a:xfrm>
          <a:prstGeom prst="rect">
            <a:avLst/>
          </a:prstGeom>
        </p:spPr>
        <p:txBody>
          <a:bodyPr anchorCtr="0" anchor="t" bIns="91425" lIns="91425" spcFirstLastPara="1" rIns="91425" wrap="square" tIns="91425">
            <a:noAutofit/>
          </a:bodyPr>
          <a:lstStyle>
            <a:lvl1pPr lvl="0">
              <a:buNone/>
              <a:defRPr>
                <a:solidFill>
                  <a:srgbClr val="979CB8"/>
                </a:solidFill>
              </a:defRPr>
            </a:lvl1pPr>
            <a:lvl2pPr lvl="1">
              <a:buNone/>
              <a:defRPr>
                <a:solidFill>
                  <a:srgbClr val="979CB8"/>
                </a:solidFill>
              </a:defRPr>
            </a:lvl2pPr>
            <a:lvl3pPr lvl="2">
              <a:buNone/>
              <a:defRPr>
                <a:solidFill>
                  <a:srgbClr val="979CB8"/>
                </a:solidFill>
              </a:defRPr>
            </a:lvl3pPr>
            <a:lvl4pPr lvl="3">
              <a:buNone/>
              <a:defRPr>
                <a:solidFill>
                  <a:srgbClr val="979CB8"/>
                </a:solidFill>
              </a:defRPr>
            </a:lvl4pPr>
            <a:lvl5pPr lvl="4">
              <a:buNone/>
              <a:defRPr>
                <a:solidFill>
                  <a:srgbClr val="979CB8"/>
                </a:solidFill>
              </a:defRPr>
            </a:lvl5pPr>
            <a:lvl6pPr lvl="5">
              <a:buNone/>
              <a:defRPr>
                <a:solidFill>
                  <a:srgbClr val="979CB8"/>
                </a:solidFill>
              </a:defRPr>
            </a:lvl6pPr>
            <a:lvl7pPr lvl="6">
              <a:buNone/>
              <a:defRPr>
                <a:solidFill>
                  <a:srgbClr val="979CB8"/>
                </a:solidFill>
              </a:defRPr>
            </a:lvl7pPr>
            <a:lvl8pPr lvl="7">
              <a:buNone/>
              <a:defRPr>
                <a:solidFill>
                  <a:srgbClr val="979CB8"/>
                </a:solidFill>
              </a:defRPr>
            </a:lvl8pPr>
            <a:lvl9pPr lvl="8">
              <a:buNone/>
              <a:defRPr>
                <a:solidFill>
                  <a:srgbClr val="979CB8"/>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3"/>
          <p:cNvSpPr txBox="1"/>
          <p:nvPr>
            <p:ph idx="12" type="sldNum"/>
          </p:nvPr>
        </p:nvSpPr>
        <p:spPr>
          <a:xfrm>
            <a:off x="4348076" y="6383554"/>
            <a:ext cx="548700" cy="3987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any color">
  <p:cSld name="BLANK_2">
    <p:bg>
      <p:bgPr>
        <a:solidFill>
          <a:srgbClr val="B7B7B7"/>
        </a:solidFill>
      </p:bgPr>
    </p:bg>
    <p:spTree>
      <p:nvGrpSpPr>
        <p:cNvPr id="62" name="Shape 62"/>
        <p:cNvGrpSpPr/>
        <p:nvPr/>
      </p:nvGrpSpPr>
      <p:grpSpPr>
        <a:xfrm>
          <a:off x="0" y="0"/>
          <a:ext cx="0" cy="0"/>
          <a:chOff x="0" y="0"/>
          <a:chExt cx="0" cy="0"/>
        </a:xfrm>
      </p:grpSpPr>
      <p:pic>
        <p:nvPicPr>
          <p:cNvPr id="63" name="Google Shape;63;p14"/>
          <p:cNvPicPr preferRelativeResize="0"/>
          <p:nvPr/>
        </p:nvPicPr>
        <p:blipFill>
          <a:blip r:embed="rId2">
            <a:alphaModFix/>
          </a:blip>
          <a:stretch>
            <a:fillRect/>
          </a:stretch>
        </p:blipFill>
        <p:spPr>
          <a:xfrm>
            <a:off x="0" y="0"/>
            <a:ext cx="9144000" cy="6858000"/>
          </a:xfrm>
          <a:prstGeom prst="rect">
            <a:avLst/>
          </a:prstGeom>
          <a:noFill/>
          <a:ln>
            <a:noFill/>
          </a:ln>
        </p:spPr>
      </p:pic>
      <p:sp>
        <p:nvSpPr>
          <p:cNvPr id="64" name="Google Shape;64;p14"/>
          <p:cNvSpPr txBox="1"/>
          <p:nvPr>
            <p:ph idx="12" type="sldNum"/>
          </p:nvPr>
        </p:nvSpPr>
        <p:spPr>
          <a:xfrm>
            <a:off x="4348076" y="6383554"/>
            <a:ext cx="548700" cy="398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yellow">
  <p:cSld name="BLANK_1">
    <p:bg>
      <p:bgPr>
        <a:blipFill>
          <a:blip r:embed="rId2">
            <a:alphaModFix/>
          </a:blip>
          <a:stretch>
            <a:fillRect/>
          </a:stretch>
        </a:blipFill>
      </p:bgPr>
    </p:bg>
    <p:spTree>
      <p:nvGrpSpPr>
        <p:cNvPr id="65" name="Shape 65"/>
        <p:cNvGrpSpPr/>
        <p:nvPr/>
      </p:nvGrpSpPr>
      <p:grpSpPr>
        <a:xfrm>
          <a:off x="0" y="0"/>
          <a:ext cx="0" cy="0"/>
          <a:chOff x="0" y="0"/>
          <a:chExt cx="0" cy="0"/>
        </a:xfrm>
      </p:grpSpPr>
      <p:sp>
        <p:nvSpPr>
          <p:cNvPr id="66" name="Google Shape;66;p15"/>
          <p:cNvSpPr txBox="1"/>
          <p:nvPr>
            <p:ph idx="12" type="sldNum"/>
          </p:nvPr>
        </p:nvSpPr>
        <p:spPr>
          <a:xfrm>
            <a:off x="4348076" y="6383554"/>
            <a:ext cx="548700" cy="3987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green">
  <p:cSld name="BLANK_1_1">
    <p:bg>
      <p:bgPr>
        <a:blipFill>
          <a:blip r:embed="rId2">
            <a:alphaModFix/>
          </a:blip>
          <a:stretch>
            <a:fillRect/>
          </a:stretch>
        </a:blipFill>
      </p:bgPr>
    </p:bg>
    <p:spTree>
      <p:nvGrpSpPr>
        <p:cNvPr id="67" name="Shape 67"/>
        <p:cNvGrpSpPr/>
        <p:nvPr/>
      </p:nvGrpSpPr>
      <p:grpSpPr>
        <a:xfrm>
          <a:off x="0" y="0"/>
          <a:ext cx="0" cy="0"/>
          <a:chOff x="0" y="0"/>
          <a:chExt cx="0" cy="0"/>
        </a:xfrm>
      </p:grpSpPr>
      <p:sp>
        <p:nvSpPr>
          <p:cNvPr id="68" name="Google Shape;68;p16"/>
          <p:cNvSpPr txBox="1"/>
          <p:nvPr>
            <p:ph idx="12" type="sldNum"/>
          </p:nvPr>
        </p:nvSpPr>
        <p:spPr>
          <a:xfrm>
            <a:off x="4348076" y="6383554"/>
            <a:ext cx="548700" cy="3987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magenta">
  <p:cSld name="BLANK_1_1_1">
    <p:bg>
      <p:bgPr>
        <a:blipFill>
          <a:blip r:embed="rId2">
            <a:alphaModFix/>
          </a:blip>
          <a:stretch>
            <a:fillRect/>
          </a:stretch>
        </a:blipFill>
      </p:bgPr>
    </p:bg>
    <p:spTree>
      <p:nvGrpSpPr>
        <p:cNvPr id="69" name="Shape 69"/>
        <p:cNvGrpSpPr/>
        <p:nvPr/>
      </p:nvGrpSpPr>
      <p:grpSpPr>
        <a:xfrm>
          <a:off x="0" y="0"/>
          <a:ext cx="0" cy="0"/>
          <a:chOff x="0" y="0"/>
          <a:chExt cx="0" cy="0"/>
        </a:xfrm>
      </p:grpSpPr>
      <p:sp>
        <p:nvSpPr>
          <p:cNvPr id="70" name="Google Shape;70;p17"/>
          <p:cNvSpPr txBox="1"/>
          <p:nvPr>
            <p:ph idx="12" type="sldNum"/>
          </p:nvPr>
        </p:nvSpPr>
        <p:spPr>
          <a:xfrm>
            <a:off x="4348076" y="6383554"/>
            <a:ext cx="548700" cy="3987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blue">
  <p:cSld name="BLANK_1_1_1_1">
    <p:bg>
      <p:bgPr>
        <a:blipFill>
          <a:blip r:embed="rId2">
            <a:alphaModFix/>
          </a:blip>
          <a:stretch>
            <a:fillRect/>
          </a:stretch>
        </a:blipFill>
      </p:bgPr>
    </p:bg>
    <p:spTree>
      <p:nvGrpSpPr>
        <p:cNvPr id="71" name="Shape 71"/>
        <p:cNvGrpSpPr/>
        <p:nvPr/>
      </p:nvGrpSpPr>
      <p:grpSpPr>
        <a:xfrm>
          <a:off x="0" y="0"/>
          <a:ext cx="0" cy="0"/>
          <a:chOff x="0" y="0"/>
          <a:chExt cx="0" cy="0"/>
        </a:xfrm>
      </p:grpSpPr>
      <p:sp>
        <p:nvSpPr>
          <p:cNvPr id="72" name="Google Shape;72;p18"/>
          <p:cNvSpPr txBox="1"/>
          <p:nvPr>
            <p:ph idx="12" type="sldNum"/>
          </p:nvPr>
        </p:nvSpPr>
        <p:spPr>
          <a:xfrm>
            <a:off x="4348076" y="6383554"/>
            <a:ext cx="548700" cy="3987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green">
  <p:cSld name="TITLE_2">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3"/>
          <p:cNvSpPr txBox="1"/>
          <p:nvPr>
            <p:ph type="ctrTitle"/>
          </p:nvPr>
        </p:nvSpPr>
        <p:spPr>
          <a:xfrm>
            <a:off x="1630650" y="2655750"/>
            <a:ext cx="5882700" cy="1546500"/>
          </a:xfrm>
          <a:prstGeom prst="rect">
            <a:avLst/>
          </a:prstGeom>
        </p:spPr>
        <p:txBody>
          <a:bodyPr anchorCtr="0" anchor="ctr" bIns="91425" lIns="91425" spcFirstLastPara="1" rIns="91425" wrap="square" tIns="91425"/>
          <a:lstStyle>
            <a:lvl1pPr lvl="0" rtl="0" algn="ctr">
              <a:spcBef>
                <a:spcPts val="0"/>
              </a:spcBef>
              <a:spcAft>
                <a:spcPts val="0"/>
              </a:spcAft>
              <a:buClr>
                <a:srgbClr val="FFFFFF"/>
              </a:buClr>
              <a:buSzPts val="6000"/>
              <a:buNone/>
              <a:defRPr sz="6000">
                <a:solidFill>
                  <a:srgbClr val="FFFFFF"/>
                </a:solidFill>
              </a:defRPr>
            </a:lvl1pPr>
            <a:lvl2pPr lvl="1" rtl="0" algn="ctr">
              <a:spcBef>
                <a:spcPts val="0"/>
              </a:spcBef>
              <a:spcAft>
                <a:spcPts val="0"/>
              </a:spcAft>
              <a:buClr>
                <a:srgbClr val="FFFFFF"/>
              </a:buClr>
              <a:buSzPts val="6000"/>
              <a:buNone/>
              <a:defRPr sz="6000">
                <a:solidFill>
                  <a:srgbClr val="FFFFFF"/>
                </a:solidFill>
              </a:defRPr>
            </a:lvl2pPr>
            <a:lvl3pPr lvl="2" rtl="0" algn="ctr">
              <a:spcBef>
                <a:spcPts val="0"/>
              </a:spcBef>
              <a:spcAft>
                <a:spcPts val="0"/>
              </a:spcAft>
              <a:buClr>
                <a:srgbClr val="FFFFFF"/>
              </a:buClr>
              <a:buSzPts val="6000"/>
              <a:buNone/>
              <a:defRPr sz="6000">
                <a:solidFill>
                  <a:srgbClr val="FFFFFF"/>
                </a:solidFill>
              </a:defRPr>
            </a:lvl3pPr>
            <a:lvl4pPr lvl="3" rtl="0" algn="ctr">
              <a:spcBef>
                <a:spcPts val="0"/>
              </a:spcBef>
              <a:spcAft>
                <a:spcPts val="0"/>
              </a:spcAft>
              <a:buClr>
                <a:srgbClr val="FFFFFF"/>
              </a:buClr>
              <a:buSzPts val="6000"/>
              <a:buNone/>
              <a:defRPr sz="6000">
                <a:solidFill>
                  <a:srgbClr val="FFFFFF"/>
                </a:solidFill>
              </a:defRPr>
            </a:lvl4pPr>
            <a:lvl5pPr lvl="4" rtl="0" algn="ctr">
              <a:spcBef>
                <a:spcPts val="0"/>
              </a:spcBef>
              <a:spcAft>
                <a:spcPts val="0"/>
              </a:spcAft>
              <a:buClr>
                <a:srgbClr val="FFFFFF"/>
              </a:buClr>
              <a:buSzPts val="6000"/>
              <a:buNone/>
              <a:defRPr sz="6000">
                <a:solidFill>
                  <a:srgbClr val="FFFFFF"/>
                </a:solidFill>
              </a:defRPr>
            </a:lvl5pPr>
            <a:lvl6pPr lvl="5" rtl="0" algn="ctr">
              <a:spcBef>
                <a:spcPts val="0"/>
              </a:spcBef>
              <a:spcAft>
                <a:spcPts val="0"/>
              </a:spcAft>
              <a:buClr>
                <a:srgbClr val="FFFFFF"/>
              </a:buClr>
              <a:buSzPts val="6000"/>
              <a:buNone/>
              <a:defRPr sz="6000">
                <a:solidFill>
                  <a:srgbClr val="FFFFFF"/>
                </a:solidFill>
              </a:defRPr>
            </a:lvl6pPr>
            <a:lvl7pPr lvl="6" rtl="0" algn="ctr">
              <a:spcBef>
                <a:spcPts val="0"/>
              </a:spcBef>
              <a:spcAft>
                <a:spcPts val="0"/>
              </a:spcAft>
              <a:buClr>
                <a:srgbClr val="FFFFFF"/>
              </a:buClr>
              <a:buSzPts val="6000"/>
              <a:buNone/>
              <a:defRPr sz="6000">
                <a:solidFill>
                  <a:srgbClr val="FFFFFF"/>
                </a:solidFill>
              </a:defRPr>
            </a:lvl7pPr>
            <a:lvl8pPr lvl="7" rtl="0" algn="ctr">
              <a:spcBef>
                <a:spcPts val="0"/>
              </a:spcBef>
              <a:spcAft>
                <a:spcPts val="0"/>
              </a:spcAft>
              <a:buClr>
                <a:srgbClr val="FFFFFF"/>
              </a:buClr>
              <a:buSzPts val="6000"/>
              <a:buNone/>
              <a:defRPr sz="6000">
                <a:solidFill>
                  <a:srgbClr val="FFFFFF"/>
                </a:solidFill>
              </a:defRPr>
            </a:lvl8pPr>
            <a:lvl9pPr lvl="8" rtl="0" algn="ctr">
              <a:spcBef>
                <a:spcPts val="0"/>
              </a:spcBef>
              <a:spcAft>
                <a:spcPts val="0"/>
              </a:spcAft>
              <a:buClr>
                <a:srgbClr val="FFFFFF"/>
              </a:buClr>
              <a:buSzPts val="6000"/>
              <a:buNone/>
              <a:defRPr sz="6000">
                <a:solidFill>
                  <a:srgbClr val="FFFFFF"/>
                </a:solidFill>
              </a:defRPr>
            </a:lvl9pPr>
          </a:lstStyle>
          <a:p/>
        </p:txBody>
      </p:sp>
      <p:sp>
        <p:nvSpPr>
          <p:cNvPr id="14" name="Google Shape;14;p3"/>
          <p:cNvSpPr txBox="1"/>
          <p:nvPr>
            <p:ph idx="12" type="sldNum"/>
          </p:nvPr>
        </p:nvSpPr>
        <p:spPr>
          <a:xfrm>
            <a:off x="4348076" y="6383554"/>
            <a:ext cx="548700" cy="398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magenta">
  <p:cSld name="TITLE_2_1">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4"/>
          <p:cNvSpPr txBox="1"/>
          <p:nvPr>
            <p:ph type="ctrTitle"/>
          </p:nvPr>
        </p:nvSpPr>
        <p:spPr>
          <a:xfrm>
            <a:off x="1630650" y="2655750"/>
            <a:ext cx="5882700" cy="1546500"/>
          </a:xfrm>
          <a:prstGeom prst="rect">
            <a:avLst/>
          </a:prstGeom>
        </p:spPr>
        <p:txBody>
          <a:bodyPr anchorCtr="0" anchor="ctr" bIns="91425" lIns="91425" spcFirstLastPara="1" rIns="91425" wrap="square" tIns="91425"/>
          <a:lstStyle>
            <a:lvl1pPr lvl="0" rtl="0" algn="ctr">
              <a:spcBef>
                <a:spcPts val="0"/>
              </a:spcBef>
              <a:spcAft>
                <a:spcPts val="0"/>
              </a:spcAft>
              <a:buClr>
                <a:srgbClr val="FFFFFF"/>
              </a:buClr>
              <a:buSzPts val="6000"/>
              <a:buNone/>
              <a:defRPr sz="6000">
                <a:solidFill>
                  <a:srgbClr val="FFFFFF"/>
                </a:solidFill>
              </a:defRPr>
            </a:lvl1pPr>
            <a:lvl2pPr lvl="1" rtl="0" algn="ctr">
              <a:spcBef>
                <a:spcPts val="0"/>
              </a:spcBef>
              <a:spcAft>
                <a:spcPts val="0"/>
              </a:spcAft>
              <a:buClr>
                <a:srgbClr val="FFFFFF"/>
              </a:buClr>
              <a:buSzPts val="6000"/>
              <a:buNone/>
              <a:defRPr sz="6000">
                <a:solidFill>
                  <a:srgbClr val="FFFFFF"/>
                </a:solidFill>
              </a:defRPr>
            </a:lvl2pPr>
            <a:lvl3pPr lvl="2" rtl="0" algn="ctr">
              <a:spcBef>
                <a:spcPts val="0"/>
              </a:spcBef>
              <a:spcAft>
                <a:spcPts val="0"/>
              </a:spcAft>
              <a:buClr>
                <a:srgbClr val="FFFFFF"/>
              </a:buClr>
              <a:buSzPts val="6000"/>
              <a:buNone/>
              <a:defRPr sz="6000">
                <a:solidFill>
                  <a:srgbClr val="FFFFFF"/>
                </a:solidFill>
              </a:defRPr>
            </a:lvl3pPr>
            <a:lvl4pPr lvl="3" rtl="0" algn="ctr">
              <a:spcBef>
                <a:spcPts val="0"/>
              </a:spcBef>
              <a:spcAft>
                <a:spcPts val="0"/>
              </a:spcAft>
              <a:buClr>
                <a:srgbClr val="FFFFFF"/>
              </a:buClr>
              <a:buSzPts val="6000"/>
              <a:buNone/>
              <a:defRPr sz="6000">
                <a:solidFill>
                  <a:srgbClr val="FFFFFF"/>
                </a:solidFill>
              </a:defRPr>
            </a:lvl4pPr>
            <a:lvl5pPr lvl="4" rtl="0" algn="ctr">
              <a:spcBef>
                <a:spcPts val="0"/>
              </a:spcBef>
              <a:spcAft>
                <a:spcPts val="0"/>
              </a:spcAft>
              <a:buClr>
                <a:srgbClr val="FFFFFF"/>
              </a:buClr>
              <a:buSzPts val="6000"/>
              <a:buNone/>
              <a:defRPr sz="6000">
                <a:solidFill>
                  <a:srgbClr val="FFFFFF"/>
                </a:solidFill>
              </a:defRPr>
            </a:lvl5pPr>
            <a:lvl6pPr lvl="5" rtl="0" algn="ctr">
              <a:spcBef>
                <a:spcPts val="0"/>
              </a:spcBef>
              <a:spcAft>
                <a:spcPts val="0"/>
              </a:spcAft>
              <a:buClr>
                <a:srgbClr val="FFFFFF"/>
              </a:buClr>
              <a:buSzPts val="6000"/>
              <a:buNone/>
              <a:defRPr sz="6000">
                <a:solidFill>
                  <a:srgbClr val="FFFFFF"/>
                </a:solidFill>
              </a:defRPr>
            </a:lvl6pPr>
            <a:lvl7pPr lvl="6" rtl="0" algn="ctr">
              <a:spcBef>
                <a:spcPts val="0"/>
              </a:spcBef>
              <a:spcAft>
                <a:spcPts val="0"/>
              </a:spcAft>
              <a:buClr>
                <a:srgbClr val="FFFFFF"/>
              </a:buClr>
              <a:buSzPts val="6000"/>
              <a:buNone/>
              <a:defRPr sz="6000">
                <a:solidFill>
                  <a:srgbClr val="FFFFFF"/>
                </a:solidFill>
              </a:defRPr>
            </a:lvl7pPr>
            <a:lvl8pPr lvl="7" rtl="0" algn="ctr">
              <a:spcBef>
                <a:spcPts val="0"/>
              </a:spcBef>
              <a:spcAft>
                <a:spcPts val="0"/>
              </a:spcAft>
              <a:buClr>
                <a:srgbClr val="FFFFFF"/>
              </a:buClr>
              <a:buSzPts val="6000"/>
              <a:buNone/>
              <a:defRPr sz="6000">
                <a:solidFill>
                  <a:srgbClr val="FFFFFF"/>
                </a:solidFill>
              </a:defRPr>
            </a:lvl8pPr>
            <a:lvl9pPr lvl="8" rtl="0" algn="ctr">
              <a:spcBef>
                <a:spcPts val="0"/>
              </a:spcBef>
              <a:spcAft>
                <a:spcPts val="0"/>
              </a:spcAft>
              <a:buClr>
                <a:srgbClr val="FFFFFF"/>
              </a:buClr>
              <a:buSzPts val="6000"/>
              <a:buNone/>
              <a:defRPr sz="6000">
                <a:solidFill>
                  <a:srgbClr val="FFFFFF"/>
                </a:solidFill>
              </a:defRPr>
            </a:lvl9pPr>
          </a:lstStyle>
          <a:p/>
        </p:txBody>
      </p:sp>
      <p:sp>
        <p:nvSpPr>
          <p:cNvPr id="17" name="Google Shape;17;p4"/>
          <p:cNvSpPr txBox="1"/>
          <p:nvPr>
            <p:ph idx="12" type="sldNum"/>
          </p:nvPr>
        </p:nvSpPr>
        <p:spPr>
          <a:xfrm>
            <a:off x="4348076" y="6383554"/>
            <a:ext cx="548700" cy="398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blue">
  <p:cSld name="TITLE_2_1_1">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5"/>
          <p:cNvSpPr txBox="1"/>
          <p:nvPr>
            <p:ph type="ctrTitle"/>
          </p:nvPr>
        </p:nvSpPr>
        <p:spPr>
          <a:xfrm>
            <a:off x="1630650" y="2655750"/>
            <a:ext cx="5882700" cy="1546500"/>
          </a:xfrm>
          <a:prstGeom prst="rect">
            <a:avLst/>
          </a:prstGeom>
        </p:spPr>
        <p:txBody>
          <a:bodyPr anchorCtr="0" anchor="ctr" bIns="91425" lIns="91425" spcFirstLastPara="1" rIns="91425" wrap="square" tIns="91425"/>
          <a:lstStyle>
            <a:lvl1pPr lvl="0" rtl="0" algn="ctr">
              <a:spcBef>
                <a:spcPts val="0"/>
              </a:spcBef>
              <a:spcAft>
                <a:spcPts val="0"/>
              </a:spcAft>
              <a:buClr>
                <a:srgbClr val="FFFFFF"/>
              </a:buClr>
              <a:buSzPts val="6000"/>
              <a:buNone/>
              <a:defRPr sz="6000">
                <a:solidFill>
                  <a:srgbClr val="FFFFFF"/>
                </a:solidFill>
              </a:defRPr>
            </a:lvl1pPr>
            <a:lvl2pPr lvl="1" rtl="0" algn="ctr">
              <a:spcBef>
                <a:spcPts val="0"/>
              </a:spcBef>
              <a:spcAft>
                <a:spcPts val="0"/>
              </a:spcAft>
              <a:buClr>
                <a:srgbClr val="FFFFFF"/>
              </a:buClr>
              <a:buSzPts val="6000"/>
              <a:buNone/>
              <a:defRPr sz="6000">
                <a:solidFill>
                  <a:srgbClr val="FFFFFF"/>
                </a:solidFill>
              </a:defRPr>
            </a:lvl2pPr>
            <a:lvl3pPr lvl="2" rtl="0" algn="ctr">
              <a:spcBef>
                <a:spcPts val="0"/>
              </a:spcBef>
              <a:spcAft>
                <a:spcPts val="0"/>
              </a:spcAft>
              <a:buClr>
                <a:srgbClr val="FFFFFF"/>
              </a:buClr>
              <a:buSzPts val="6000"/>
              <a:buNone/>
              <a:defRPr sz="6000">
                <a:solidFill>
                  <a:srgbClr val="FFFFFF"/>
                </a:solidFill>
              </a:defRPr>
            </a:lvl3pPr>
            <a:lvl4pPr lvl="3" rtl="0" algn="ctr">
              <a:spcBef>
                <a:spcPts val="0"/>
              </a:spcBef>
              <a:spcAft>
                <a:spcPts val="0"/>
              </a:spcAft>
              <a:buClr>
                <a:srgbClr val="FFFFFF"/>
              </a:buClr>
              <a:buSzPts val="6000"/>
              <a:buNone/>
              <a:defRPr sz="6000">
                <a:solidFill>
                  <a:srgbClr val="FFFFFF"/>
                </a:solidFill>
              </a:defRPr>
            </a:lvl4pPr>
            <a:lvl5pPr lvl="4" rtl="0" algn="ctr">
              <a:spcBef>
                <a:spcPts val="0"/>
              </a:spcBef>
              <a:spcAft>
                <a:spcPts val="0"/>
              </a:spcAft>
              <a:buClr>
                <a:srgbClr val="FFFFFF"/>
              </a:buClr>
              <a:buSzPts val="6000"/>
              <a:buNone/>
              <a:defRPr sz="6000">
                <a:solidFill>
                  <a:srgbClr val="FFFFFF"/>
                </a:solidFill>
              </a:defRPr>
            </a:lvl5pPr>
            <a:lvl6pPr lvl="5" rtl="0" algn="ctr">
              <a:spcBef>
                <a:spcPts val="0"/>
              </a:spcBef>
              <a:spcAft>
                <a:spcPts val="0"/>
              </a:spcAft>
              <a:buClr>
                <a:srgbClr val="FFFFFF"/>
              </a:buClr>
              <a:buSzPts val="6000"/>
              <a:buNone/>
              <a:defRPr sz="6000">
                <a:solidFill>
                  <a:srgbClr val="FFFFFF"/>
                </a:solidFill>
              </a:defRPr>
            </a:lvl6pPr>
            <a:lvl7pPr lvl="6" rtl="0" algn="ctr">
              <a:spcBef>
                <a:spcPts val="0"/>
              </a:spcBef>
              <a:spcAft>
                <a:spcPts val="0"/>
              </a:spcAft>
              <a:buClr>
                <a:srgbClr val="FFFFFF"/>
              </a:buClr>
              <a:buSzPts val="6000"/>
              <a:buNone/>
              <a:defRPr sz="6000">
                <a:solidFill>
                  <a:srgbClr val="FFFFFF"/>
                </a:solidFill>
              </a:defRPr>
            </a:lvl7pPr>
            <a:lvl8pPr lvl="7" rtl="0" algn="ctr">
              <a:spcBef>
                <a:spcPts val="0"/>
              </a:spcBef>
              <a:spcAft>
                <a:spcPts val="0"/>
              </a:spcAft>
              <a:buClr>
                <a:srgbClr val="FFFFFF"/>
              </a:buClr>
              <a:buSzPts val="6000"/>
              <a:buNone/>
              <a:defRPr sz="6000">
                <a:solidFill>
                  <a:srgbClr val="FFFFFF"/>
                </a:solidFill>
              </a:defRPr>
            </a:lvl8pPr>
            <a:lvl9pPr lvl="8" rtl="0" algn="ctr">
              <a:spcBef>
                <a:spcPts val="0"/>
              </a:spcBef>
              <a:spcAft>
                <a:spcPts val="0"/>
              </a:spcAft>
              <a:buClr>
                <a:srgbClr val="FFFFFF"/>
              </a:buClr>
              <a:buSzPts val="6000"/>
              <a:buNone/>
              <a:defRPr sz="6000">
                <a:solidFill>
                  <a:srgbClr val="FFFFFF"/>
                </a:solidFill>
              </a:defRPr>
            </a:lvl9pPr>
          </a:lstStyle>
          <a:p/>
        </p:txBody>
      </p:sp>
      <p:sp>
        <p:nvSpPr>
          <p:cNvPr id="20" name="Google Shape;20;p5"/>
          <p:cNvSpPr txBox="1"/>
          <p:nvPr>
            <p:ph idx="12" type="sldNum"/>
          </p:nvPr>
        </p:nvSpPr>
        <p:spPr>
          <a:xfrm>
            <a:off x="4348076" y="6383554"/>
            <a:ext cx="548700" cy="398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21" name="Shape 21"/>
        <p:cNvGrpSpPr/>
        <p:nvPr/>
      </p:nvGrpSpPr>
      <p:grpSpPr>
        <a:xfrm>
          <a:off x="0" y="0"/>
          <a:ext cx="0" cy="0"/>
          <a:chOff x="0" y="0"/>
          <a:chExt cx="0" cy="0"/>
        </a:xfrm>
      </p:grpSpPr>
      <p:sp>
        <p:nvSpPr>
          <p:cNvPr id="22" name="Google Shape;22;p6"/>
          <p:cNvSpPr txBox="1"/>
          <p:nvPr>
            <p:ph type="ctrTitle"/>
          </p:nvPr>
        </p:nvSpPr>
        <p:spPr>
          <a:xfrm>
            <a:off x="1650450" y="1830110"/>
            <a:ext cx="5843100" cy="1546500"/>
          </a:xfrm>
          <a:prstGeom prst="rect">
            <a:avLst/>
          </a:prstGeom>
        </p:spPr>
        <p:txBody>
          <a:bodyPr anchorCtr="0" anchor="b" bIns="91425" lIns="91425" spcFirstLastPara="1" rIns="91425" wrap="square" tIns="91425"/>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23" name="Google Shape;23;p6"/>
          <p:cNvSpPr txBox="1"/>
          <p:nvPr>
            <p:ph idx="1" type="subTitle"/>
          </p:nvPr>
        </p:nvSpPr>
        <p:spPr>
          <a:xfrm>
            <a:off x="1650450" y="3505725"/>
            <a:ext cx="5843100" cy="1046400"/>
          </a:xfrm>
          <a:prstGeom prst="rect">
            <a:avLst/>
          </a:prstGeom>
        </p:spPr>
        <p:txBody>
          <a:bodyPr anchorCtr="0" anchor="t" bIns="91425" lIns="91425" spcFirstLastPara="1" rIns="91425" wrap="square" tIns="91425"/>
          <a:lstStyle>
            <a:lvl1pPr lvl="0" rtl="0" algn="ctr">
              <a:spcBef>
                <a:spcPts val="0"/>
              </a:spcBef>
              <a:spcAft>
                <a:spcPts val="0"/>
              </a:spcAft>
              <a:buClr>
                <a:srgbClr val="979CB8"/>
              </a:buClr>
              <a:buSzPts val="2400"/>
              <a:buNone/>
              <a:defRPr>
                <a:solidFill>
                  <a:srgbClr val="979CB8"/>
                </a:solidFill>
              </a:defRPr>
            </a:lvl1pPr>
            <a:lvl2pPr lvl="1" rtl="0" algn="ctr">
              <a:spcBef>
                <a:spcPts val="0"/>
              </a:spcBef>
              <a:spcAft>
                <a:spcPts val="0"/>
              </a:spcAft>
              <a:buClr>
                <a:srgbClr val="979CB8"/>
              </a:buClr>
              <a:buSzPts val="3000"/>
              <a:buNone/>
              <a:defRPr sz="3000">
                <a:solidFill>
                  <a:srgbClr val="979CB8"/>
                </a:solidFill>
              </a:defRPr>
            </a:lvl2pPr>
            <a:lvl3pPr lvl="2" rtl="0" algn="ctr">
              <a:spcBef>
                <a:spcPts val="0"/>
              </a:spcBef>
              <a:spcAft>
                <a:spcPts val="0"/>
              </a:spcAft>
              <a:buClr>
                <a:srgbClr val="979CB8"/>
              </a:buClr>
              <a:buSzPts val="3000"/>
              <a:buNone/>
              <a:defRPr sz="3000">
                <a:solidFill>
                  <a:srgbClr val="979CB8"/>
                </a:solidFill>
              </a:defRPr>
            </a:lvl3pPr>
            <a:lvl4pPr lvl="3" rtl="0" algn="ctr">
              <a:spcBef>
                <a:spcPts val="0"/>
              </a:spcBef>
              <a:spcAft>
                <a:spcPts val="0"/>
              </a:spcAft>
              <a:buClr>
                <a:srgbClr val="979CB8"/>
              </a:buClr>
              <a:buSzPts val="3000"/>
              <a:buNone/>
              <a:defRPr sz="3000">
                <a:solidFill>
                  <a:srgbClr val="979CB8"/>
                </a:solidFill>
              </a:defRPr>
            </a:lvl4pPr>
            <a:lvl5pPr lvl="4" rtl="0" algn="ctr">
              <a:spcBef>
                <a:spcPts val="0"/>
              </a:spcBef>
              <a:spcAft>
                <a:spcPts val="0"/>
              </a:spcAft>
              <a:buClr>
                <a:srgbClr val="979CB8"/>
              </a:buClr>
              <a:buSzPts val="3000"/>
              <a:buNone/>
              <a:defRPr sz="3000">
                <a:solidFill>
                  <a:srgbClr val="979CB8"/>
                </a:solidFill>
              </a:defRPr>
            </a:lvl5pPr>
            <a:lvl6pPr lvl="5" rtl="0" algn="ctr">
              <a:spcBef>
                <a:spcPts val="0"/>
              </a:spcBef>
              <a:spcAft>
                <a:spcPts val="0"/>
              </a:spcAft>
              <a:buClr>
                <a:srgbClr val="979CB8"/>
              </a:buClr>
              <a:buSzPts val="3000"/>
              <a:buNone/>
              <a:defRPr sz="3000">
                <a:solidFill>
                  <a:srgbClr val="979CB8"/>
                </a:solidFill>
              </a:defRPr>
            </a:lvl6pPr>
            <a:lvl7pPr lvl="6" rtl="0" algn="ctr">
              <a:spcBef>
                <a:spcPts val="0"/>
              </a:spcBef>
              <a:spcAft>
                <a:spcPts val="0"/>
              </a:spcAft>
              <a:buClr>
                <a:srgbClr val="979CB8"/>
              </a:buClr>
              <a:buSzPts val="3000"/>
              <a:buNone/>
              <a:defRPr sz="3000">
                <a:solidFill>
                  <a:srgbClr val="979CB8"/>
                </a:solidFill>
              </a:defRPr>
            </a:lvl7pPr>
            <a:lvl8pPr lvl="7" rtl="0" algn="ctr">
              <a:spcBef>
                <a:spcPts val="0"/>
              </a:spcBef>
              <a:spcAft>
                <a:spcPts val="0"/>
              </a:spcAft>
              <a:buClr>
                <a:srgbClr val="979CB8"/>
              </a:buClr>
              <a:buSzPts val="3000"/>
              <a:buNone/>
              <a:defRPr sz="3000">
                <a:solidFill>
                  <a:srgbClr val="979CB8"/>
                </a:solidFill>
              </a:defRPr>
            </a:lvl8pPr>
            <a:lvl9pPr lvl="8" rtl="0" algn="ctr">
              <a:spcBef>
                <a:spcPts val="0"/>
              </a:spcBef>
              <a:spcAft>
                <a:spcPts val="0"/>
              </a:spcAft>
              <a:buClr>
                <a:srgbClr val="979CB8"/>
              </a:buClr>
              <a:buSzPts val="3000"/>
              <a:buNone/>
              <a:defRPr sz="3000">
                <a:solidFill>
                  <a:srgbClr val="979CB8"/>
                </a:solidFill>
              </a:defRPr>
            </a:lvl9pPr>
          </a:lstStyle>
          <a:p/>
        </p:txBody>
      </p:sp>
      <p:sp>
        <p:nvSpPr>
          <p:cNvPr id="24" name="Google Shape;24;p6"/>
          <p:cNvSpPr txBox="1"/>
          <p:nvPr>
            <p:ph idx="12" type="sldNum"/>
          </p:nvPr>
        </p:nvSpPr>
        <p:spPr>
          <a:xfrm>
            <a:off x="4348076" y="6383554"/>
            <a:ext cx="548700" cy="3987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5" name="Shape 25"/>
        <p:cNvGrpSpPr/>
        <p:nvPr/>
      </p:nvGrpSpPr>
      <p:grpSpPr>
        <a:xfrm>
          <a:off x="0" y="0"/>
          <a:ext cx="0" cy="0"/>
          <a:chOff x="0" y="0"/>
          <a:chExt cx="0" cy="0"/>
        </a:xfrm>
      </p:grpSpPr>
      <p:sp>
        <p:nvSpPr>
          <p:cNvPr id="26" name="Google Shape;26;p7"/>
          <p:cNvSpPr txBox="1"/>
          <p:nvPr>
            <p:ph idx="1" type="body"/>
          </p:nvPr>
        </p:nvSpPr>
        <p:spPr>
          <a:xfrm>
            <a:off x="1404600" y="2882400"/>
            <a:ext cx="6334800" cy="1093200"/>
          </a:xfrm>
          <a:prstGeom prst="rect">
            <a:avLst/>
          </a:prstGeom>
        </p:spPr>
        <p:txBody>
          <a:bodyPr anchorCtr="0" anchor="t" bIns="91425" lIns="91425" spcFirstLastPara="1" rIns="91425" wrap="square" tIns="91425"/>
          <a:lstStyle>
            <a:lvl1pPr indent="-419100" lvl="0" marL="457200" rtl="0" algn="ctr">
              <a:spcBef>
                <a:spcPts val="600"/>
              </a:spcBef>
              <a:spcAft>
                <a:spcPts val="0"/>
              </a:spcAft>
              <a:buSzPts val="3000"/>
              <a:buFont typeface="Shadows Into Light"/>
              <a:buChar char="▧"/>
              <a:defRPr sz="3000">
                <a:latin typeface="Shadows Into Light"/>
                <a:ea typeface="Shadows Into Light"/>
                <a:cs typeface="Shadows Into Light"/>
                <a:sym typeface="Shadows Into Light"/>
              </a:defRPr>
            </a:lvl1pPr>
            <a:lvl2pPr indent="-419100" lvl="1" marL="914400" rtl="0" algn="ctr">
              <a:spcBef>
                <a:spcPts val="0"/>
              </a:spcBef>
              <a:spcAft>
                <a:spcPts val="0"/>
              </a:spcAft>
              <a:buSzPts val="3000"/>
              <a:buFont typeface="Shadows Into Light"/>
              <a:buChar char="○"/>
              <a:defRPr sz="3000">
                <a:latin typeface="Shadows Into Light"/>
                <a:ea typeface="Shadows Into Light"/>
                <a:cs typeface="Shadows Into Light"/>
                <a:sym typeface="Shadows Into Light"/>
              </a:defRPr>
            </a:lvl2pPr>
            <a:lvl3pPr indent="-419100" lvl="2" marL="1371600" rtl="0" algn="ctr">
              <a:spcBef>
                <a:spcPts val="0"/>
              </a:spcBef>
              <a:spcAft>
                <a:spcPts val="0"/>
              </a:spcAft>
              <a:buSzPts val="3000"/>
              <a:buFont typeface="Shadows Into Light"/>
              <a:buChar char="■"/>
              <a:defRPr sz="3000">
                <a:latin typeface="Shadows Into Light"/>
                <a:ea typeface="Shadows Into Light"/>
                <a:cs typeface="Shadows Into Light"/>
                <a:sym typeface="Shadows Into Light"/>
              </a:defRPr>
            </a:lvl3pPr>
            <a:lvl4pPr indent="-419100" lvl="3" marL="1828800" rtl="0" algn="ctr">
              <a:spcBef>
                <a:spcPts val="0"/>
              </a:spcBef>
              <a:spcAft>
                <a:spcPts val="0"/>
              </a:spcAft>
              <a:buSzPts val="3000"/>
              <a:buFont typeface="Shadows Into Light"/>
              <a:buChar char="●"/>
              <a:defRPr sz="3000">
                <a:latin typeface="Shadows Into Light"/>
                <a:ea typeface="Shadows Into Light"/>
                <a:cs typeface="Shadows Into Light"/>
                <a:sym typeface="Shadows Into Light"/>
              </a:defRPr>
            </a:lvl4pPr>
            <a:lvl5pPr indent="-419100" lvl="4" marL="2286000" rtl="0" algn="ctr">
              <a:spcBef>
                <a:spcPts val="0"/>
              </a:spcBef>
              <a:spcAft>
                <a:spcPts val="0"/>
              </a:spcAft>
              <a:buSzPts val="3000"/>
              <a:buFont typeface="Shadows Into Light"/>
              <a:buChar char="○"/>
              <a:defRPr sz="3000">
                <a:latin typeface="Shadows Into Light"/>
                <a:ea typeface="Shadows Into Light"/>
                <a:cs typeface="Shadows Into Light"/>
                <a:sym typeface="Shadows Into Light"/>
              </a:defRPr>
            </a:lvl5pPr>
            <a:lvl6pPr indent="-419100" lvl="5" marL="2743200" rtl="0" algn="ctr">
              <a:spcBef>
                <a:spcPts val="0"/>
              </a:spcBef>
              <a:spcAft>
                <a:spcPts val="0"/>
              </a:spcAft>
              <a:buSzPts val="3000"/>
              <a:buFont typeface="Shadows Into Light"/>
              <a:buChar char="■"/>
              <a:defRPr sz="3000">
                <a:latin typeface="Shadows Into Light"/>
                <a:ea typeface="Shadows Into Light"/>
                <a:cs typeface="Shadows Into Light"/>
                <a:sym typeface="Shadows Into Light"/>
              </a:defRPr>
            </a:lvl6pPr>
            <a:lvl7pPr indent="-419100" lvl="6" marL="3200400" rtl="0" algn="ctr">
              <a:spcBef>
                <a:spcPts val="0"/>
              </a:spcBef>
              <a:spcAft>
                <a:spcPts val="0"/>
              </a:spcAft>
              <a:buSzPts val="3000"/>
              <a:buFont typeface="Shadows Into Light"/>
              <a:buChar char="●"/>
              <a:defRPr sz="3000">
                <a:latin typeface="Shadows Into Light"/>
                <a:ea typeface="Shadows Into Light"/>
                <a:cs typeface="Shadows Into Light"/>
                <a:sym typeface="Shadows Into Light"/>
              </a:defRPr>
            </a:lvl7pPr>
            <a:lvl8pPr indent="-419100" lvl="7" marL="3657600" rtl="0" algn="ctr">
              <a:spcBef>
                <a:spcPts val="0"/>
              </a:spcBef>
              <a:spcAft>
                <a:spcPts val="0"/>
              </a:spcAft>
              <a:buSzPts val="3000"/>
              <a:buFont typeface="Shadows Into Light"/>
              <a:buChar char="○"/>
              <a:defRPr sz="3000">
                <a:latin typeface="Shadows Into Light"/>
                <a:ea typeface="Shadows Into Light"/>
                <a:cs typeface="Shadows Into Light"/>
                <a:sym typeface="Shadows Into Light"/>
              </a:defRPr>
            </a:lvl8pPr>
            <a:lvl9pPr indent="-419100" lvl="8" marL="4114800" algn="ctr">
              <a:spcBef>
                <a:spcPts val="0"/>
              </a:spcBef>
              <a:spcAft>
                <a:spcPts val="0"/>
              </a:spcAft>
              <a:buSzPts val="3000"/>
              <a:buFont typeface="Shadows Into Light"/>
              <a:buChar char="■"/>
              <a:defRPr sz="3000">
                <a:latin typeface="Shadows Into Light"/>
                <a:ea typeface="Shadows Into Light"/>
                <a:cs typeface="Shadows Into Light"/>
                <a:sym typeface="Shadows Into Light"/>
              </a:defRPr>
            </a:lvl9pPr>
          </a:lstStyle>
          <a:p/>
        </p:txBody>
      </p:sp>
      <p:sp>
        <p:nvSpPr>
          <p:cNvPr id="27" name="Google Shape;27;p7"/>
          <p:cNvSpPr txBox="1"/>
          <p:nvPr/>
        </p:nvSpPr>
        <p:spPr>
          <a:xfrm>
            <a:off x="3593400" y="1651425"/>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rgbClr val="979CB8"/>
                </a:solidFill>
                <a:latin typeface="Varela Round"/>
                <a:ea typeface="Varela Round"/>
                <a:cs typeface="Varela Round"/>
                <a:sym typeface="Varela Round"/>
              </a:rPr>
              <a:t>“</a:t>
            </a:r>
            <a:endParaRPr sz="9600">
              <a:solidFill>
                <a:srgbClr val="979CB8"/>
              </a:solidFill>
              <a:latin typeface="Varela Round"/>
              <a:ea typeface="Varela Round"/>
              <a:cs typeface="Varela Round"/>
              <a:sym typeface="Varela Round"/>
            </a:endParaRPr>
          </a:p>
        </p:txBody>
      </p:sp>
      <p:sp>
        <p:nvSpPr>
          <p:cNvPr id="28" name="Google Shape;28;p7"/>
          <p:cNvSpPr/>
          <p:nvPr/>
        </p:nvSpPr>
        <p:spPr>
          <a:xfrm>
            <a:off x="3950607" y="1571221"/>
            <a:ext cx="1308410" cy="1159079"/>
          </a:xfrm>
          <a:custGeom>
            <a:rect b="b" l="l" r="r" t="t"/>
            <a:pathLst>
              <a:path extrusionOk="0" h="52447" w="59251">
                <a:moveTo>
                  <a:pt x="31417" y="954"/>
                </a:moveTo>
                <a:cubicBezTo>
                  <a:pt x="25372" y="537"/>
                  <a:pt x="17283" y="-1744"/>
                  <a:pt x="13340" y="2856"/>
                </a:cubicBezTo>
                <a:cubicBezTo>
                  <a:pt x="3771" y="14019"/>
                  <a:pt x="374" y="37628"/>
                  <a:pt x="11755" y="46938"/>
                </a:cubicBezTo>
                <a:cubicBezTo>
                  <a:pt x="19208" y="53034"/>
                  <a:pt x="30839" y="53180"/>
                  <a:pt x="40297" y="51378"/>
                </a:cubicBezTo>
                <a:cubicBezTo>
                  <a:pt x="46481" y="50200"/>
                  <a:pt x="49934" y="42779"/>
                  <a:pt x="52665" y="37107"/>
                </a:cubicBezTo>
                <a:cubicBezTo>
                  <a:pt x="55247" y="31745"/>
                  <a:pt x="60979" y="25793"/>
                  <a:pt x="58690" y="20299"/>
                </a:cubicBezTo>
                <a:cubicBezTo>
                  <a:pt x="57279" y="16912"/>
                  <a:pt x="53473" y="15077"/>
                  <a:pt x="50445" y="13005"/>
                </a:cubicBezTo>
                <a:cubicBezTo>
                  <a:pt x="41918" y="7171"/>
                  <a:pt x="31006" y="-916"/>
                  <a:pt x="21269" y="2539"/>
                </a:cubicBezTo>
                <a:cubicBezTo>
                  <a:pt x="13737" y="5212"/>
                  <a:pt x="5208" y="9706"/>
                  <a:pt x="2241" y="17127"/>
                </a:cubicBezTo>
                <a:cubicBezTo>
                  <a:pt x="-1025" y="25295"/>
                  <a:pt x="-738" y="36131"/>
                  <a:pt x="4144" y="43449"/>
                </a:cubicBezTo>
              </a:path>
            </a:pathLst>
          </a:custGeom>
          <a:noFill/>
          <a:ln cap="flat" cmpd="sng" w="9525">
            <a:solidFill>
              <a:srgbClr val="979CB8"/>
            </a:solidFill>
            <a:prstDash val="solid"/>
            <a:round/>
            <a:headEnd len="med" w="med" type="none"/>
            <a:tailEnd len="med" w="med" type="none"/>
          </a:ln>
        </p:spPr>
      </p:sp>
      <p:sp>
        <p:nvSpPr>
          <p:cNvPr id="29" name="Google Shape;29;p7"/>
          <p:cNvSpPr/>
          <p:nvPr/>
        </p:nvSpPr>
        <p:spPr>
          <a:xfrm>
            <a:off x="3874668" y="1485125"/>
            <a:ext cx="1394664" cy="1302552"/>
          </a:xfrm>
          <a:custGeom>
            <a:rect b="b" l="l" r="r" t="t"/>
            <a:pathLst>
              <a:path extrusionOk="0" h="58939" w="63157">
                <a:moveTo>
                  <a:pt x="20826" y="0"/>
                </a:moveTo>
                <a:cubicBezTo>
                  <a:pt x="13566" y="0"/>
                  <a:pt x="6296" y="7516"/>
                  <a:pt x="4652" y="14588"/>
                </a:cubicBezTo>
                <a:cubicBezTo>
                  <a:pt x="2364" y="24428"/>
                  <a:pt x="5707" y="35897"/>
                  <a:pt x="11629" y="44082"/>
                </a:cubicBezTo>
                <a:cubicBezTo>
                  <a:pt x="17782" y="52587"/>
                  <a:pt x="29173" y="60332"/>
                  <a:pt x="39537" y="58670"/>
                </a:cubicBezTo>
                <a:cubicBezTo>
                  <a:pt x="49203" y="57120"/>
                  <a:pt x="49748" y="56659"/>
                  <a:pt x="57296" y="50424"/>
                </a:cubicBezTo>
                <a:cubicBezTo>
                  <a:pt x="62556" y="46079"/>
                  <a:pt x="64679" y="36600"/>
                  <a:pt x="61736" y="30445"/>
                </a:cubicBezTo>
                <a:cubicBezTo>
                  <a:pt x="58298" y="23257"/>
                  <a:pt x="56273" y="24644"/>
                  <a:pt x="50954" y="18711"/>
                </a:cubicBezTo>
                <a:cubicBezTo>
                  <a:pt x="47260" y="14591"/>
                  <a:pt x="44103" y="9185"/>
                  <a:pt x="38903" y="7294"/>
                </a:cubicBezTo>
                <a:cubicBezTo>
                  <a:pt x="33439" y="5307"/>
                  <a:pt x="26891" y="5218"/>
                  <a:pt x="21460" y="7294"/>
                </a:cubicBezTo>
                <a:cubicBezTo>
                  <a:pt x="9149" y="12001"/>
                  <a:pt x="-3826" y="29029"/>
                  <a:pt x="1164" y="41228"/>
                </a:cubicBezTo>
                <a:cubicBezTo>
                  <a:pt x="8128" y="58254"/>
                  <a:pt x="49341" y="57602"/>
                  <a:pt x="56345" y="40593"/>
                </a:cubicBezTo>
                <a:cubicBezTo>
                  <a:pt x="58882" y="34432"/>
                  <a:pt x="60567" y="26229"/>
                  <a:pt x="56979" y="20614"/>
                </a:cubicBezTo>
                <a:cubicBezTo>
                  <a:pt x="53070" y="14496"/>
                  <a:pt x="47109" y="9628"/>
                  <a:pt x="40806" y="6026"/>
                </a:cubicBezTo>
                <a:cubicBezTo>
                  <a:pt x="32309" y="1170"/>
                  <a:pt x="17818" y="3588"/>
                  <a:pt x="11946" y="11417"/>
                </a:cubicBezTo>
              </a:path>
            </a:pathLst>
          </a:custGeom>
          <a:noFill/>
          <a:ln cap="flat" cmpd="sng" w="9525">
            <a:solidFill>
              <a:srgbClr val="979CB8"/>
            </a:solidFill>
            <a:prstDash val="solid"/>
            <a:round/>
            <a:headEnd len="med" w="med" type="none"/>
            <a:tailEnd len="med" w="med" type="none"/>
          </a:ln>
        </p:spPr>
      </p:sp>
      <p:sp>
        <p:nvSpPr>
          <p:cNvPr id="30" name="Google Shape;30;p7"/>
          <p:cNvSpPr txBox="1"/>
          <p:nvPr>
            <p:ph idx="12" type="sldNum"/>
          </p:nvPr>
        </p:nvSpPr>
        <p:spPr>
          <a:xfrm>
            <a:off x="4348076" y="6383554"/>
            <a:ext cx="548700" cy="398700"/>
          </a:xfrm>
          <a:prstGeom prst="rect">
            <a:avLst/>
          </a:prstGeom>
        </p:spPr>
        <p:txBody>
          <a:bodyPr anchorCtr="0" anchor="t" bIns="91425" lIns="91425" spcFirstLastPara="1" rIns="91425" wrap="square" tIns="91425">
            <a:noAutofit/>
          </a:bodyPr>
          <a:lstStyle>
            <a:lvl1pPr lvl="0">
              <a:buNone/>
              <a:defRPr>
                <a:latin typeface="Shadows Into Light"/>
                <a:ea typeface="Shadows Into Light"/>
                <a:cs typeface="Shadows Into Light"/>
                <a:sym typeface="Shadows Into Light"/>
              </a:defRPr>
            </a:lvl1pPr>
            <a:lvl2pPr lvl="1">
              <a:buNone/>
              <a:defRPr>
                <a:latin typeface="Shadows Into Light"/>
                <a:ea typeface="Shadows Into Light"/>
                <a:cs typeface="Shadows Into Light"/>
                <a:sym typeface="Shadows Into Light"/>
              </a:defRPr>
            </a:lvl2pPr>
            <a:lvl3pPr lvl="2">
              <a:buNone/>
              <a:defRPr>
                <a:latin typeface="Shadows Into Light"/>
                <a:ea typeface="Shadows Into Light"/>
                <a:cs typeface="Shadows Into Light"/>
                <a:sym typeface="Shadows Into Light"/>
              </a:defRPr>
            </a:lvl3pPr>
            <a:lvl4pPr lvl="3">
              <a:buNone/>
              <a:defRPr>
                <a:latin typeface="Shadows Into Light"/>
                <a:ea typeface="Shadows Into Light"/>
                <a:cs typeface="Shadows Into Light"/>
                <a:sym typeface="Shadows Into Light"/>
              </a:defRPr>
            </a:lvl4pPr>
            <a:lvl5pPr lvl="4">
              <a:buNone/>
              <a:defRPr>
                <a:latin typeface="Shadows Into Light"/>
                <a:ea typeface="Shadows Into Light"/>
                <a:cs typeface="Shadows Into Light"/>
                <a:sym typeface="Shadows Into Light"/>
              </a:defRPr>
            </a:lvl5pPr>
            <a:lvl6pPr lvl="5">
              <a:buNone/>
              <a:defRPr>
                <a:latin typeface="Shadows Into Light"/>
                <a:ea typeface="Shadows Into Light"/>
                <a:cs typeface="Shadows Into Light"/>
                <a:sym typeface="Shadows Into Light"/>
              </a:defRPr>
            </a:lvl6pPr>
            <a:lvl7pPr lvl="6">
              <a:buNone/>
              <a:defRPr>
                <a:latin typeface="Shadows Into Light"/>
                <a:ea typeface="Shadows Into Light"/>
                <a:cs typeface="Shadows Into Light"/>
                <a:sym typeface="Shadows Into Light"/>
              </a:defRPr>
            </a:lvl7pPr>
            <a:lvl8pPr lvl="7">
              <a:buNone/>
              <a:defRPr>
                <a:latin typeface="Shadows Into Light"/>
                <a:ea typeface="Shadows Into Light"/>
                <a:cs typeface="Shadows Into Light"/>
                <a:sym typeface="Shadows Into Light"/>
              </a:defRPr>
            </a:lvl8pPr>
            <a:lvl9pPr lvl="8">
              <a:buNone/>
              <a:defRPr>
                <a:latin typeface="Shadows Into Light"/>
                <a:ea typeface="Shadows Into Light"/>
                <a:cs typeface="Shadows Into Light"/>
                <a:sym typeface="Shadows Into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1" name="Shape 31"/>
        <p:cNvGrpSpPr/>
        <p:nvPr/>
      </p:nvGrpSpPr>
      <p:grpSpPr>
        <a:xfrm>
          <a:off x="0" y="0"/>
          <a:ext cx="0" cy="0"/>
          <a:chOff x="0" y="0"/>
          <a:chExt cx="0" cy="0"/>
        </a:xfrm>
      </p:grpSpPr>
      <p:sp>
        <p:nvSpPr>
          <p:cNvPr id="32" name="Google Shape;32;p8"/>
          <p:cNvSpPr txBox="1"/>
          <p:nvPr>
            <p:ph type="title"/>
          </p:nvPr>
        </p:nvSpPr>
        <p:spPr>
          <a:xfrm>
            <a:off x="1027950" y="689775"/>
            <a:ext cx="7088100" cy="910500"/>
          </a:xfrm>
          <a:prstGeom prst="rect">
            <a:avLst/>
          </a:prstGeom>
        </p:spPr>
        <p:txBody>
          <a:bodyPr anchorCtr="0" anchor="b" bIns="91425" lIns="91425" spcFirstLastPara="1" rIns="91425" wrap="square" tIns="91425"/>
          <a:lstStyle>
            <a:lvl1pPr lvl="0">
              <a:spcBef>
                <a:spcPts val="0"/>
              </a:spcBef>
              <a:spcAft>
                <a:spcPts val="0"/>
              </a:spcAft>
              <a:buClr>
                <a:srgbClr val="979CB8"/>
              </a:buClr>
              <a:buSzPts val="3000"/>
              <a:buNone/>
              <a:defRPr>
                <a:solidFill>
                  <a:srgbClr val="979CB8"/>
                </a:solidFill>
              </a:defRPr>
            </a:lvl1pPr>
            <a:lvl2pPr lvl="1">
              <a:spcBef>
                <a:spcPts val="0"/>
              </a:spcBef>
              <a:spcAft>
                <a:spcPts val="0"/>
              </a:spcAft>
              <a:buClr>
                <a:srgbClr val="979CB8"/>
              </a:buClr>
              <a:buSzPts val="3000"/>
              <a:buNone/>
              <a:defRPr>
                <a:solidFill>
                  <a:srgbClr val="979CB8"/>
                </a:solidFill>
              </a:defRPr>
            </a:lvl2pPr>
            <a:lvl3pPr lvl="2">
              <a:spcBef>
                <a:spcPts val="0"/>
              </a:spcBef>
              <a:spcAft>
                <a:spcPts val="0"/>
              </a:spcAft>
              <a:buClr>
                <a:srgbClr val="979CB8"/>
              </a:buClr>
              <a:buSzPts val="3000"/>
              <a:buNone/>
              <a:defRPr>
                <a:solidFill>
                  <a:srgbClr val="979CB8"/>
                </a:solidFill>
              </a:defRPr>
            </a:lvl3pPr>
            <a:lvl4pPr lvl="3">
              <a:spcBef>
                <a:spcPts val="0"/>
              </a:spcBef>
              <a:spcAft>
                <a:spcPts val="0"/>
              </a:spcAft>
              <a:buClr>
                <a:srgbClr val="979CB8"/>
              </a:buClr>
              <a:buSzPts val="3000"/>
              <a:buNone/>
              <a:defRPr>
                <a:solidFill>
                  <a:srgbClr val="979CB8"/>
                </a:solidFill>
              </a:defRPr>
            </a:lvl4pPr>
            <a:lvl5pPr lvl="4">
              <a:spcBef>
                <a:spcPts val="0"/>
              </a:spcBef>
              <a:spcAft>
                <a:spcPts val="0"/>
              </a:spcAft>
              <a:buClr>
                <a:srgbClr val="979CB8"/>
              </a:buClr>
              <a:buSzPts val="3000"/>
              <a:buNone/>
              <a:defRPr>
                <a:solidFill>
                  <a:srgbClr val="979CB8"/>
                </a:solidFill>
              </a:defRPr>
            </a:lvl5pPr>
            <a:lvl6pPr lvl="5">
              <a:spcBef>
                <a:spcPts val="0"/>
              </a:spcBef>
              <a:spcAft>
                <a:spcPts val="0"/>
              </a:spcAft>
              <a:buClr>
                <a:srgbClr val="979CB8"/>
              </a:buClr>
              <a:buSzPts val="3000"/>
              <a:buNone/>
              <a:defRPr>
                <a:solidFill>
                  <a:srgbClr val="979CB8"/>
                </a:solidFill>
              </a:defRPr>
            </a:lvl6pPr>
            <a:lvl7pPr lvl="6">
              <a:spcBef>
                <a:spcPts val="0"/>
              </a:spcBef>
              <a:spcAft>
                <a:spcPts val="0"/>
              </a:spcAft>
              <a:buClr>
                <a:srgbClr val="979CB8"/>
              </a:buClr>
              <a:buSzPts val="3000"/>
              <a:buNone/>
              <a:defRPr>
                <a:solidFill>
                  <a:srgbClr val="979CB8"/>
                </a:solidFill>
              </a:defRPr>
            </a:lvl7pPr>
            <a:lvl8pPr lvl="7">
              <a:spcBef>
                <a:spcPts val="0"/>
              </a:spcBef>
              <a:spcAft>
                <a:spcPts val="0"/>
              </a:spcAft>
              <a:buClr>
                <a:srgbClr val="979CB8"/>
              </a:buClr>
              <a:buSzPts val="3000"/>
              <a:buNone/>
              <a:defRPr>
                <a:solidFill>
                  <a:srgbClr val="979CB8"/>
                </a:solidFill>
              </a:defRPr>
            </a:lvl8pPr>
            <a:lvl9pPr lvl="8">
              <a:spcBef>
                <a:spcPts val="0"/>
              </a:spcBef>
              <a:spcAft>
                <a:spcPts val="0"/>
              </a:spcAft>
              <a:buClr>
                <a:srgbClr val="979CB8"/>
              </a:buClr>
              <a:buSzPts val="3000"/>
              <a:buNone/>
              <a:defRPr>
                <a:solidFill>
                  <a:srgbClr val="979CB8"/>
                </a:solidFill>
              </a:defRPr>
            </a:lvl9pPr>
          </a:lstStyle>
          <a:p/>
        </p:txBody>
      </p:sp>
      <p:sp>
        <p:nvSpPr>
          <p:cNvPr id="33" name="Google Shape;33;p8"/>
          <p:cNvSpPr txBox="1"/>
          <p:nvPr>
            <p:ph idx="1" type="body"/>
          </p:nvPr>
        </p:nvSpPr>
        <p:spPr>
          <a:xfrm>
            <a:off x="1070325" y="1918650"/>
            <a:ext cx="7056300" cy="40830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4" name="Google Shape;34;p8"/>
          <p:cNvSpPr/>
          <p:nvPr/>
        </p:nvSpPr>
        <p:spPr>
          <a:xfrm>
            <a:off x="3120675" y="1533250"/>
            <a:ext cx="3060325" cy="15325"/>
          </a:xfrm>
          <a:custGeom>
            <a:rect b="b" l="l" r="r" t="t"/>
            <a:pathLst>
              <a:path extrusionOk="0" h="613" w="122413">
                <a:moveTo>
                  <a:pt x="0" y="317"/>
                </a:moveTo>
                <a:cubicBezTo>
                  <a:pt x="40797" y="1117"/>
                  <a:pt x="81609" y="0"/>
                  <a:pt x="122413" y="0"/>
                </a:cubicBezTo>
              </a:path>
            </a:pathLst>
          </a:custGeom>
          <a:noFill/>
          <a:ln cap="flat" cmpd="sng" w="9525">
            <a:solidFill>
              <a:srgbClr val="979CB8"/>
            </a:solidFill>
            <a:prstDash val="solid"/>
            <a:round/>
            <a:headEnd len="med" w="med" type="none"/>
            <a:tailEnd len="med" w="med" type="none"/>
          </a:ln>
        </p:spPr>
      </p:sp>
      <p:sp>
        <p:nvSpPr>
          <p:cNvPr id="35" name="Google Shape;35;p8"/>
          <p:cNvSpPr/>
          <p:nvPr/>
        </p:nvSpPr>
        <p:spPr>
          <a:xfrm>
            <a:off x="3068250" y="1577725"/>
            <a:ext cx="3226850" cy="15875"/>
          </a:xfrm>
          <a:custGeom>
            <a:rect b="b" l="l" r="r" t="t"/>
            <a:pathLst>
              <a:path extrusionOk="0" h="635" w="129074">
                <a:moveTo>
                  <a:pt x="0" y="0"/>
                </a:moveTo>
                <a:cubicBezTo>
                  <a:pt x="43025" y="0"/>
                  <a:pt x="86049" y="635"/>
                  <a:pt x="129074" y="635"/>
                </a:cubicBezTo>
              </a:path>
            </a:pathLst>
          </a:custGeom>
          <a:noFill/>
          <a:ln cap="flat" cmpd="sng" w="9525">
            <a:solidFill>
              <a:srgbClr val="979CB8"/>
            </a:solidFill>
            <a:prstDash val="solid"/>
            <a:round/>
            <a:headEnd len="med" w="med" type="none"/>
            <a:tailEnd len="med" w="med" type="none"/>
          </a:ln>
        </p:spPr>
      </p:sp>
      <p:sp>
        <p:nvSpPr>
          <p:cNvPr id="36" name="Google Shape;36;p8"/>
          <p:cNvSpPr txBox="1"/>
          <p:nvPr>
            <p:ph idx="12" type="sldNum"/>
          </p:nvPr>
        </p:nvSpPr>
        <p:spPr>
          <a:xfrm>
            <a:off x="4348076" y="6383554"/>
            <a:ext cx="548700" cy="3987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7" name="Shape 37"/>
        <p:cNvGrpSpPr/>
        <p:nvPr/>
      </p:nvGrpSpPr>
      <p:grpSpPr>
        <a:xfrm>
          <a:off x="0" y="0"/>
          <a:ext cx="0" cy="0"/>
          <a:chOff x="0" y="0"/>
          <a:chExt cx="0" cy="0"/>
        </a:xfrm>
      </p:grpSpPr>
      <p:sp>
        <p:nvSpPr>
          <p:cNvPr id="38" name="Google Shape;38;p9"/>
          <p:cNvSpPr txBox="1"/>
          <p:nvPr>
            <p:ph idx="1" type="body"/>
          </p:nvPr>
        </p:nvSpPr>
        <p:spPr>
          <a:xfrm>
            <a:off x="1109975" y="1831450"/>
            <a:ext cx="3266400" cy="41148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9" name="Google Shape;39;p9"/>
          <p:cNvSpPr txBox="1"/>
          <p:nvPr>
            <p:ph idx="2" type="body"/>
          </p:nvPr>
        </p:nvSpPr>
        <p:spPr>
          <a:xfrm>
            <a:off x="4915550" y="1831450"/>
            <a:ext cx="3155400" cy="41148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0" name="Google Shape;40;p9"/>
          <p:cNvSpPr txBox="1"/>
          <p:nvPr>
            <p:ph type="title"/>
          </p:nvPr>
        </p:nvSpPr>
        <p:spPr>
          <a:xfrm>
            <a:off x="1027950" y="689775"/>
            <a:ext cx="7088100" cy="910500"/>
          </a:xfrm>
          <a:prstGeom prst="rect">
            <a:avLst/>
          </a:prstGeom>
        </p:spPr>
        <p:txBody>
          <a:bodyPr anchorCtr="0" anchor="b" bIns="91425" lIns="91425" spcFirstLastPara="1" rIns="91425" wrap="square" tIns="91425"/>
          <a:lstStyle>
            <a:lvl1pPr lvl="0" rtl="0">
              <a:spcBef>
                <a:spcPts val="0"/>
              </a:spcBef>
              <a:spcAft>
                <a:spcPts val="0"/>
              </a:spcAft>
              <a:buClr>
                <a:srgbClr val="979CB8"/>
              </a:buClr>
              <a:buSzPts val="3000"/>
              <a:buNone/>
              <a:defRPr>
                <a:solidFill>
                  <a:srgbClr val="979CB8"/>
                </a:solidFill>
              </a:defRPr>
            </a:lvl1pPr>
            <a:lvl2pPr lvl="1" rtl="0">
              <a:spcBef>
                <a:spcPts val="0"/>
              </a:spcBef>
              <a:spcAft>
                <a:spcPts val="0"/>
              </a:spcAft>
              <a:buClr>
                <a:srgbClr val="979CB8"/>
              </a:buClr>
              <a:buSzPts val="3000"/>
              <a:buNone/>
              <a:defRPr>
                <a:solidFill>
                  <a:srgbClr val="979CB8"/>
                </a:solidFill>
              </a:defRPr>
            </a:lvl2pPr>
            <a:lvl3pPr lvl="2" rtl="0">
              <a:spcBef>
                <a:spcPts val="0"/>
              </a:spcBef>
              <a:spcAft>
                <a:spcPts val="0"/>
              </a:spcAft>
              <a:buClr>
                <a:srgbClr val="979CB8"/>
              </a:buClr>
              <a:buSzPts val="3000"/>
              <a:buNone/>
              <a:defRPr>
                <a:solidFill>
                  <a:srgbClr val="979CB8"/>
                </a:solidFill>
              </a:defRPr>
            </a:lvl3pPr>
            <a:lvl4pPr lvl="3" rtl="0">
              <a:spcBef>
                <a:spcPts val="0"/>
              </a:spcBef>
              <a:spcAft>
                <a:spcPts val="0"/>
              </a:spcAft>
              <a:buClr>
                <a:srgbClr val="979CB8"/>
              </a:buClr>
              <a:buSzPts val="3000"/>
              <a:buNone/>
              <a:defRPr>
                <a:solidFill>
                  <a:srgbClr val="979CB8"/>
                </a:solidFill>
              </a:defRPr>
            </a:lvl4pPr>
            <a:lvl5pPr lvl="4" rtl="0">
              <a:spcBef>
                <a:spcPts val="0"/>
              </a:spcBef>
              <a:spcAft>
                <a:spcPts val="0"/>
              </a:spcAft>
              <a:buClr>
                <a:srgbClr val="979CB8"/>
              </a:buClr>
              <a:buSzPts val="3000"/>
              <a:buNone/>
              <a:defRPr>
                <a:solidFill>
                  <a:srgbClr val="979CB8"/>
                </a:solidFill>
              </a:defRPr>
            </a:lvl5pPr>
            <a:lvl6pPr lvl="5" rtl="0">
              <a:spcBef>
                <a:spcPts val="0"/>
              </a:spcBef>
              <a:spcAft>
                <a:spcPts val="0"/>
              </a:spcAft>
              <a:buClr>
                <a:srgbClr val="979CB8"/>
              </a:buClr>
              <a:buSzPts val="3000"/>
              <a:buNone/>
              <a:defRPr>
                <a:solidFill>
                  <a:srgbClr val="979CB8"/>
                </a:solidFill>
              </a:defRPr>
            </a:lvl6pPr>
            <a:lvl7pPr lvl="6" rtl="0">
              <a:spcBef>
                <a:spcPts val="0"/>
              </a:spcBef>
              <a:spcAft>
                <a:spcPts val="0"/>
              </a:spcAft>
              <a:buClr>
                <a:srgbClr val="979CB8"/>
              </a:buClr>
              <a:buSzPts val="3000"/>
              <a:buNone/>
              <a:defRPr>
                <a:solidFill>
                  <a:srgbClr val="979CB8"/>
                </a:solidFill>
              </a:defRPr>
            </a:lvl7pPr>
            <a:lvl8pPr lvl="7" rtl="0">
              <a:spcBef>
                <a:spcPts val="0"/>
              </a:spcBef>
              <a:spcAft>
                <a:spcPts val="0"/>
              </a:spcAft>
              <a:buClr>
                <a:srgbClr val="979CB8"/>
              </a:buClr>
              <a:buSzPts val="3000"/>
              <a:buNone/>
              <a:defRPr>
                <a:solidFill>
                  <a:srgbClr val="979CB8"/>
                </a:solidFill>
              </a:defRPr>
            </a:lvl8pPr>
            <a:lvl9pPr lvl="8" rtl="0">
              <a:spcBef>
                <a:spcPts val="0"/>
              </a:spcBef>
              <a:spcAft>
                <a:spcPts val="0"/>
              </a:spcAft>
              <a:buClr>
                <a:srgbClr val="979CB8"/>
              </a:buClr>
              <a:buSzPts val="3000"/>
              <a:buNone/>
              <a:defRPr>
                <a:solidFill>
                  <a:srgbClr val="979CB8"/>
                </a:solidFill>
              </a:defRPr>
            </a:lvl9pPr>
          </a:lstStyle>
          <a:p/>
        </p:txBody>
      </p:sp>
      <p:sp>
        <p:nvSpPr>
          <p:cNvPr id="41" name="Google Shape;41;p9"/>
          <p:cNvSpPr/>
          <p:nvPr/>
        </p:nvSpPr>
        <p:spPr>
          <a:xfrm>
            <a:off x="3120675" y="1533250"/>
            <a:ext cx="3060325" cy="15325"/>
          </a:xfrm>
          <a:custGeom>
            <a:rect b="b" l="l" r="r" t="t"/>
            <a:pathLst>
              <a:path extrusionOk="0" h="613" w="122413">
                <a:moveTo>
                  <a:pt x="0" y="317"/>
                </a:moveTo>
                <a:cubicBezTo>
                  <a:pt x="40797" y="1117"/>
                  <a:pt x="81609" y="0"/>
                  <a:pt x="122413" y="0"/>
                </a:cubicBezTo>
              </a:path>
            </a:pathLst>
          </a:custGeom>
          <a:noFill/>
          <a:ln cap="flat" cmpd="sng" w="9525">
            <a:solidFill>
              <a:srgbClr val="979CB8"/>
            </a:solidFill>
            <a:prstDash val="solid"/>
            <a:round/>
            <a:headEnd len="med" w="med" type="none"/>
            <a:tailEnd len="med" w="med" type="none"/>
          </a:ln>
        </p:spPr>
      </p:sp>
      <p:sp>
        <p:nvSpPr>
          <p:cNvPr id="42" name="Google Shape;42;p9"/>
          <p:cNvSpPr/>
          <p:nvPr/>
        </p:nvSpPr>
        <p:spPr>
          <a:xfrm>
            <a:off x="3068250" y="1577725"/>
            <a:ext cx="3226850" cy="15875"/>
          </a:xfrm>
          <a:custGeom>
            <a:rect b="b" l="l" r="r" t="t"/>
            <a:pathLst>
              <a:path extrusionOk="0" h="635" w="129074">
                <a:moveTo>
                  <a:pt x="0" y="0"/>
                </a:moveTo>
                <a:cubicBezTo>
                  <a:pt x="43025" y="0"/>
                  <a:pt x="86049" y="635"/>
                  <a:pt x="129074" y="635"/>
                </a:cubicBezTo>
              </a:path>
            </a:pathLst>
          </a:custGeom>
          <a:noFill/>
          <a:ln cap="flat" cmpd="sng" w="9525">
            <a:solidFill>
              <a:srgbClr val="979CB8"/>
            </a:solidFill>
            <a:prstDash val="solid"/>
            <a:round/>
            <a:headEnd len="med" w="med" type="none"/>
            <a:tailEnd len="med" w="med" type="none"/>
          </a:ln>
        </p:spPr>
      </p:sp>
      <p:sp>
        <p:nvSpPr>
          <p:cNvPr id="43" name="Google Shape;43;p9"/>
          <p:cNvSpPr txBox="1"/>
          <p:nvPr>
            <p:ph idx="12" type="sldNum"/>
          </p:nvPr>
        </p:nvSpPr>
        <p:spPr>
          <a:xfrm>
            <a:off x="4348076" y="6383554"/>
            <a:ext cx="548700" cy="3987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4" name="Shape 44"/>
        <p:cNvGrpSpPr/>
        <p:nvPr/>
      </p:nvGrpSpPr>
      <p:grpSpPr>
        <a:xfrm>
          <a:off x="0" y="0"/>
          <a:ext cx="0" cy="0"/>
          <a:chOff x="0" y="0"/>
          <a:chExt cx="0" cy="0"/>
        </a:xfrm>
      </p:grpSpPr>
      <p:sp>
        <p:nvSpPr>
          <p:cNvPr id="45" name="Google Shape;45;p10"/>
          <p:cNvSpPr txBox="1"/>
          <p:nvPr>
            <p:ph idx="1" type="body"/>
          </p:nvPr>
        </p:nvSpPr>
        <p:spPr>
          <a:xfrm>
            <a:off x="1014825" y="1902800"/>
            <a:ext cx="2297400" cy="40911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6" name="Google Shape;46;p10"/>
          <p:cNvSpPr txBox="1"/>
          <p:nvPr>
            <p:ph idx="2" type="body"/>
          </p:nvPr>
        </p:nvSpPr>
        <p:spPr>
          <a:xfrm>
            <a:off x="3429925" y="1902800"/>
            <a:ext cx="2297400" cy="40911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7" name="Google Shape;47;p10"/>
          <p:cNvSpPr txBox="1"/>
          <p:nvPr>
            <p:ph idx="3" type="body"/>
          </p:nvPr>
        </p:nvSpPr>
        <p:spPr>
          <a:xfrm>
            <a:off x="5845025" y="1902800"/>
            <a:ext cx="2297400" cy="40911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8" name="Google Shape;48;p10"/>
          <p:cNvSpPr txBox="1"/>
          <p:nvPr>
            <p:ph type="title"/>
          </p:nvPr>
        </p:nvSpPr>
        <p:spPr>
          <a:xfrm>
            <a:off x="1027950" y="689775"/>
            <a:ext cx="7088100" cy="910500"/>
          </a:xfrm>
          <a:prstGeom prst="rect">
            <a:avLst/>
          </a:prstGeom>
        </p:spPr>
        <p:txBody>
          <a:bodyPr anchorCtr="0" anchor="b" bIns="91425" lIns="91425" spcFirstLastPara="1" rIns="91425" wrap="square" tIns="91425"/>
          <a:lstStyle>
            <a:lvl1pPr lvl="0" rtl="0">
              <a:spcBef>
                <a:spcPts val="0"/>
              </a:spcBef>
              <a:spcAft>
                <a:spcPts val="0"/>
              </a:spcAft>
              <a:buClr>
                <a:srgbClr val="979CB8"/>
              </a:buClr>
              <a:buSzPts val="3000"/>
              <a:buNone/>
              <a:defRPr>
                <a:solidFill>
                  <a:srgbClr val="979CB8"/>
                </a:solidFill>
              </a:defRPr>
            </a:lvl1pPr>
            <a:lvl2pPr lvl="1" rtl="0">
              <a:spcBef>
                <a:spcPts val="0"/>
              </a:spcBef>
              <a:spcAft>
                <a:spcPts val="0"/>
              </a:spcAft>
              <a:buClr>
                <a:srgbClr val="979CB8"/>
              </a:buClr>
              <a:buSzPts val="3000"/>
              <a:buNone/>
              <a:defRPr>
                <a:solidFill>
                  <a:srgbClr val="979CB8"/>
                </a:solidFill>
              </a:defRPr>
            </a:lvl2pPr>
            <a:lvl3pPr lvl="2" rtl="0">
              <a:spcBef>
                <a:spcPts val="0"/>
              </a:spcBef>
              <a:spcAft>
                <a:spcPts val="0"/>
              </a:spcAft>
              <a:buClr>
                <a:srgbClr val="979CB8"/>
              </a:buClr>
              <a:buSzPts val="3000"/>
              <a:buNone/>
              <a:defRPr>
                <a:solidFill>
                  <a:srgbClr val="979CB8"/>
                </a:solidFill>
              </a:defRPr>
            </a:lvl3pPr>
            <a:lvl4pPr lvl="3" rtl="0">
              <a:spcBef>
                <a:spcPts val="0"/>
              </a:spcBef>
              <a:spcAft>
                <a:spcPts val="0"/>
              </a:spcAft>
              <a:buClr>
                <a:srgbClr val="979CB8"/>
              </a:buClr>
              <a:buSzPts val="3000"/>
              <a:buNone/>
              <a:defRPr>
                <a:solidFill>
                  <a:srgbClr val="979CB8"/>
                </a:solidFill>
              </a:defRPr>
            </a:lvl4pPr>
            <a:lvl5pPr lvl="4" rtl="0">
              <a:spcBef>
                <a:spcPts val="0"/>
              </a:spcBef>
              <a:spcAft>
                <a:spcPts val="0"/>
              </a:spcAft>
              <a:buClr>
                <a:srgbClr val="979CB8"/>
              </a:buClr>
              <a:buSzPts val="3000"/>
              <a:buNone/>
              <a:defRPr>
                <a:solidFill>
                  <a:srgbClr val="979CB8"/>
                </a:solidFill>
              </a:defRPr>
            </a:lvl5pPr>
            <a:lvl6pPr lvl="5" rtl="0">
              <a:spcBef>
                <a:spcPts val="0"/>
              </a:spcBef>
              <a:spcAft>
                <a:spcPts val="0"/>
              </a:spcAft>
              <a:buClr>
                <a:srgbClr val="979CB8"/>
              </a:buClr>
              <a:buSzPts val="3000"/>
              <a:buNone/>
              <a:defRPr>
                <a:solidFill>
                  <a:srgbClr val="979CB8"/>
                </a:solidFill>
              </a:defRPr>
            </a:lvl6pPr>
            <a:lvl7pPr lvl="6" rtl="0">
              <a:spcBef>
                <a:spcPts val="0"/>
              </a:spcBef>
              <a:spcAft>
                <a:spcPts val="0"/>
              </a:spcAft>
              <a:buClr>
                <a:srgbClr val="979CB8"/>
              </a:buClr>
              <a:buSzPts val="3000"/>
              <a:buNone/>
              <a:defRPr>
                <a:solidFill>
                  <a:srgbClr val="979CB8"/>
                </a:solidFill>
              </a:defRPr>
            </a:lvl7pPr>
            <a:lvl8pPr lvl="7" rtl="0">
              <a:spcBef>
                <a:spcPts val="0"/>
              </a:spcBef>
              <a:spcAft>
                <a:spcPts val="0"/>
              </a:spcAft>
              <a:buClr>
                <a:srgbClr val="979CB8"/>
              </a:buClr>
              <a:buSzPts val="3000"/>
              <a:buNone/>
              <a:defRPr>
                <a:solidFill>
                  <a:srgbClr val="979CB8"/>
                </a:solidFill>
              </a:defRPr>
            </a:lvl8pPr>
            <a:lvl9pPr lvl="8" rtl="0">
              <a:spcBef>
                <a:spcPts val="0"/>
              </a:spcBef>
              <a:spcAft>
                <a:spcPts val="0"/>
              </a:spcAft>
              <a:buClr>
                <a:srgbClr val="979CB8"/>
              </a:buClr>
              <a:buSzPts val="3000"/>
              <a:buNone/>
              <a:defRPr>
                <a:solidFill>
                  <a:srgbClr val="979CB8"/>
                </a:solidFill>
              </a:defRPr>
            </a:lvl9pPr>
          </a:lstStyle>
          <a:p/>
        </p:txBody>
      </p:sp>
      <p:sp>
        <p:nvSpPr>
          <p:cNvPr id="49" name="Google Shape;49;p10"/>
          <p:cNvSpPr/>
          <p:nvPr/>
        </p:nvSpPr>
        <p:spPr>
          <a:xfrm>
            <a:off x="3120675" y="1533250"/>
            <a:ext cx="3060325" cy="15325"/>
          </a:xfrm>
          <a:custGeom>
            <a:rect b="b" l="l" r="r" t="t"/>
            <a:pathLst>
              <a:path extrusionOk="0" h="613" w="122413">
                <a:moveTo>
                  <a:pt x="0" y="317"/>
                </a:moveTo>
                <a:cubicBezTo>
                  <a:pt x="40797" y="1117"/>
                  <a:pt x="81609" y="0"/>
                  <a:pt x="122413" y="0"/>
                </a:cubicBezTo>
              </a:path>
            </a:pathLst>
          </a:custGeom>
          <a:noFill/>
          <a:ln cap="flat" cmpd="sng" w="9525">
            <a:solidFill>
              <a:srgbClr val="979CB8"/>
            </a:solidFill>
            <a:prstDash val="solid"/>
            <a:round/>
            <a:headEnd len="med" w="med" type="none"/>
            <a:tailEnd len="med" w="med" type="none"/>
          </a:ln>
        </p:spPr>
      </p:sp>
      <p:sp>
        <p:nvSpPr>
          <p:cNvPr id="50" name="Google Shape;50;p10"/>
          <p:cNvSpPr/>
          <p:nvPr/>
        </p:nvSpPr>
        <p:spPr>
          <a:xfrm>
            <a:off x="3068250" y="1577725"/>
            <a:ext cx="3226850" cy="15875"/>
          </a:xfrm>
          <a:custGeom>
            <a:rect b="b" l="l" r="r" t="t"/>
            <a:pathLst>
              <a:path extrusionOk="0" h="635" w="129074">
                <a:moveTo>
                  <a:pt x="0" y="0"/>
                </a:moveTo>
                <a:cubicBezTo>
                  <a:pt x="43025" y="0"/>
                  <a:pt x="86049" y="635"/>
                  <a:pt x="129074" y="635"/>
                </a:cubicBezTo>
              </a:path>
            </a:pathLst>
          </a:custGeom>
          <a:noFill/>
          <a:ln cap="flat" cmpd="sng" w="9525">
            <a:solidFill>
              <a:srgbClr val="979CB8"/>
            </a:solidFill>
            <a:prstDash val="solid"/>
            <a:round/>
            <a:headEnd len="med" w="med" type="none"/>
            <a:tailEnd len="med" w="med" type="none"/>
          </a:ln>
        </p:spPr>
      </p:sp>
      <p:sp>
        <p:nvSpPr>
          <p:cNvPr id="51" name="Google Shape;51;p10"/>
          <p:cNvSpPr txBox="1"/>
          <p:nvPr>
            <p:ph idx="12" type="sldNum"/>
          </p:nvPr>
        </p:nvSpPr>
        <p:spPr>
          <a:xfrm>
            <a:off x="4348076" y="6383554"/>
            <a:ext cx="548700" cy="3987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24550" y="689775"/>
            <a:ext cx="7547700" cy="910500"/>
          </a:xfrm>
          <a:prstGeom prst="rect">
            <a:avLst/>
          </a:prstGeom>
          <a:noFill/>
          <a:ln>
            <a:noFill/>
          </a:ln>
        </p:spPr>
        <p:txBody>
          <a:bodyPr anchorCtr="0" anchor="b" bIns="91425" lIns="91425" spcFirstLastPara="1" rIns="91425" wrap="square" tIns="91425"/>
          <a:lstStyle>
            <a:lvl1pPr lvl="0"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1pPr>
            <a:lvl2pPr lvl="1"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2pPr>
            <a:lvl3pPr lvl="2"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3pPr>
            <a:lvl4pPr lvl="3"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4pPr>
            <a:lvl5pPr lvl="4"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5pPr>
            <a:lvl6pPr lvl="5"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6pPr>
            <a:lvl7pPr lvl="6"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7pPr>
            <a:lvl8pPr lvl="7"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8pPr>
            <a:lvl9pPr lvl="8"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9pPr>
          </a:lstStyle>
          <a:p/>
        </p:txBody>
      </p:sp>
      <p:sp>
        <p:nvSpPr>
          <p:cNvPr id="7" name="Google Shape;7;p1"/>
          <p:cNvSpPr txBox="1"/>
          <p:nvPr>
            <p:ph idx="1" type="body"/>
          </p:nvPr>
        </p:nvSpPr>
        <p:spPr>
          <a:xfrm>
            <a:off x="1070325" y="1918650"/>
            <a:ext cx="7056300" cy="4083000"/>
          </a:xfrm>
          <a:prstGeom prst="rect">
            <a:avLst/>
          </a:prstGeom>
          <a:noFill/>
          <a:ln>
            <a:noFill/>
          </a:ln>
        </p:spPr>
        <p:txBody>
          <a:bodyPr anchorCtr="0" anchor="t" bIns="91425" lIns="91425" spcFirstLastPara="1" rIns="91425" wrap="square" tIns="91425"/>
          <a:lstStyle>
            <a:lvl1pPr indent="-381000" lvl="0" marL="457200">
              <a:spcBef>
                <a:spcPts val="600"/>
              </a:spcBef>
              <a:spcAft>
                <a:spcPts val="0"/>
              </a:spcAft>
              <a:buClr>
                <a:srgbClr val="505670"/>
              </a:buClr>
              <a:buSzPts val="2400"/>
              <a:buFont typeface="Varela Round"/>
              <a:buChar char="▧"/>
              <a:defRPr sz="2400">
                <a:solidFill>
                  <a:srgbClr val="505670"/>
                </a:solidFill>
                <a:latin typeface="Varela Round"/>
                <a:ea typeface="Varela Round"/>
                <a:cs typeface="Varela Round"/>
                <a:sym typeface="Varela Round"/>
              </a:defRPr>
            </a:lvl1pPr>
            <a:lvl2pPr indent="-355600" lvl="1" marL="914400">
              <a:spcBef>
                <a:spcPts val="0"/>
              </a:spcBef>
              <a:spcAft>
                <a:spcPts val="0"/>
              </a:spcAft>
              <a:buClr>
                <a:srgbClr val="505670"/>
              </a:buClr>
              <a:buSzPts val="2000"/>
              <a:buFont typeface="Varela Round"/>
              <a:buChar char="○"/>
              <a:defRPr sz="2000">
                <a:solidFill>
                  <a:srgbClr val="505670"/>
                </a:solidFill>
                <a:latin typeface="Varela Round"/>
                <a:ea typeface="Varela Round"/>
                <a:cs typeface="Varela Round"/>
                <a:sym typeface="Varela Round"/>
              </a:defRPr>
            </a:lvl2pPr>
            <a:lvl3pPr indent="-355600" lvl="2" marL="1371600">
              <a:spcBef>
                <a:spcPts val="0"/>
              </a:spcBef>
              <a:spcAft>
                <a:spcPts val="0"/>
              </a:spcAft>
              <a:buClr>
                <a:srgbClr val="505670"/>
              </a:buClr>
              <a:buSzPts val="2000"/>
              <a:buFont typeface="Varela Round"/>
              <a:buChar char="■"/>
              <a:defRPr sz="2000">
                <a:solidFill>
                  <a:srgbClr val="505670"/>
                </a:solidFill>
                <a:latin typeface="Varela Round"/>
                <a:ea typeface="Varela Round"/>
                <a:cs typeface="Varela Round"/>
                <a:sym typeface="Varela Round"/>
              </a:defRPr>
            </a:lvl3pPr>
            <a:lvl4pPr indent="-330200" lvl="3" marL="18288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4pPr>
            <a:lvl5pPr indent="-330200" lvl="4" marL="22860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5pPr>
            <a:lvl6pPr indent="-330200" lvl="5" marL="27432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6pPr>
            <a:lvl7pPr indent="-330200" lvl="6" marL="32004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7pPr>
            <a:lvl8pPr indent="-330200" lvl="7" marL="36576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8pPr>
            <a:lvl9pPr indent="-330200" lvl="8" marL="41148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9pPr>
          </a:lstStyle>
          <a:p/>
        </p:txBody>
      </p:sp>
      <p:sp>
        <p:nvSpPr>
          <p:cNvPr id="8" name="Google Shape;8;p1"/>
          <p:cNvSpPr txBox="1"/>
          <p:nvPr>
            <p:ph idx="12" type="sldNum"/>
          </p:nvPr>
        </p:nvSpPr>
        <p:spPr>
          <a:xfrm>
            <a:off x="4348076" y="6383554"/>
            <a:ext cx="548700" cy="398700"/>
          </a:xfrm>
          <a:prstGeom prst="rect">
            <a:avLst/>
          </a:prstGeom>
          <a:noFill/>
          <a:ln>
            <a:noFill/>
          </a:ln>
        </p:spPr>
        <p:txBody>
          <a:bodyPr anchorCtr="0" anchor="t" bIns="91425" lIns="91425" spcFirstLastPara="1" rIns="91425" wrap="square" tIns="91425">
            <a:noAutofit/>
          </a:bodyPr>
          <a:lstStyle>
            <a:lvl1pPr lvl="0" algn="ctr">
              <a:buNone/>
              <a:defRPr sz="1300">
                <a:solidFill>
                  <a:srgbClr val="979CB8"/>
                </a:solidFill>
                <a:latin typeface="Shadows Into Light"/>
                <a:ea typeface="Shadows Into Light"/>
                <a:cs typeface="Shadows Into Light"/>
                <a:sym typeface="Shadows Into Light"/>
              </a:defRPr>
            </a:lvl1pPr>
            <a:lvl2pPr lvl="1" algn="ctr">
              <a:buNone/>
              <a:defRPr sz="1300">
                <a:solidFill>
                  <a:srgbClr val="979CB8"/>
                </a:solidFill>
                <a:latin typeface="Shadows Into Light"/>
                <a:ea typeface="Shadows Into Light"/>
                <a:cs typeface="Shadows Into Light"/>
                <a:sym typeface="Shadows Into Light"/>
              </a:defRPr>
            </a:lvl2pPr>
            <a:lvl3pPr lvl="2" algn="ctr">
              <a:buNone/>
              <a:defRPr sz="1300">
                <a:solidFill>
                  <a:srgbClr val="979CB8"/>
                </a:solidFill>
                <a:latin typeface="Shadows Into Light"/>
                <a:ea typeface="Shadows Into Light"/>
                <a:cs typeface="Shadows Into Light"/>
                <a:sym typeface="Shadows Into Light"/>
              </a:defRPr>
            </a:lvl3pPr>
            <a:lvl4pPr lvl="3" algn="ctr">
              <a:buNone/>
              <a:defRPr sz="1300">
                <a:solidFill>
                  <a:srgbClr val="979CB8"/>
                </a:solidFill>
                <a:latin typeface="Shadows Into Light"/>
                <a:ea typeface="Shadows Into Light"/>
                <a:cs typeface="Shadows Into Light"/>
                <a:sym typeface="Shadows Into Light"/>
              </a:defRPr>
            </a:lvl4pPr>
            <a:lvl5pPr lvl="4" algn="ctr">
              <a:buNone/>
              <a:defRPr sz="1300">
                <a:solidFill>
                  <a:srgbClr val="979CB8"/>
                </a:solidFill>
                <a:latin typeface="Shadows Into Light"/>
                <a:ea typeface="Shadows Into Light"/>
                <a:cs typeface="Shadows Into Light"/>
                <a:sym typeface="Shadows Into Light"/>
              </a:defRPr>
            </a:lvl5pPr>
            <a:lvl6pPr lvl="5" algn="ctr">
              <a:buNone/>
              <a:defRPr sz="1300">
                <a:solidFill>
                  <a:srgbClr val="979CB8"/>
                </a:solidFill>
                <a:latin typeface="Shadows Into Light"/>
                <a:ea typeface="Shadows Into Light"/>
                <a:cs typeface="Shadows Into Light"/>
                <a:sym typeface="Shadows Into Light"/>
              </a:defRPr>
            </a:lvl6pPr>
            <a:lvl7pPr lvl="6" algn="ctr">
              <a:buNone/>
              <a:defRPr sz="1300">
                <a:solidFill>
                  <a:srgbClr val="979CB8"/>
                </a:solidFill>
                <a:latin typeface="Shadows Into Light"/>
                <a:ea typeface="Shadows Into Light"/>
                <a:cs typeface="Shadows Into Light"/>
                <a:sym typeface="Shadows Into Light"/>
              </a:defRPr>
            </a:lvl7pPr>
            <a:lvl8pPr lvl="7" algn="ctr">
              <a:buNone/>
              <a:defRPr sz="1300">
                <a:solidFill>
                  <a:srgbClr val="979CB8"/>
                </a:solidFill>
                <a:latin typeface="Shadows Into Light"/>
                <a:ea typeface="Shadows Into Light"/>
                <a:cs typeface="Shadows Into Light"/>
                <a:sym typeface="Shadows Into Light"/>
              </a:defRPr>
            </a:lvl8pPr>
            <a:lvl9pPr lvl="8" algn="ctr">
              <a:buNone/>
              <a:defRPr sz="1300">
                <a:solidFill>
                  <a:srgbClr val="979CB8"/>
                </a:solidFill>
                <a:latin typeface="Shadows Into Light"/>
                <a:ea typeface="Shadows Into Light"/>
                <a:cs typeface="Shadows Into Light"/>
                <a:sym typeface="Shadows Into Light"/>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9"/>
          <p:cNvSpPr txBox="1"/>
          <p:nvPr>
            <p:ph type="ctrTitle"/>
          </p:nvPr>
        </p:nvSpPr>
        <p:spPr>
          <a:xfrm>
            <a:off x="1630650" y="1743150"/>
            <a:ext cx="5882700" cy="281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Implementacion</a:t>
            </a:r>
            <a:endParaRPr/>
          </a:p>
          <a:p>
            <a:pPr indent="0" lvl="0" marL="0" rtl="0" algn="ctr">
              <a:spcBef>
                <a:spcPts val="0"/>
              </a:spcBef>
              <a:spcAft>
                <a:spcPts val="0"/>
              </a:spcAft>
              <a:buNone/>
            </a:pPr>
            <a:r>
              <a:rPr lang="en"/>
              <a:t>Servidor Cola Unica en SANAUTOS S.A.S</a:t>
            </a:r>
            <a:endParaRPr/>
          </a:p>
        </p:txBody>
      </p:sp>
      <p:sp>
        <p:nvSpPr>
          <p:cNvPr id="78" name="Google Shape;78;p19"/>
          <p:cNvSpPr/>
          <p:nvPr/>
        </p:nvSpPr>
        <p:spPr>
          <a:xfrm rot="-4140551">
            <a:off x="2545345" y="1556493"/>
            <a:ext cx="402308" cy="1167266"/>
          </a:xfrm>
          <a:custGeom>
            <a:rect b="b" l="l" r="r" t="t"/>
            <a:pathLst>
              <a:path extrusionOk="0" h="89819" w="30959">
                <a:moveTo>
                  <a:pt x="0" y="0"/>
                </a:moveTo>
                <a:cubicBezTo>
                  <a:pt x="5134" y="6918"/>
                  <a:pt x="29561" y="26535"/>
                  <a:pt x="30804" y="41505"/>
                </a:cubicBezTo>
                <a:cubicBezTo>
                  <a:pt x="32047" y="56475"/>
                  <a:pt x="11349" y="81767"/>
                  <a:pt x="7458" y="89819"/>
                </a:cubicBezTo>
              </a:path>
            </a:pathLst>
          </a:custGeom>
          <a:noFill/>
          <a:ln cap="flat" cmpd="sng" w="9525">
            <a:solidFill>
              <a:srgbClr val="FFFFFF"/>
            </a:solidFill>
            <a:prstDash val="dash"/>
            <a:round/>
            <a:headEnd len="med" w="med" type="none"/>
            <a:tailEnd len="med" w="med" type="stealth"/>
          </a:ln>
        </p:spPr>
      </p:sp>
      <p:sp>
        <p:nvSpPr>
          <p:cNvPr id="79" name="Google Shape;79;p19"/>
          <p:cNvSpPr/>
          <p:nvPr/>
        </p:nvSpPr>
        <p:spPr>
          <a:xfrm>
            <a:off x="2496775" y="4255850"/>
            <a:ext cx="3153375" cy="34500"/>
          </a:xfrm>
          <a:custGeom>
            <a:rect b="b" l="l" r="r" t="t"/>
            <a:pathLst>
              <a:path extrusionOk="0" h="1380" w="126135">
                <a:moveTo>
                  <a:pt x="0" y="973"/>
                </a:moveTo>
                <a:cubicBezTo>
                  <a:pt x="29075" y="973"/>
                  <a:pt x="58158" y="273"/>
                  <a:pt x="87224" y="973"/>
                </a:cubicBezTo>
                <a:cubicBezTo>
                  <a:pt x="100195" y="1285"/>
                  <a:pt x="113312" y="1974"/>
                  <a:pt x="126135" y="0"/>
                </a:cubicBezTo>
              </a:path>
            </a:pathLst>
          </a:custGeom>
          <a:noFill/>
          <a:ln cap="flat" cmpd="sng" w="9525">
            <a:solidFill>
              <a:srgbClr val="FFFFFF"/>
            </a:solidFill>
            <a:prstDash val="solid"/>
            <a:round/>
            <a:headEnd len="med" w="med" type="none"/>
            <a:tailEnd len="med" w="med" type="none"/>
          </a:ln>
        </p:spPr>
      </p:sp>
      <p:sp>
        <p:nvSpPr>
          <p:cNvPr id="80" name="Google Shape;80;p19"/>
          <p:cNvSpPr/>
          <p:nvPr/>
        </p:nvSpPr>
        <p:spPr>
          <a:xfrm>
            <a:off x="2423800" y="4303603"/>
            <a:ext cx="3177700" cy="41425"/>
          </a:xfrm>
          <a:custGeom>
            <a:rect b="b" l="l" r="r" t="t"/>
            <a:pathLst>
              <a:path extrusionOk="0" h="1657" w="127108">
                <a:moveTo>
                  <a:pt x="0" y="1657"/>
                </a:moveTo>
                <a:cubicBezTo>
                  <a:pt x="42250" y="-1532"/>
                  <a:pt x="84738" y="1008"/>
                  <a:pt x="127108" y="1008"/>
                </a:cubicBezTo>
              </a:path>
            </a:pathLst>
          </a:custGeom>
          <a:noFill/>
          <a:ln cap="flat" cmpd="sng" w="9525">
            <a:solidFill>
              <a:srgbClr val="FFFFFF"/>
            </a:solidFill>
            <a:prstDash val="solid"/>
            <a:round/>
            <a:headEnd len="med" w="med" type="none"/>
            <a:tailEnd len="med" w="med" type="none"/>
          </a:ln>
        </p:spPr>
      </p:sp>
      <p:cxnSp>
        <p:nvCxnSpPr>
          <p:cNvPr id="81" name="Google Shape;81;p19"/>
          <p:cNvCxnSpPr/>
          <p:nvPr/>
        </p:nvCxnSpPr>
        <p:spPr>
          <a:xfrm flipH="1" rot="10800000">
            <a:off x="3927513" y="2011400"/>
            <a:ext cx="291900" cy="543000"/>
          </a:xfrm>
          <a:prstGeom prst="straightConnector1">
            <a:avLst/>
          </a:prstGeom>
          <a:noFill/>
          <a:ln cap="flat" cmpd="sng" w="9525">
            <a:solidFill>
              <a:srgbClr val="FFFFFF"/>
            </a:solidFill>
            <a:prstDash val="dash"/>
            <a:round/>
            <a:headEnd len="med" w="med" type="stealth"/>
            <a:tailEnd len="med" w="med" type="none"/>
          </a:ln>
        </p:spPr>
      </p:cxnSp>
      <p:sp>
        <p:nvSpPr>
          <p:cNvPr id="82" name="Google Shape;82;p19"/>
          <p:cNvSpPr/>
          <p:nvPr/>
        </p:nvSpPr>
        <p:spPr>
          <a:xfrm>
            <a:off x="5064442" y="2448192"/>
            <a:ext cx="1345200" cy="1025100"/>
          </a:xfrm>
          <a:custGeom>
            <a:rect b="b" l="l" r="r" t="t"/>
            <a:pathLst>
              <a:path extrusionOk="0" h="41004" w="53808">
                <a:moveTo>
                  <a:pt x="33350" y="2267"/>
                </a:moveTo>
                <a:cubicBezTo>
                  <a:pt x="29864" y="1271"/>
                  <a:pt x="26130" y="-694"/>
                  <a:pt x="22650" y="321"/>
                </a:cubicBezTo>
                <a:cubicBezTo>
                  <a:pt x="10877" y="3755"/>
                  <a:pt x="-4823" y="20013"/>
                  <a:pt x="1573" y="30477"/>
                </a:cubicBezTo>
                <a:cubicBezTo>
                  <a:pt x="7822" y="40701"/>
                  <a:pt x="25332" y="42678"/>
                  <a:pt x="36593" y="38583"/>
                </a:cubicBezTo>
                <a:cubicBezTo>
                  <a:pt x="46488" y="34985"/>
                  <a:pt x="56460" y="21659"/>
                  <a:pt x="53130" y="11670"/>
                </a:cubicBezTo>
                <a:cubicBezTo>
                  <a:pt x="49952" y="2137"/>
                  <a:pt x="34186" y="-1056"/>
                  <a:pt x="24595" y="1943"/>
                </a:cubicBezTo>
                <a:cubicBezTo>
                  <a:pt x="14087" y="5228"/>
                  <a:pt x="2158" y="13742"/>
                  <a:pt x="600" y="24641"/>
                </a:cubicBezTo>
                <a:cubicBezTo>
                  <a:pt x="-77" y="29379"/>
                  <a:pt x="2605" y="35237"/>
                  <a:pt x="6761" y="37611"/>
                </a:cubicBezTo>
                <a:cubicBezTo>
                  <a:pt x="15326" y="42505"/>
                  <a:pt x="29293" y="42316"/>
                  <a:pt x="36268" y="35341"/>
                </a:cubicBezTo>
              </a:path>
            </a:pathLst>
          </a:custGeom>
          <a:noFill/>
          <a:ln cap="flat" cmpd="sng" w="9525">
            <a:solidFill>
              <a:srgbClr val="FFFFFF"/>
            </a:solidFill>
            <a:prstDash val="solid"/>
            <a:round/>
            <a:headEnd len="med" w="med" type="none"/>
            <a:tailEnd len="med" w="med" type="none"/>
          </a:ln>
        </p:spPr>
      </p:sp>
      <p:sp>
        <p:nvSpPr>
          <p:cNvPr id="83" name="Google Shape;83;p19"/>
          <p:cNvSpPr txBox="1"/>
          <p:nvPr/>
        </p:nvSpPr>
        <p:spPr>
          <a:xfrm>
            <a:off x="3363425" y="4705475"/>
            <a:ext cx="3153300" cy="102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000">
                <a:solidFill>
                  <a:schemeClr val="lt1"/>
                </a:solidFill>
                <a:latin typeface="Shadows Into Light"/>
                <a:ea typeface="Shadows Into Light"/>
                <a:cs typeface="Shadows Into Light"/>
                <a:sym typeface="Shadows Into Light"/>
              </a:rPr>
              <a:t>I</a:t>
            </a:r>
            <a:r>
              <a:rPr lang="en" sz="3000">
                <a:solidFill>
                  <a:schemeClr val="lt1"/>
                </a:solidFill>
                <a:latin typeface="Shadows Into Light"/>
                <a:ea typeface="Shadows Into Light"/>
                <a:cs typeface="Shadows Into Light"/>
                <a:sym typeface="Shadows Into Light"/>
              </a:rPr>
              <a:t>ntegrantes:</a:t>
            </a:r>
            <a:endParaRPr sz="3000">
              <a:solidFill>
                <a:schemeClr val="lt1"/>
              </a:solidFill>
              <a:latin typeface="Shadows Into Light"/>
              <a:ea typeface="Shadows Into Light"/>
              <a:cs typeface="Shadows Into Light"/>
              <a:sym typeface="Shadows Into Light"/>
            </a:endParaRPr>
          </a:p>
          <a:p>
            <a:pPr indent="0" lvl="0" marL="0" rtl="0" algn="ctr">
              <a:spcBef>
                <a:spcPts val="0"/>
              </a:spcBef>
              <a:spcAft>
                <a:spcPts val="0"/>
              </a:spcAft>
              <a:buClr>
                <a:schemeClr val="dk1"/>
              </a:buClr>
              <a:buSzPts val="1100"/>
              <a:buFont typeface="Arial"/>
              <a:buNone/>
            </a:pPr>
            <a:r>
              <a:rPr lang="en" sz="3000">
                <a:solidFill>
                  <a:schemeClr val="lt1"/>
                </a:solidFill>
                <a:latin typeface="Shadows Into Light"/>
                <a:ea typeface="Shadows Into Light"/>
                <a:cs typeface="Shadows Into Light"/>
                <a:sym typeface="Shadows Into Light"/>
              </a:rPr>
              <a:t>Caleb Villalba</a:t>
            </a:r>
            <a:endParaRPr sz="3000">
              <a:solidFill>
                <a:schemeClr val="lt1"/>
              </a:solidFill>
              <a:latin typeface="Shadows Into Light"/>
              <a:ea typeface="Shadows Into Light"/>
              <a:cs typeface="Shadows Into Light"/>
              <a:sym typeface="Shadows Into Light"/>
            </a:endParaRPr>
          </a:p>
          <a:p>
            <a:pPr indent="0" lvl="0" marL="0" rtl="0" algn="ctr">
              <a:spcBef>
                <a:spcPts val="0"/>
              </a:spcBef>
              <a:spcAft>
                <a:spcPts val="0"/>
              </a:spcAft>
              <a:buClr>
                <a:schemeClr val="dk1"/>
              </a:buClr>
              <a:buSzPts val="1100"/>
              <a:buFont typeface="Arial"/>
              <a:buNone/>
            </a:pPr>
            <a:r>
              <a:rPr lang="en" sz="3000">
                <a:solidFill>
                  <a:schemeClr val="lt1"/>
                </a:solidFill>
                <a:latin typeface="Shadows Into Light"/>
                <a:ea typeface="Shadows Into Light"/>
                <a:cs typeface="Shadows Into Light"/>
                <a:sym typeface="Shadows Into Light"/>
              </a:rPr>
              <a:t>Ralph Sliger</a:t>
            </a:r>
            <a:endParaRPr sz="3000">
              <a:latin typeface="Varela Round"/>
              <a:ea typeface="Varela Round"/>
              <a:cs typeface="Varela Round"/>
              <a:sym typeface="Varela Rou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1027950" y="689775"/>
            <a:ext cx="7088100" cy="910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Empleado 1 - Alfonso</a:t>
            </a:r>
            <a:endParaRPr/>
          </a:p>
        </p:txBody>
      </p:sp>
      <p:sp>
        <p:nvSpPr>
          <p:cNvPr id="152" name="Google Shape;152;p28"/>
          <p:cNvSpPr txBox="1"/>
          <p:nvPr>
            <p:ph idx="12" type="sldNum"/>
          </p:nvPr>
        </p:nvSpPr>
        <p:spPr>
          <a:xfrm>
            <a:off x="4348076" y="6383554"/>
            <a:ext cx="548700" cy="39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53" name="Google Shape;153;p28"/>
          <p:cNvPicPr preferRelativeResize="0"/>
          <p:nvPr/>
        </p:nvPicPr>
        <p:blipFill>
          <a:blip r:embed="rId3">
            <a:alphaModFix/>
          </a:blip>
          <a:stretch>
            <a:fillRect/>
          </a:stretch>
        </p:blipFill>
        <p:spPr>
          <a:xfrm>
            <a:off x="152400" y="1752675"/>
            <a:ext cx="8839199" cy="2142596"/>
          </a:xfrm>
          <a:prstGeom prst="rect">
            <a:avLst/>
          </a:prstGeom>
          <a:noFill/>
          <a:ln>
            <a:noFill/>
          </a:ln>
        </p:spPr>
      </p:pic>
      <p:pic>
        <p:nvPicPr>
          <p:cNvPr id="154" name="Google Shape;154;p28"/>
          <p:cNvPicPr preferRelativeResize="0"/>
          <p:nvPr/>
        </p:nvPicPr>
        <p:blipFill>
          <a:blip r:embed="rId4">
            <a:alphaModFix/>
          </a:blip>
          <a:stretch>
            <a:fillRect/>
          </a:stretch>
        </p:blipFill>
        <p:spPr>
          <a:xfrm>
            <a:off x="1112125" y="4200071"/>
            <a:ext cx="4183585" cy="218348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1027950" y="689775"/>
            <a:ext cx="7088100" cy="910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Empleado 2 - Efrain</a:t>
            </a:r>
            <a:endParaRPr/>
          </a:p>
        </p:txBody>
      </p:sp>
      <p:sp>
        <p:nvSpPr>
          <p:cNvPr id="160" name="Google Shape;160;p29"/>
          <p:cNvSpPr txBox="1"/>
          <p:nvPr>
            <p:ph idx="12" type="sldNum"/>
          </p:nvPr>
        </p:nvSpPr>
        <p:spPr>
          <a:xfrm>
            <a:off x="4348076" y="6383554"/>
            <a:ext cx="548700" cy="39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61" name="Google Shape;161;p29"/>
          <p:cNvPicPr preferRelativeResize="0"/>
          <p:nvPr/>
        </p:nvPicPr>
        <p:blipFill>
          <a:blip r:embed="rId3">
            <a:alphaModFix/>
          </a:blip>
          <a:stretch>
            <a:fillRect/>
          </a:stretch>
        </p:blipFill>
        <p:spPr>
          <a:xfrm>
            <a:off x="152400" y="1752675"/>
            <a:ext cx="8839202" cy="1537942"/>
          </a:xfrm>
          <a:prstGeom prst="rect">
            <a:avLst/>
          </a:prstGeom>
          <a:noFill/>
          <a:ln>
            <a:noFill/>
          </a:ln>
        </p:spPr>
      </p:pic>
      <p:pic>
        <p:nvPicPr>
          <p:cNvPr id="162" name="Google Shape;162;p29"/>
          <p:cNvPicPr preferRelativeResize="0"/>
          <p:nvPr/>
        </p:nvPicPr>
        <p:blipFill>
          <a:blip r:embed="rId4">
            <a:alphaModFix/>
          </a:blip>
          <a:stretch>
            <a:fillRect/>
          </a:stretch>
        </p:blipFill>
        <p:spPr>
          <a:xfrm>
            <a:off x="692250" y="3595417"/>
            <a:ext cx="7205868" cy="278813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1027950" y="689775"/>
            <a:ext cx="7088100" cy="910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Empleado 3 - Elio</a:t>
            </a:r>
            <a:endParaRPr/>
          </a:p>
        </p:txBody>
      </p:sp>
      <p:sp>
        <p:nvSpPr>
          <p:cNvPr id="168" name="Google Shape;168;p30"/>
          <p:cNvSpPr txBox="1"/>
          <p:nvPr>
            <p:ph idx="12" type="sldNum"/>
          </p:nvPr>
        </p:nvSpPr>
        <p:spPr>
          <a:xfrm>
            <a:off x="4348076" y="6383554"/>
            <a:ext cx="548700" cy="39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69" name="Google Shape;169;p30"/>
          <p:cNvPicPr preferRelativeResize="0"/>
          <p:nvPr/>
        </p:nvPicPr>
        <p:blipFill>
          <a:blip r:embed="rId3">
            <a:alphaModFix/>
          </a:blip>
          <a:stretch>
            <a:fillRect/>
          </a:stretch>
        </p:blipFill>
        <p:spPr>
          <a:xfrm>
            <a:off x="152400" y="1752675"/>
            <a:ext cx="8839201" cy="1901410"/>
          </a:xfrm>
          <a:prstGeom prst="rect">
            <a:avLst/>
          </a:prstGeom>
          <a:noFill/>
          <a:ln>
            <a:noFill/>
          </a:ln>
        </p:spPr>
      </p:pic>
      <p:pic>
        <p:nvPicPr>
          <p:cNvPr id="170" name="Google Shape;170;p30"/>
          <p:cNvPicPr preferRelativeResize="0"/>
          <p:nvPr/>
        </p:nvPicPr>
        <p:blipFill>
          <a:blip r:embed="rId4">
            <a:alphaModFix/>
          </a:blip>
          <a:stretch>
            <a:fillRect/>
          </a:stretch>
        </p:blipFill>
        <p:spPr>
          <a:xfrm>
            <a:off x="1027950" y="3806485"/>
            <a:ext cx="6180419" cy="242466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1027950" y="689775"/>
            <a:ext cx="7088100" cy="910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Empleado 4 - German</a:t>
            </a:r>
            <a:endParaRPr/>
          </a:p>
        </p:txBody>
      </p:sp>
      <p:sp>
        <p:nvSpPr>
          <p:cNvPr id="176" name="Google Shape;176;p31"/>
          <p:cNvSpPr txBox="1"/>
          <p:nvPr>
            <p:ph idx="12" type="sldNum"/>
          </p:nvPr>
        </p:nvSpPr>
        <p:spPr>
          <a:xfrm>
            <a:off x="4348076" y="6383554"/>
            <a:ext cx="548700" cy="39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77" name="Google Shape;177;p31"/>
          <p:cNvPicPr preferRelativeResize="0"/>
          <p:nvPr/>
        </p:nvPicPr>
        <p:blipFill>
          <a:blip r:embed="rId3">
            <a:alphaModFix/>
          </a:blip>
          <a:stretch>
            <a:fillRect/>
          </a:stretch>
        </p:blipFill>
        <p:spPr>
          <a:xfrm>
            <a:off x="152400" y="1752675"/>
            <a:ext cx="8839202" cy="2148582"/>
          </a:xfrm>
          <a:prstGeom prst="rect">
            <a:avLst/>
          </a:prstGeom>
          <a:noFill/>
          <a:ln>
            <a:noFill/>
          </a:ln>
        </p:spPr>
      </p:pic>
      <p:pic>
        <p:nvPicPr>
          <p:cNvPr id="178" name="Google Shape;178;p31"/>
          <p:cNvPicPr preferRelativeResize="0"/>
          <p:nvPr/>
        </p:nvPicPr>
        <p:blipFill>
          <a:blip r:embed="rId4">
            <a:alphaModFix/>
          </a:blip>
          <a:stretch>
            <a:fillRect/>
          </a:stretch>
        </p:blipFill>
        <p:spPr>
          <a:xfrm>
            <a:off x="792200" y="4053657"/>
            <a:ext cx="4957386" cy="217749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1027950" y="689775"/>
            <a:ext cx="7088100" cy="910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Empleado 5 - Jaime</a:t>
            </a:r>
            <a:endParaRPr/>
          </a:p>
        </p:txBody>
      </p:sp>
      <p:sp>
        <p:nvSpPr>
          <p:cNvPr id="184" name="Google Shape;184;p32"/>
          <p:cNvSpPr txBox="1"/>
          <p:nvPr>
            <p:ph idx="12" type="sldNum"/>
          </p:nvPr>
        </p:nvSpPr>
        <p:spPr>
          <a:xfrm>
            <a:off x="4348076" y="6383554"/>
            <a:ext cx="548700" cy="39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85" name="Google Shape;185;p32"/>
          <p:cNvPicPr preferRelativeResize="0"/>
          <p:nvPr/>
        </p:nvPicPr>
        <p:blipFill>
          <a:blip r:embed="rId3">
            <a:alphaModFix/>
          </a:blip>
          <a:stretch>
            <a:fillRect/>
          </a:stretch>
        </p:blipFill>
        <p:spPr>
          <a:xfrm>
            <a:off x="152400" y="1752675"/>
            <a:ext cx="8839201" cy="2148240"/>
          </a:xfrm>
          <a:prstGeom prst="rect">
            <a:avLst/>
          </a:prstGeom>
          <a:noFill/>
          <a:ln>
            <a:noFill/>
          </a:ln>
        </p:spPr>
      </p:pic>
      <p:pic>
        <p:nvPicPr>
          <p:cNvPr id="186" name="Google Shape;186;p32"/>
          <p:cNvPicPr preferRelativeResize="0"/>
          <p:nvPr/>
        </p:nvPicPr>
        <p:blipFill>
          <a:blip r:embed="rId4">
            <a:alphaModFix/>
          </a:blip>
          <a:stretch>
            <a:fillRect/>
          </a:stretch>
        </p:blipFill>
        <p:spPr>
          <a:xfrm>
            <a:off x="1472025" y="4053315"/>
            <a:ext cx="4847762" cy="217783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8E7CC3"/>
        </a:solidFill>
      </p:bgPr>
    </p:bg>
    <p:spTree>
      <p:nvGrpSpPr>
        <p:cNvPr id="190" name="Shape 190"/>
        <p:cNvGrpSpPr/>
        <p:nvPr/>
      </p:nvGrpSpPr>
      <p:grpSpPr>
        <a:xfrm>
          <a:off x="0" y="0"/>
          <a:ext cx="0" cy="0"/>
          <a:chOff x="0" y="0"/>
          <a:chExt cx="0" cy="0"/>
        </a:xfrm>
      </p:grpSpPr>
      <p:sp>
        <p:nvSpPr>
          <p:cNvPr id="191" name="Google Shape;191;p33"/>
          <p:cNvSpPr txBox="1"/>
          <p:nvPr>
            <p:ph idx="4294967295" type="ctrTitle"/>
          </p:nvPr>
        </p:nvSpPr>
        <p:spPr>
          <a:xfrm>
            <a:off x="1669950" y="1332700"/>
            <a:ext cx="5804100" cy="73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FFB008"/>
                </a:solidFill>
              </a:rPr>
              <a:t>Muchas gracias</a:t>
            </a:r>
            <a:r>
              <a:rPr lang="en" sz="4800">
                <a:solidFill>
                  <a:srgbClr val="FFB008"/>
                </a:solidFill>
              </a:rPr>
              <a:t>!</a:t>
            </a:r>
            <a:endParaRPr sz="4800">
              <a:solidFill>
                <a:srgbClr val="FFB008"/>
              </a:solidFill>
            </a:endParaRPr>
          </a:p>
        </p:txBody>
      </p:sp>
      <p:sp>
        <p:nvSpPr>
          <p:cNvPr id="192" name="Google Shape;192;p33"/>
          <p:cNvSpPr txBox="1"/>
          <p:nvPr>
            <p:ph idx="4294967295" type="subTitle"/>
          </p:nvPr>
        </p:nvSpPr>
        <p:spPr>
          <a:xfrm>
            <a:off x="1177800" y="2948588"/>
            <a:ext cx="6788400" cy="1046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3600">
                <a:solidFill>
                  <a:srgbClr val="FFFFFF"/>
                </a:solidFill>
              </a:rPr>
              <a:t>¿Alguna Duda?</a:t>
            </a:r>
            <a:endParaRPr b="1" sz="3600">
              <a:solidFill>
                <a:srgbClr val="FFFFFF"/>
              </a:solidFill>
            </a:endParaRPr>
          </a:p>
        </p:txBody>
      </p:sp>
      <p:sp>
        <p:nvSpPr>
          <p:cNvPr id="193" name="Google Shape;193;p33"/>
          <p:cNvSpPr/>
          <p:nvPr/>
        </p:nvSpPr>
        <p:spPr>
          <a:xfrm>
            <a:off x="2076850" y="2456225"/>
            <a:ext cx="4748538" cy="1896500"/>
          </a:xfrm>
          <a:custGeom>
            <a:rect b="b" l="l" r="r" t="t"/>
            <a:pathLst>
              <a:path extrusionOk="0" h="66288" w="163180">
                <a:moveTo>
                  <a:pt x="90243" y="4462"/>
                </a:moveTo>
                <a:cubicBezTo>
                  <a:pt x="83154" y="411"/>
                  <a:pt x="74074" y="1064"/>
                  <a:pt x="65923" y="1544"/>
                </a:cubicBezTo>
                <a:cubicBezTo>
                  <a:pt x="51317" y="2404"/>
                  <a:pt x="36069" y="4456"/>
                  <a:pt x="23122" y="11271"/>
                </a:cubicBezTo>
                <a:cubicBezTo>
                  <a:pt x="13017" y="16590"/>
                  <a:pt x="6735" y="34520"/>
                  <a:pt x="13070" y="44021"/>
                </a:cubicBezTo>
                <a:cubicBezTo>
                  <a:pt x="21835" y="57167"/>
                  <a:pt x="41795" y="58764"/>
                  <a:pt x="57493" y="60558"/>
                </a:cubicBezTo>
                <a:cubicBezTo>
                  <a:pt x="73279" y="62362"/>
                  <a:pt x="89298" y="61844"/>
                  <a:pt x="105158" y="60882"/>
                </a:cubicBezTo>
                <a:cubicBezTo>
                  <a:pt x="125660" y="59638"/>
                  <a:pt x="157482" y="50276"/>
                  <a:pt x="158336" y="29754"/>
                </a:cubicBezTo>
                <a:cubicBezTo>
                  <a:pt x="158620" y="22933"/>
                  <a:pt x="156399" y="13869"/>
                  <a:pt x="150230" y="10947"/>
                </a:cubicBezTo>
                <a:cubicBezTo>
                  <a:pt x="140017" y="6109"/>
                  <a:pt x="128254" y="5623"/>
                  <a:pt x="117156" y="3489"/>
                </a:cubicBezTo>
                <a:cubicBezTo>
                  <a:pt x="107059" y="1548"/>
                  <a:pt x="96605" y="2637"/>
                  <a:pt x="86352" y="1868"/>
                </a:cubicBezTo>
                <a:cubicBezTo>
                  <a:pt x="69538" y="607"/>
                  <a:pt x="52189" y="-1640"/>
                  <a:pt x="35768" y="2192"/>
                </a:cubicBezTo>
                <a:cubicBezTo>
                  <a:pt x="28377" y="3917"/>
                  <a:pt x="20507" y="5025"/>
                  <a:pt x="14043" y="9002"/>
                </a:cubicBezTo>
                <a:cubicBezTo>
                  <a:pt x="5849" y="14043"/>
                  <a:pt x="-2455" y="25547"/>
                  <a:pt x="748" y="34618"/>
                </a:cubicBezTo>
                <a:cubicBezTo>
                  <a:pt x="8217" y="55774"/>
                  <a:pt x="39445" y="60369"/>
                  <a:pt x="61708" y="63152"/>
                </a:cubicBezTo>
                <a:cubicBezTo>
                  <a:pt x="92043" y="66944"/>
                  <a:pt x="130198" y="71092"/>
                  <a:pt x="152500" y="50182"/>
                </a:cubicBezTo>
                <a:cubicBezTo>
                  <a:pt x="161822" y="41442"/>
                  <a:pt x="168060" y="20139"/>
                  <a:pt x="158012" y="12244"/>
                </a:cubicBezTo>
                <a:cubicBezTo>
                  <a:pt x="155373" y="10171"/>
                  <a:pt x="151540" y="10464"/>
                  <a:pt x="148284" y="9650"/>
                </a:cubicBezTo>
                <a:cubicBezTo>
                  <a:pt x="134411" y="6182"/>
                  <a:pt x="119783" y="6732"/>
                  <a:pt x="105483" y="6732"/>
                </a:cubicBezTo>
              </a:path>
            </a:pathLst>
          </a:custGeom>
          <a:noFill/>
          <a:ln cap="flat" cmpd="sng" w="9525">
            <a:solidFill>
              <a:srgbClr val="FFFFFF"/>
            </a:solidFill>
            <a:prstDash val="solid"/>
            <a:round/>
            <a:headEnd len="med" w="med" type="none"/>
            <a:tailEnd len="med" w="med" type="none"/>
          </a:ln>
        </p:spPr>
      </p:sp>
      <p:cxnSp>
        <p:nvCxnSpPr>
          <p:cNvPr id="194" name="Google Shape;194;p33"/>
          <p:cNvCxnSpPr/>
          <p:nvPr/>
        </p:nvCxnSpPr>
        <p:spPr>
          <a:xfrm flipH="1">
            <a:off x="6023075" y="2253575"/>
            <a:ext cx="810600" cy="705300"/>
          </a:xfrm>
          <a:prstGeom prst="straightConnector1">
            <a:avLst/>
          </a:prstGeom>
          <a:noFill/>
          <a:ln cap="flat" cmpd="sng" w="9525">
            <a:solidFill>
              <a:srgbClr val="FFFFFF"/>
            </a:solidFill>
            <a:prstDash val="dash"/>
            <a:round/>
            <a:headEnd len="med" w="med" type="none"/>
            <a:tailEnd len="med" w="med" type="triangle"/>
          </a:ln>
        </p:spPr>
      </p:cxnSp>
      <p:cxnSp>
        <p:nvCxnSpPr>
          <p:cNvPr id="195" name="Google Shape;195;p33"/>
          <p:cNvCxnSpPr/>
          <p:nvPr/>
        </p:nvCxnSpPr>
        <p:spPr>
          <a:xfrm>
            <a:off x="3380350" y="2302225"/>
            <a:ext cx="219000" cy="559200"/>
          </a:xfrm>
          <a:prstGeom prst="straightConnector1">
            <a:avLst/>
          </a:prstGeom>
          <a:noFill/>
          <a:ln cap="flat" cmpd="sng" w="9525">
            <a:solidFill>
              <a:srgbClr val="FFFFFF"/>
            </a:solidFill>
            <a:prstDash val="dash"/>
            <a:round/>
            <a:headEnd len="med" w="med" type="none"/>
            <a:tailEnd len="med" w="med" type="triangle"/>
          </a:ln>
        </p:spPr>
      </p:cxnSp>
      <p:cxnSp>
        <p:nvCxnSpPr>
          <p:cNvPr id="196" name="Google Shape;196;p33"/>
          <p:cNvCxnSpPr/>
          <p:nvPr/>
        </p:nvCxnSpPr>
        <p:spPr>
          <a:xfrm flipH="1" rot="10800000">
            <a:off x="2350850" y="3858550"/>
            <a:ext cx="826800" cy="648600"/>
          </a:xfrm>
          <a:prstGeom prst="straightConnector1">
            <a:avLst/>
          </a:prstGeom>
          <a:noFill/>
          <a:ln cap="flat" cmpd="sng" w="9525">
            <a:solidFill>
              <a:srgbClr val="FFFFFF"/>
            </a:solidFill>
            <a:prstDash val="dash"/>
            <a:round/>
            <a:headEnd len="med" w="med" type="none"/>
            <a:tailEnd len="med" w="med" type="triangle"/>
          </a:ln>
        </p:spPr>
      </p:cxnSp>
      <p:cxnSp>
        <p:nvCxnSpPr>
          <p:cNvPr id="197" name="Google Shape;197;p33"/>
          <p:cNvCxnSpPr/>
          <p:nvPr/>
        </p:nvCxnSpPr>
        <p:spPr>
          <a:xfrm rot="10800000">
            <a:off x="5406800" y="3850500"/>
            <a:ext cx="178500" cy="713400"/>
          </a:xfrm>
          <a:prstGeom prst="straightConnector1">
            <a:avLst/>
          </a:prstGeom>
          <a:noFill/>
          <a:ln cap="flat" cmpd="sng" w="9525">
            <a:solidFill>
              <a:srgbClr val="FFFFFF"/>
            </a:solidFill>
            <a:prstDash val="dash"/>
            <a:round/>
            <a:headEnd len="med" w="med" type="none"/>
            <a:tailEnd len="med" w="med" type="triangle"/>
          </a:ln>
        </p:spPr>
      </p:cxnSp>
      <p:cxnSp>
        <p:nvCxnSpPr>
          <p:cNvPr id="198" name="Google Shape;198;p33"/>
          <p:cNvCxnSpPr/>
          <p:nvPr/>
        </p:nvCxnSpPr>
        <p:spPr>
          <a:xfrm rot="10800000">
            <a:off x="5707050" y="3793625"/>
            <a:ext cx="186300" cy="170400"/>
          </a:xfrm>
          <a:prstGeom prst="straightConnector1">
            <a:avLst/>
          </a:prstGeom>
          <a:noFill/>
          <a:ln cap="flat" cmpd="sng" w="9525">
            <a:solidFill>
              <a:srgbClr val="FFFFFF"/>
            </a:solidFill>
            <a:prstDash val="dash"/>
            <a:round/>
            <a:headEnd len="med" w="med" type="none"/>
            <a:tailEnd len="med" w="med" type="triangle"/>
          </a:ln>
        </p:spPr>
      </p:cxnSp>
      <p:sp>
        <p:nvSpPr>
          <p:cNvPr id="199" name="Google Shape;199;p33"/>
          <p:cNvSpPr txBox="1"/>
          <p:nvPr>
            <p:ph idx="12" type="sldNum"/>
          </p:nvPr>
        </p:nvSpPr>
        <p:spPr>
          <a:xfrm>
            <a:off x="4348076" y="6383554"/>
            <a:ext cx="548700" cy="39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20"/>
          <p:cNvSpPr txBox="1"/>
          <p:nvPr>
            <p:ph type="ctrTitle"/>
          </p:nvPr>
        </p:nvSpPr>
        <p:spPr>
          <a:xfrm>
            <a:off x="1650450" y="1242145"/>
            <a:ext cx="5843100" cy="239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solidFill>
                  <a:srgbClr val="AACF20"/>
                </a:solidFill>
              </a:rPr>
              <a:t>Planteamiento del Problema</a:t>
            </a:r>
            <a:endParaRPr/>
          </a:p>
        </p:txBody>
      </p:sp>
      <p:sp>
        <p:nvSpPr>
          <p:cNvPr id="89" name="Google Shape;89;p20"/>
          <p:cNvSpPr txBox="1"/>
          <p:nvPr>
            <p:ph idx="1" type="subTitle"/>
          </p:nvPr>
        </p:nvSpPr>
        <p:spPr>
          <a:xfrm>
            <a:off x="1788350" y="3639150"/>
            <a:ext cx="5843100" cy="239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La implementación de un servidor de cola única dentro del taller automotríz Sanautos es una herramienta útil para anticipar el flujo de trabajos que se recibirán en un periodo de tiempo. </a:t>
            </a:r>
            <a:endParaRPr/>
          </a:p>
        </p:txBody>
      </p:sp>
      <p:sp>
        <p:nvSpPr>
          <p:cNvPr id="90" name="Google Shape;90;p20"/>
          <p:cNvSpPr txBox="1"/>
          <p:nvPr>
            <p:ph idx="12" type="sldNum"/>
          </p:nvPr>
        </p:nvSpPr>
        <p:spPr>
          <a:xfrm>
            <a:off x="4348076" y="6383554"/>
            <a:ext cx="548700" cy="39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1"/>
          <p:cNvSpPr txBox="1"/>
          <p:nvPr>
            <p:ph idx="1" type="body"/>
          </p:nvPr>
        </p:nvSpPr>
        <p:spPr>
          <a:xfrm>
            <a:off x="1109975" y="1831450"/>
            <a:ext cx="326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000"/>
              <a:t>Servidor Cola Unica</a:t>
            </a:r>
            <a:endParaRPr b="1" sz="3000"/>
          </a:p>
          <a:p>
            <a:pPr indent="0" lvl="0" marL="0" rtl="0" algn="l">
              <a:spcBef>
                <a:spcPts val="600"/>
              </a:spcBef>
              <a:spcAft>
                <a:spcPts val="0"/>
              </a:spcAft>
              <a:buNone/>
            </a:pPr>
            <a:r>
              <a:rPr lang="en"/>
              <a:t>Es un modelo para modelar eventos discretos</a:t>
            </a:r>
            <a:endParaRPr/>
          </a:p>
          <a:p>
            <a:pPr indent="0" lvl="0" marL="0" rtl="0" algn="l">
              <a:spcBef>
                <a:spcPts val="600"/>
              </a:spcBef>
              <a:spcAft>
                <a:spcPts val="0"/>
              </a:spcAft>
              <a:buNone/>
            </a:pPr>
            <a:r>
              <a:t/>
            </a:r>
            <a:endParaRPr/>
          </a:p>
        </p:txBody>
      </p:sp>
      <p:sp>
        <p:nvSpPr>
          <p:cNvPr id="96" name="Google Shape;96;p21"/>
          <p:cNvSpPr txBox="1"/>
          <p:nvPr>
            <p:ph type="title"/>
          </p:nvPr>
        </p:nvSpPr>
        <p:spPr>
          <a:xfrm>
            <a:off x="1027950" y="689775"/>
            <a:ext cx="7088100" cy="910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Conceptos trabajados</a:t>
            </a:r>
            <a:endParaRPr/>
          </a:p>
        </p:txBody>
      </p:sp>
      <p:sp>
        <p:nvSpPr>
          <p:cNvPr id="97" name="Google Shape;97;p21"/>
          <p:cNvSpPr txBox="1"/>
          <p:nvPr>
            <p:ph idx="2" type="body"/>
          </p:nvPr>
        </p:nvSpPr>
        <p:spPr>
          <a:xfrm>
            <a:off x="4915550" y="1831450"/>
            <a:ext cx="3155400" cy="420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000"/>
              <a:t>Regresión Lineal</a:t>
            </a:r>
            <a:endParaRPr b="1" sz="3000"/>
          </a:p>
          <a:p>
            <a:pPr indent="0" lvl="0" marL="0" rtl="0" algn="l">
              <a:spcBef>
                <a:spcPts val="600"/>
              </a:spcBef>
              <a:spcAft>
                <a:spcPts val="0"/>
              </a:spcAft>
              <a:buNone/>
            </a:pPr>
            <a:r>
              <a:rPr lang="en">
                <a:solidFill>
                  <a:srgbClr val="001133"/>
                </a:solidFill>
                <a:highlight>
                  <a:srgbClr val="FFFFFF"/>
                </a:highlight>
              </a:rPr>
              <a:t>Se basa en estudiar los cambios en una variable, no aleatoria, afectan a una variable aleatoria, en el caso de existir una relación funcional entre ambas variables que puede ser establecida por una expresión lineal, es decir, su representación gráfica es una línea recta</a:t>
            </a:r>
            <a:endParaRPr/>
          </a:p>
        </p:txBody>
      </p:sp>
      <p:sp>
        <p:nvSpPr>
          <p:cNvPr id="98" name="Google Shape;98;p21"/>
          <p:cNvSpPr txBox="1"/>
          <p:nvPr>
            <p:ph idx="12" type="sldNum"/>
          </p:nvPr>
        </p:nvSpPr>
        <p:spPr>
          <a:xfrm>
            <a:off x="4348076" y="6383554"/>
            <a:ext cx="548700" cy="39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2"/>
          <p:cNvSpPr txBox="1"/>
          <p:nvPr>
            <p:ph type="title"/>
          </p:nvPr>
        </p:nvSpPr>
        <p:spPr>
          <a:xfrm>
            <a:off x="1027950" y="689775"/>
            <a:ext cx="7088100" cy="910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Cómo y porqué: Servidor Cola Única</a:t>
            </a:r>
            <a:endParaRPr/>
          </a:p>
        </p:txBody>
      </p:sp>
      <p:sp>
        <p:nvSpPr>
          <p:cNvPr id="104" name="Google Shape;104;p22"/>
          <p:cNvSpPr txBox="1"/>
          <p:nvPr>
            <p:ph idx="1" type="body"/>
          </p:nvPr>
        </p:nvSpPr>
        <p:spPr>
          <a:xfrm>
            <a:off x="3933975" y="2008025"/>
            <a:ext cx="3423900" cy="1782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Muestra:</a:t>
            </a:r>
            <a:endParaRPr b="1"/>
          </a:p>
          <a:p>
            <a:pPr indent="-330200" lvl="0" marL="457200" rtl="0" algn="l">
              <a:spcBef>
                <a:spcPts val="600"/>
              </a:spcBef>
              <a:spcAft>
                <a:spcPts val="0"/>
              </a:spcAft>
              <a:buSzPts val="1600"/>
              <a:buChar char="●"/>
            </a:pPr>
            <a:r>
              <a:rPr b="1" lang="en"/>
              <a:t>Tiempo de llegada promedio de los trabajos.</a:t>
            </a:r>
            <a:endParaRPr b="1"/>
          </a:p>
          <a:p>
            <a:pPr indent="-330200" lvl="0" marL="457200" rtl="0" algn="l">
              <a:spcBef>
                <a:spcPts val="0"/>
              </a:spcBef>
              <a:spcAft>
                <a:spcPts val="0"/>
              </a:spcAft>
              <a:buSzPts val="1600"/>
              <a:buChar char="●"/>
            </a:pPr>
            <a:r>
              <a:rPr b="1" lang="en"/>
              <a:t>Tiempo promedio de servicio.</a:t>
            </a:r>
            <a:endParaRPr b="1"/>
          </a:p>
          <a:p>
            <a:pPr indent="-330200" lvl="0" marL="457200" rtl="0" algn="l">
              <a:spcBef>
                <a:spcPts val="0"/>
              </a:spcBef>
              <a:spcAft>
                <a:spcPts val="0"/>
              </a:spcAft>
              <a:buSzPts val="1600"/>
              <a:buChar char="●"/>
            </a:pPr>
            <a:r>
              <a:rPr b="1" lang="en"/>
              <a:t>Tiempo promedio de demora en cola.</a:t>
            </a:r>
            <a:endParaRPr b="1"/>
          </a:p>
          <a:p>
            <a:pPr indent="-330200" lvl="0" marL="457200" rtl="0" algn="l">
              <a:spcBef>
                <a:spcPts val="0"/>
              </a:spcBef>
              <a:spcAft>
                <a:spcPts val="0"/>
              </a:spcAft>
              <a:buSzPts val="1600"/>
              <a:buChar char="●"/>
            </a:pPr>
            <a:r>
              <a:rPr b="1" lang="en"/>
              <a:t>Tasas de llegada y servicio.</a:t>
            </a:r>
            <a:endParaRPr b="1"/>
          </a:p>
        </p:txBody>
      </p:sp>
      <p:sp>
        <p:nvSpPr>
          <p:cNvPr id="105" name="Google Shape;105;p22"/>
          <p:cNvSpPr txBox="1"/>
          <p:nvPr>
            <p:ph idx="2" type="body"/>
          </p:nvPr>
        </p:nvSpPr>
        <p:spPr>
          <a:xfrm>
            <a:off x="1114650" y="2008013"/>
            <a:ext cx="2297400" cy="4091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El servidor de cola única proporciona datos estadísticos que son útiles para predecir  el desempeño de los trabajadores de una empresa en un tiempo x</a:t>
            </a:r>
            <a:endParaRPr b="1"/>
          </a:p>
          <a:p>
            <a:pPr indent="0" lvl="0" marL="0" rtl="0" algn="l">
              <a:spcBef>
                <a:spcPts val="600"/>
              </a:spcBef>
              <a:spcAft>
                <a:spcPts val="0"/>
              </a:spcAft>
              <a:buNone/>
            </a:pPr>
            <a:r>
              <a:t/>
            </a:r>
            <a:endParaRPr b="1"/>
          </a:p>
          <a:p>
            <a:pPr indent="0" lvl="0" marL="0" rtl="0" algn="l">
              <a:spcBef>
                <a:spcPts val="600"/>
              </a:spcBef>
              <a:spcAft>
                <a:spcPts val="0"/>
              </a:spcAft>
              <a:buNone/>
            </a:pPr>
            <a:r>
              <a:t/>
            </a:r>
            <a:endParaRPr b="1"/>
          </a:p>
        </p:txBody>
      </p:sp>
      <p:sp>
        <p:nvSpPr>
          <p:cNvPr id="106" name="Google Shape;106;p22"/>
          <p:cNvSpPr txBox="1"/>
          <p:nvPr>
            <p:ph idx="12" type="sldNum"/>
          </p:nvPr>
        </p:nvSpPr>
        <p:spPr>
          <a:xfrm>
            <a:off x="4348076" y="6383554"/>
            <a:ext cx="548700" cy="39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07" name="Google Shape;107;p22"/>
          <p:cNvPicPr preferRelativeResize="0"/>
          <p:nvPr/>
        </p:nvPicPr>
        <p:blipFill>
          <a:blip r:embed="rId3">
            <a:alphaModFix/>
          </a:blip>
          <a:stretch>
            <a:fillRect/>
          </a:stretch>
        </p:blipFill>
        <p:spPr>
          <a:xfrm rot="1">
            <a:off x="3412037" y="4427400"/>
            <a:ext cx="4467775" cy="13196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3"/>
          <p:cNvSpPr txBox="1"/>
          <p:nvPr>
            <p:ph idx="4294967295" type="ctrTitle"/>
          </p:nvPr>
        </p:nvSpPr>
        <p:spPr>
          <a:xfrm>
            <a:off x="685800" y="3025523"/>
            <a:ext cx="7772400" cy="154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6000">
                <a:solidFill>
                  <a:srgbClr val="EA3A68"/>
                </a:solidFill>
              </a:rPr>
              <a:t>¿Cómo resolvemos el problema?</a:t>
            </a:r>
            <a:endParaRPr b="1" sz="6000">
              <a:solidFill>
                <a:srgbClr val="EA3A68"/>
              </a:solidFill>
            </a:endParaRPr>
          </a:p>
        </p:txBody>
      </p:sp>
      <p:sp>
        <p:nvSpPr>
          <p:cNvPr id="113" name="Google Shape;113;p23"/>
          <p:cNvSpPr txBox="1"/>
          <p:nvPr>
            <p:ph idx="12" type="sldNum"/>
          </p:nvPr>
        </p:nvSpPr>
        <p:spPr>
          <a:xfrm>
            <a:off x="4348076" y="6383554"/>
            <a:ext cx="548700" cy="39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14" name="Google Shape;114;p23"/>
          <p:cNvSpPr txBox="1"/>
          <p:nvPr/>
        </p:nvSpPr>
        <p:spPr>
          <a:xfrm>
            <a:off x="1159675" y="1031275"/>
            <a:ext cx="4998600" cy="55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chemeClr val="lt1"/>
                </a:solidFill>
                <a:latin typeface="Varela Round"/>
                <a:ea typeface="Varela Round"/>
                <a:cs typeface="Varela Round"/>
                <a:sym typeface="Varela Round"/>
              </a:rPr>
              <a:t>📌</a:t>
            </a:r>
            <a:endParaRPr sz="3600">
              <a:solidFill>
                <a:schemeClr val="lt1"/>
              </a:solidFill>
              <a:latin typeface="Varela Round"/>
              <a:ea typeface="Varela Round"/>
              <a:cs typeface="Varela Round"/>
              <a:sym typeface="Varela Round"/>
            </a:endParaRPr>
          </a:p>
          <a:p>
            <a:pPr indent="0" lvl="0" marL="0" rtl="0" algn="l">
              <a:lnSpc>
                <a:spcPct val="115000"/>
              </a:lnSpc>
              <a:spcBef>
                <a:spcPts val="0"/>
              </a:spcBef>
              <a:spcAft>
                <a:spcPts val="0"/>
              </a:spcAft>
              <a:buClr>
                <a:schemeClr val="dk1"/>
              </a:buClr>
              <a:buSzPts val="1100"/>
              <a:buFont typeface="Arial"/>
              <a:buNone/>
            </a:pPr>
            <a:r>
              <a:t/>
            </a:r>
            <a:endParaRPr sz="3600">
              <a:solidFill>
                <a:schemeClr val="lt1"/>
              </a:solidFill>
              <a:latin typeface="Varela Round"/>
              <a:ea typeface="Varela Round"/>
              <a:cs typeface="Varela Round"/>
              <a:sym typeface="Varela Rou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4"/>
          <p:cNvSpPr txBox="1"/>
          <p:nvPr>
            <p:ph idx="1" type="body"/>
          </p:nvPr>
        </p:nvSpPr>
        <p:spPr>
          <a:xfrm>
            <a:off x="1558050" y="3778900"/>
            <a:ext cx="6027900" cy="1947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2400"/>
              <a:t>Se extrajeron los datos del software de control de presencia de la empresa para obtener los tiempos de llegada y de servicio de 5 empleados en un periodo de 6 meses. </a:t>
            </a:r>
            <a:endParaRPr sz="1400">
              <a:solidFill>
                <a:schemeClr val="dk1"/>
              </a:solidFill>
            </a:endParaRPr>
          </a:p>
          <a:p>
            <a:pPr indent="0" lvl="0" marL="0" rtl="0" algn="l">
              <a:spcBef>
                <a:spcPts val="600"/>
              </a:spcBef>
              <a:spcAft>
                <a:spcPts val="0"/>
              </a:spcAft>
              <a:buNone/>
            </a:pPr>
            <a:r>
              <a:t/>
            </a:r>
            <a:endParaRPr/>
          </a:p>
        </p:txBody>
      </p:sp>
      <p:sp>
        <p:nvSpPr>
          <p:cNvPr id="120" name="Google Shape;120;p24"/>
          <p:cNvSpPr txBox="1"/>
          <p:nvPr>
            <p:ph type="title"/>
          </p:nvPr>
        </p:nvSpPr>
        <p:spPr>
          <a:xfrm>
            <a:off x="1027950" y="689775"/>
            <a:ext cx="7088100" cy="910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¿Cómo resolveremos el problema?</a:t>
            </a:r>
            <a:endParaRPr/>
          </a:p>
        </p:txBody>
      </p:sp>
      <p:sp>
        <p:nvSpPr>
          <p:cNvPr id="121" name="Google Shape;121;p24"/>
          <p:cNvSpPr txBox="1"/>
          <p:nvPr>
            <p:ph idx="12" type="sldNum"/>
          </p:nvPr>
        </p:nvSpPr>
        <p:spPr>
          <a:xfrm>
            <a:off x="4348076" y="6383554"/>
            <a:ext cx="548700" cy="39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22" name="Google Shape;122;p24"/>
          <p:cNvPicPr preferRelativeResize="0"/>
          <p:nvPr/>
        </p:nvPicPr>
        <p:blipFill>
          <a:blip r:embed="rId3">
            <a:alphaModFix/>
          </a:blip>
          <a:stretch>
            <a:fillRect/>
          </a:stretch>
        </p:blipFill>
        <p:spPr>
          <a:xfrm>
            <a:off x="838925" y="1795050"/>
            <a:ext cx="4479525" cy="1789075"/>
          </a:xfrm>
          <a:prstGeom prst="rect">
            <a:avLst/>
          </a:prstGeom>
          <a:noFill/>
          <a:ln>
            <a:noFill/>
          </a:ln>
        </p:spPr>
      </p:pic>
      <p:sp>
        <p:nvSpPr>
          <p:cNvPr id="123" name="Google Shape;123;p24"/>
          <p:cNvSpPr txBox="1"/>
          <p:nvPr/>
        </p:nvSpPr>
        <p:spPr>
          <a:xfrm>
            <a:off x="5018525" y="1939450"/>
            <a:ext cx="3258900" cy="1244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Varela Round"/>
              <a:buChar char="●"/>
            </a:pPr>
            <a:r>
              <a:rPr lang="en">
                <a:latin typeface="Varela Round"/>
                <a:ea typeface="Varela Round"/>
                <a:cs typeface="Varela Round"/>
                <a:sym typeface="Varela Round"/>
              </a:rPr>
              <a:t>Tiempos de llegada = Atable</a:t>
            </a:r>
            <a:endParaRPr>
              <a:latin typeface="Varela Round"/>
              <a:ea typeface="Varela Round"/>
              <a:cs typeface="Varela Round"/>
              <a:sym typeface="Varela Round"/>
            </a:endParaRPr>
          </a:p>
          <a:p>
            <a:pPr indent="-317500" lvl="0" marL="457200" rtl="0" algn="l">
              <a:spcBef>
                <a:spcPts val="0"/>
              </a:spcBef>
              <a:spcAft>
                <a:spcPts val="0"/>
              </a:spcAft>
              <a:buSzPts val="1400"/>
              <a:buFont typeface="Varela Round"/>
              <a:buChar char="●"/>
            </a:pPr>
            <a:r>
              <a:rPr lang="en">
                <a:latin typeface="Varela Round"/>
                <a:ea typeface="Varela Round"/>
                <a:cs typeface="Varela Round"/>
                <a:sym typeface="Varela Round"/>
              </a:rPr>
              <a:t>Tiempos de servicio = Stable</a:t>
            </a:r>
            <a:endParaRPr>
              <a:latin typeface="Varela Round"/>
              <a:ea typeface="Varela Round"/>
              <a:cs typeface="Varela Round"/>
              <a:sym typeface="Varela Round"/>
            </a:endParaRPr>
          </a:p>
          <a:p>
            <a:pPr indent="-317500" lvl="0" marL="457200" rtl="0" algn="l">
              <a:spcBef>
                <a:spcPts val="0"/>
              </a:spcBef>
              <a:spcAft>
                <a:spcPts val="0"/>
              </a:spcAft>
              <a:buSzPts val="1400"/>
              <a:buFont typeface="Varela Round"/>
              <a:buChar char="●"/>
            </a:pPr>
            <a:r>
              <a:rPr lang="en">
                <a:latin typeface="Varela Round"/>
                <a:ea typeface="Varela Round"/>
                <a:cs typeface="Varela Round"/>
                <a:sym typeface="Varela Round"/>
              </a:rPr>
              <a:t>Tiempos donde completa = Ctable</a:t>
            </a:r>
            <a:endParaRPr>
              <a:latin typeface="Varela Round"/>
              <a:ea typeface="Varela Round"/>
              <a:cs typeface="Varela Round"/>
              <a:sym typeface="Varela Rou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1027950" y="689775"/>
            <a:ext cx="7088100" cy="91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Librerìas Utilizadas</a:t>
            </a:r>
            <a:endParaRPr/>
          </a:p>
        </p:txBody>
      </p:sp>
      <p:sp>
        <p:nvSpPr>
          <p:cNvPr id="129" name="Google Shape;129;p25"/>
          <p:cNvSpPr txBox="1"/>
          <p:nvPr>
            <p:ph idx="12" type="sldNum"/>
          </p:nvPr>
        </p:nvSpPr>
        <p:spPr>
          <a:xfrm>
            <a:off x="4348076" y="6383554"/>
            <a:ext cx="548700" cy="39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30" name="Google Shape;130;p25"/>
          <p:cNvPicPr preferRelativeResize="0"/>
          <p:nvPr/>
        </p:nvPicPr>
        <p:blipFill>
          <a:blip r:embed="rId3">
            <a:alphaModFix/>
          </a:blip>
          <a:stretch>
            <a:fillRect/>
          </a:stretch>
        </p:blipFill>
        <p:spPr>
          <a:xfrm>
            <a:off x="2152325" y="2665813"/>
            <a:ext cx="4940200" cy="1526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1027950" y="689775"/>
            <a:ext cx="7088100" cy="910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Resultados y Conclusiones</a:t>
            </a:r>
            <a:endParaRPr/>
          </a:p>
        </p:txBody>
      </p:sp>
      <p:sp>
        <p:nvSpPr>
          <p:cNvPr id="136" name="Google Shape;136;p26"/>
          <p:cNvSpPr txBox="1"/>
          <p:nvPr>
            <p:ph idx="12" type="sldNum"/>
          </p:nvPr>
        </p:nvSpPr>
        <p:spPr>
          <a:xfrm>
            <a:off x="4348076" y="6383554"/>
            <a:ext cx="548700" cy="39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37" name="Google Shape;137;p26"/>
          <p:cNvPicPr preferRelativeResize="0"/>
          <p:nvPr/>
        </p:nvPicPr>
        <p:blipFill>
          <a:blip r:embed="rId3">
            <a:alphaModFix/>
          </a:blip>
          <a:stretch>
            <a:fillRect/>
          </a:stretch>
        </p:blipFill>
        <p:spPr>
          <a:xfrm>
            <a:off x="1213853" y="1524987"/>
            <a:ext cx="6463926" cy="3808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41" name="Shape 141"/>
        <p:cNvGrpSpPr/>
        <p:nvPr/>
      </p:nvGrpSpPr>
      <p:grpSpPr>
        <a:xfrm>
          <a:off x="0" y="0"/>
          <a:ext cx="0" cy="0"/>
          <a:chOff x="0" y="0"/>
          <a:chExt cx="0" cy="0"/>
        </a:xfrm>
      </p:grpSpPr>
      <p:sp>
        <p:nvSpPr>
          <p:cNvPr id="142" name="Google Shape;142;p27"/>
          <p:cNvSpPr/>
          <p:nvPr/>
        </p:nvSpPr>
        <p:spPr>
          <a:xfrm>
            <a:off x="5484550" y="2311500"/>
            <a:ext cx="2828400" cy="2786100"/>
          </a:xfrm>
          <a:prstGeom prst="wedgeEllipseCallout">
            <a:avLst>
              <a:gd fmla="val -44197" name="adj1"/>
              <a:gd fmla="val -43407" name="adj2"/>
            </a:avLst>
          </a:prstGeom>
          <a:solidFill>
            <a:srgbClr val="FFFFFF">
              <a:alpha val="79230"/>
            </a:srgbClr>
          </a:solidFill>
          <a:ln cap="flat" cmpd="sng" w="9525">
            <a:solidFill>
              <a:srgbClr val="FFFFF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01ABCF"/>
                </a:solidFill>
                <a:latin typeface="Shadows Into Light"/>
                <a:ea typeface="Shadows Into Light"/>
                <a:cs typeface="Shadows Into Light"/>
                <a:sym typeface="Shadows Into Light"/>
              </a:rPr>
              <a:t>-Graficos</a:t>
            </a:r>
            <a:endParaRPr sz="3600">
              <a:solidFill>
                <a:srgbClr val="01ABCF"/>
              </a:solidFill>
              <a:latin typeface="Shadows Into Light"/>
              <a:ea typeface="Shadows Into Light"/>
              <a:cs typeface="Shadows Into Light"/>
              <a:sym typeface="Shadows Into Light"/>
            </a:endParaRPr>
          </a:p>
          <a:p>
            <a:pPr indent="0" lvl="0" marL="0" rtl="0" algn="l">
              <a:spcBef>
                <a:spcPts val="0"/>
              </a:spcBef>
              <a:spcAft>
                <a:spcPts val="0"/>
              </a:spcAft>
              <a:buNone/>
            </a:pPr>
            <a:r>
              <a:rPr lang="en" sz="3600">
                <a:solidFill>
                  <a:srgbClr val="01ABCF"/>
                </a:solidFill>
                <a:latin typeface="Shadows Into Light"/>
                <a:ea typeface="Shadows Into Light"/>
                <a:cs typeface="Shadows Into Light"/>
                <a:sym typeface="Shadows Into Light"/>
              </a:rPr>
              <a:t>-codigo</a:t>
            </a:r>
            <a:endParaRPr sz="3600">
              <a:solidFill>
                <a:srgbClr val="01ABCF"/>
              </a:solidFill>
              <a:latin typeface="Shadows Into Light"/>
              <a:ea typeface="Shadows Into Light"/>
              <a:cs typeface="Shadows Into Light"/>
              <a:sym typeface="Shadows Into Light"/>
            </a:endParaRPr>
          </a:p>
        </p:txBody>
      </p:sp>
      <p:sp>
        <p:nvSpPr>
          <p:cNvPr id="143" name="Google Shape;143;p27"/>
          <p:cNvSpPr txBox="1"/>
          <p:nvPr>
            <p:ph idx="12" type="sldNum"/>
          </p:nvPr>
        </p:nvSpPr>
        <p:spPr>
          <a:xfrm>
            <a:off x="4348076" y="6383554"/>
            <a:ext cx="548700" cy="39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44" name="Google Shape;144;p27"/>
          <p:cNvPicPr preferRelativeResize="0"/>
          <p:nvPr/>
        </p:nvPicPr>
        <p:blipFill>
          <a:blip r:embed="rId3">
            <a:alphaModFix/>
          </a:blip>
          <a:stretch>
            <a:fillRect/>
          </a:stretch>
        </p:blipFill>
        <p:spPr>
          <a:xfrm>
            <a:off x="1170850" y="3801938"/>
            <a:ext cx="3507625" cy="861875"/>
          </a:xfrm>
          <a:prstGeom prst="rect">
            <a:avLst/>
          </a:prstGeom>
          <a:noFill/>
          <a:ln>
            <a:noFill/>
          </a:ln>
        </p:spPr>
      </p:pic>
      <p:sp>
        <p:nvSpPr>
          <p:cNvPr id="145" name="Google Shape;145;p27"/>
          <p:cNvSpPr txBox="1"/>
          <p:nvPr/>
        </p:nvSpPr>
        <p:spPr>
          <a:xfrm>
            <a:off x="1299625" y="1019700"/>
            <a:ext cx="5038500" cy="115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Shadows Into Light"/>
                <a:ea typeface="Shadows Into Light"/>
                <a:cs typeface="Shadows Into Light"/>
                <a:sym typeface="Shadows Into Light"/>
              </a:rPr>
              <a:t>Análisis</a:t>
            </a:r>
            <a:r>
              <a:rPr lang="en" sz="4800">
                <a:latin typeface="Shadows Into Light"/>
                <a:ea typeface="Shadows Into Light"/>
                <a:cs typeface="Shadows Into Light"/>
                <a:sym typeface="Shadows Into Light"/>
              </a:rPr>
              <a:t> por empleados</a:t>
            </a:r>
            <a:endParaRPr sz="4800">
              <a:latin typeface="Shadows Into Light"/>
              <a:ea typeface="Shadows Into Light"/>
              <a:cs typeface="Shadows Into Light"/>
              <a:sym typeface="Shadows Into Light"/>
            </a:endParaRPr>
          </a:p>
        </p:txBody>
      </p:sp>
      <p:sp>
        <p:nvSpPr>
          <p:cNvPr id="146" name="Google Shape;146;p27"/>
          <p:cNvSpPr txBox="1"/>
          <p:nvPr/>
        </p:nvSpPr>
        <p:spPr>
          <a:xfrm>
            <a:off x="1183425" y="2612800"/>
            <a:ext cx="3088500" cy="55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Shadows Into Light"/>
                <a:ea typeface="Shadows Into Light"/>
                <a:cs typeface="Shadows Into Light"/>
                <a:sym typeface="Shadows Into Light"/>
              </a:rPr>
              <a:t>Error cuadratico Ecuacion:</a:t>
            </a:r>
            <a:endParaRPr sz="3000">
              <a:latin typeface="Shadows Into Light"/>
              <a:ea typeface="Shadows Into Light"/>
              <a:cs typeface="Shadows Into Light"/>
              <a:sym typeface="Shadows Into 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incul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