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71" r:id="rId10"/>
    <p:sldId id="273" r:id="rId11"/>
    <p:sldId id="272" r:id="rId12"/>
    <p:sldId id="270" r:id="rId13"/>
  </p:sldIdLst>
  <p:sldSz cx="9144000" cy="6858000" type="screen4x3"/>
  <p:notesSz cx="6858000" cy="9144000"/>
  <p:embeddedFontLst>
    <p:embeddedFont>
      <p:font typeface="Shadows Into Light" panose="02000000000000000000" pitchFamily="2" charset="77"/>
      <p:regular r:id="rId15"/>
    </p:embeddedFont>
    <p:embeddedFont>
      <p:font typeface="Varela Round" pitchFamily="2" charset="-79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554a541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554a541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y color">
  <p:cSld name="BLANK_2">
    <p:bg>
      <p:bgPr>
        <a:solidFill>
          <a:srgbClr val="B7B7B7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120675" y="1533250"/>
            <a:ext cx="3060325" cy="15325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10"/>
          <p:cNvSpPr/>
          <p:nvPr/>
        </p:nvSpPr>
        <p:spPr>
          <a:xfrm>
            <a:off x="3068250" y="1577725"/>
            <a:ext cx="3226850" cy="15875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ctrTitle"/>
          </p:nvPr>
        </p:nvSpPr>
        <p:spPr>
          <a:xfrm>
            <a:off x="1630650" y="1743150"/>
            <a:ext cx="5882700" cy="28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Servidor Cola Unica en SANAUTOS S.A.S</a:t>
            </a:r>
            <a:endParaRPr/>
          </a:p>
        </p:txBody>
      </p:sp>
      <p:sp>
        <p:nvSpPr>
          <p:cNvPr id="78" name="Google Shape;78;p19"/>
          <p:cNvSpPr/>
          <p:nvPr/>
        </p:nvSpPr>
        <p:spPr>
          <a:xfrm rot="-4140551">
            <a:off x="2545345" y="1556493"/>
            <a:ext cx="402308" cy="1167266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79" name="Google Shape;79;p19"/>
          <p:cNvSpPr/>
          <p:nvPr/>
        </p:nvSpPr>
        <p:spPr>
          <a:xfrm>
            <a:off x="2496775" y="4255850"/>
            <a:ext cx="3153375" cy="34500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Google Shape;80;p19"/>
          <p:cNvSpPr/>
          <p:nvPr/>
        </p:nvSpPr>
        <p:spPr>
          <a:xfrm>
            <a:off x="2423800" y="4303603"/>
            <a:ext cx="3177700" cy="41425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1" name="Google Shape;81;p19"/>
          <p:cNvCxnSpPr/>
          <p:nvPr/>
        </p:nvCxnSpPr>
        <p:spPr>
          <a:xfrm rot="10800000" flipH="1">
            <a:off x="3927513" y="2011400"/>
            <a:ext cx="291900" cy="54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82" name="Google Shape;82;p19"/>
          <p:cNvSpPr/>
          <p:nvPr/>
        </p:nvSpPr>
        <p:spPr>
          <a:xfrm>
            <a:off x="5064442" y="2448192"/>
            <a:ext cx="1345200" cy="1025100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19"/>
          <p:cNvSpPr txBox="1"/>
          <p:nvPr/>
        </p:nvSpPr>
        <p:spPr>
          <a:xfrm>
            <a:off x="3363425" y="4705475"/>
            <a:ext cx="31533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Integrantes:</a:t>
            </a:r>
            <a:endParaRPr sz="3000">
              <a:solidFill>
                <a:schemeClr val="lt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Caleb Villalba</a:t>
            </a:r>
            <a:endParaRPr sz="3000">
              <a:solidFill>
                <a:schemeClr val="lt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Ralph Sliger</a:t>
            </a:r>
            <a:endParaRPr sz="3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0E14-BAFC-4645-8567-13386220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1E9EFB-1453-AB44-875E-A521B5328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EFF213-C7D6-4448-9ABB-21A90AF6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01" y="1918650"/>
            <a:ext cx="4582997" cy="35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BAC3A-6F38-8C44-8430-D6C94739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FF09E6-DBAC-234C-A9F7-9CAD9037B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2000" dirty="0"/>
              <a:t>A partir de las simulaciones realizadas a cada empleado, se puede obtener resultados similaes a los que se muestra en las tablas anteriores. Estas son utiles para obtener informacion referente al rendimiento del trabajador</a:t>
            </a:r>
          </a:p>
          <a:p>
            <a:r>
              <a:rPr lang="es-CO" sz="2000" dirty="0"/>
              <a:t>Al mismo tiempo podemos evidenciar que el tiempo que duran los trabajos en cola es mucho mayor al tiempo que duran en servicio, lo que da a entender que llegan con mas rapidez que la capacidad de poder a atenderlos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7799B1-EDD2-6D4C-AADB-CEC3569E1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915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ctrTitle" idx="4294967295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Muchas gracias!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4294967295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¿Alguna Duda?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94" name="Google Shape;194;p33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33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33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33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3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1650450" y="1242145"/>
            <a:ext cx="5843100" cy="23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Planteamiento del Problema</a:t>
            </a: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788350" y="3639150"/>
            <a:ext cx="5843100" cy="23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 taller automotriz en la ciudad de Cartagena presenta ineficiencia en la ejecución de sus servicios a causa de embotellamiento</a:t>
            </a:r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20567-6363-5C4F-AE9E-59ABA94B0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450" y="1043511"/>
            <a:ext cx="5843100" cy="1546500"/>
          </a:xfrm>
        </p:spPr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C48C6F-F8EC-C749-B8FD-97F6DD958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450" y="2806478"/>
            <a:ext cx="5843100" cy="104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Hallar la causa del embotellamiento en los trabajos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Brindar un analisis del desempeño de los trabajadores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Hallar la distribución que mejor se ajuste a los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Realizar un servidor de cola unica para medir el rendimiento de los trabajos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4C2B99-1955-6E4B-A1D1-F30553AC9A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81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E2418-2CA6-304B-9C92-F8C683666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Estado del 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F8A4F-FEAC-DE4F-93B8-1237AE18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450" y="3505724"/>
            <a:ext cx="5843100" cy="3002651"/>
          </a:xfrm>
        </p:spPr>
        <p:txBody>
          <a:bodyPr/>
          <a:lstStyle/>
          <a:p>
            <a:r>
              <a:rPr lang="es-CO" dirty="0"/>
              <a:t>-Lopez Hung, Teoria de colas aplicada al estudio de un sistema de servicio de una famarcia</a:t>
            </a:r>
          </a:p>
          <a:p>
            <a:r>
              <a:rPr lang="es-CO" dirty="0"/>
              <a:t>-Gomez jimenez, Aplicación de colas a una entidad financiera</a:t>
            </a:r>
          </a:p>
          <a:p>
            <a:r>
              <a:rPr lang="es-CO" dirty="0"/>
              <a:t>-Gonzales Vera, Aplicación teoria de colas atencion al cliente </a:t>
            </a:r>
          </a:p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72031-F789-884D-AF44-8059E6B63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86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1081676" y="1510743"/>
            <a:ext cx="3266400" cy="4338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 err="1"/>
              <a:t>Servidor</a:t>
            </a:r>
            <a:r>
              <a:rPr lang="en" sz="3000" b="1" dirty="0"/>
              <a:t> Cola </a:t>
            </a:r>
            <a:r>
              <a:rPr lang="en" sz="3000" b="1" dirty="0" err="1"/>
              <a:t>Unica</a:t>
            </a:r>
            <a:endParaRPr sz="3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/>
              <a:t>Es</a:t>
            </a:r>
            <a:r>
              <a:rPr lang="en" dirty="0"/>
              <a:t> un </a:t>
            </a:r>
            <a:r>
              <a:rPr lang="en" dirty="0" err="1"/>
              <a:t>modelo</a:t>
            </a:r>
            <a:r>
              <a:rPr lang="en" dirty="0"/>
              <a:t> para </a:t>
            </a:r>
            <a:r>
              <a:rPr lang="en" dirty="0" err="1"/>
              <a:t>modelar</a:t>
            </a:r>
            <a:r>
              <a:rPr lang="en" dirty="0"/>
              <a:t> </a:t>
            </a:r>
            <a:r>
              <a:rPr lang="en" dirty="0" err="1"/>
              <a:t>eventos</a:t>
            </a:r>
            <a:r>
              <a:rPr lang="en" dirty="0"/>
              <a:t> </a:t>
            </a:r>
            <a:r>
              <a:rPr lang="en" dirty="0" err="1"/>
              <a:t>discretos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dirty="0"/>
              <a:t>Distribución:</a:t>
            </a:r>
          </a:p>
          <a:p>
            <a:pPr marL="0" lvl="0" indent="0">
              <a:buNone/>
            </a:pPr>
            <a:r>
              <a:rPr lang="es-CO" dirty="0"/>
              <a:t>la distribución de probabilidad de una variable aleatoria es una función que asigna a cada suceso definido sobre la variable la probabilidad de que dicho suceso ocurra.</a:t>
            </a:r>
            <a:endParaRPr dirty="0"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trabajados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Intervalos de confianza:</a:t>
            </a:r>
          </a:p>
          <a:p>
            <a:pPr marL="0" lvl="0" indent="0">
              <a:buNone/>
            </a:pPr>
            <a:r>
              <a:rPr lang="es-CO" dirty="0"/>
              <a:t>En estadística, se llama intervalo de confianza a un par o varios pares de números entre los cuales se estima que estará cierto valor desconocido con una determinada probabilidad de acierto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y porqué: Servidor Cola Única</a:t>
            </a:r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3933975" y="2008025"/>
            <a:ext cx="3423900" cy="17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Muestra:</a:t>
            </a:r>
            <a:endParaRPr b="1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Tiempo de llegada promedio de los trabajos.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Tiempo promedio de servicio.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Tiempo promedio de demora en cola.</a:t>
            </a:r>
            <a:endParaRPr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Tasas de llegada y servicio.</a:t>
            </a:r>
            <a:endParaRPr b="1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1114650" y="2008013"/>
            <a:ext cx="2297400" cy="40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El servidor de cola única proporciona datos estadísticos que son útiles para predecir  el desempeño de los trabajadores de una empresa en un tiempo x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">
            <a:off x="3412037" y="4427400"/>
            <a:ext cx="4467775" cy="13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ctrTitle" idx="4294967295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EA3A68"/>
                </a:solidFill>
              </a:rPr>
              <a:t>¿Cómo resolvemos el problema?</a:t>
            </a:r>
            <a:endParaRPr sz="6000" b="1">
              <a:solidFill>
                <a:srgbClr val="EA3A68"/>
              </a:solidFill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1159675" y="1031275"/>
            <a:ext cx="49986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📌</a:t>
            </a:r>
            <a:endParaRPr sz="36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558050" y="3778900"/>
            <a:ext cx="6027900" cy="19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Se extrajeron los datos del software de control de presencia de la empresa para obtener los tiempos de llegada y de servicio de 5 empleados en un periodo de 6 meses.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resolveremos el problema?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25" y="1795050"/>
            <a:ext cx="4479525" cy="17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5018525" y="1939450"/>
            <a:ext cx="3258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Tiempos de llegada = Atable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Tiempos de servicio = Stable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arela Round"/>
              <a:buChar char="●"/>
            </a:pP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>Tiempos donde completa = Ctable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F3AA4-C79D-CF47-A68A-FD5DF111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Librerias utilizadas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DC2A04-1378-1142-A28F-7F3869DB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Pandas</a:t>
            </a:r>
          </a:p>
          <a:p>
            <a:r>
              <a:rPr lang="es-CO" dirty="0"/>
              <a:t>Numpy</a:t>
            </a:r>
          </a:p>
          <a:p>
            <a:r>
              <a:rPr lang="es-CO" dirty="0"/>
              <a:t>Scipy</a:t>
            </a:r>
          </a:p>
          <a:p>
            <a:r>
              <a:rPr lang="es-CO" dirty="0"/>
              <a:t>Matplotlib</a:t>
            </a:r>
          </a:p>
          <a:p>
            <a:r>
              <a:rPr lang="es-CO" dirty="0"/>
              <a:t>Warnings</a:t>
            </a:r>
          </a:p>
          <a:p>
            <a:r>
              <a:rPr lang="es-CO" dirty="0"/>
              <a:t>Math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785CC-9947-5B47-8744-EA8B6C72C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993591"/>
      </p:ext>
    </p:extLst>
  </p:cSld>
  <p:clrMapOvr>
    <a:masterClrMapping/>
  </p:clrMapOvr>
</p:sld>
</file>

<file path=ppt/theme/theme1.xml><?xml version="1.0" encoding="utf-8"?>
<a:theme xmlns:a="http://schemas.openxmlformats.org/drawingml/2006/main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399</Words>
  <Application>Microsoft Macintosh PowerPoint</Application>
  <PresentationFormat>Presentación en pantalla (4:3)</PresentationFormat>
  <Paragraphs>62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Shadows Into Light</vt:lpstr>
      <vt:lpstr>Varela Round</vt:lpstr>
      <vt:lpstr>Trinculo template</vt:lpstr>
      <vt:lpstr>Implementacion Servidor Cola Unica en SANAUTOS S.A.S</vt:lpstr>
      <vt:lpstr>Planteamiento del Problema</vt:lpstr>
      <vt:lpstr>Objetivos</vt:lpstr>
      <vt:lpstr>Estado del arte</vt:lpstr>
      <vt:lpstr>Conceptos trabajados</vt:lpstr>
      <vt:lpstr>Cómo y porqué: Servidor Cola Única</vt:lpstr>
      <vt:lpstr>¿Cómo resolvemos el problema?</vt:lpstr>
      <vt:lpstr>¿Cómo resolveremos el problema?</vt:lpstr>
      <vt:lpstr>Librerias utilizadas</vt:lpstr>
      <vt:lpstr>Resultados</vt:lpstr>
      <vt:lpstr>Conclusiones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Implementacion Servidor Cola Unica en SANAUTOS S.A.S</dc:title>
  <cp:lastModifiedBy>Microsoft Office User</cp:lastModifiedBy>
  <cp:revision>3</cp:revision>
  <dcterms:modified xsi:type="dcterms:W3CDTF">2019-11-27T04:06:15Z</dcterms:modified>
</cp:coreProperties>
</file>