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1430000" cy="1479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ph Pursifull" userId="2cd55f84a1ac8f83" providerId="LiveId" clId="{ECF5E74D-5CF1-45C3-8A56-3290B65AF1CA}"/>
    <pc:docChg chg="delSld">
      <pc:chgData name="Ralph Pursifull" userId="2cd55f84a1ac8f83" providerId="LiveId" clId="{ECF5E74D-5CF1-45C3-8A56-3290B65AF1CA}" dt="2022-02-25T22:24:44.601" v="0" actId="47"/>
      <pc:docMkLst>
        <pc:docMk/>
      </pc:docMkLst>
      <pc:sldChg chg="del">
        <pc:chgData name="Ralph Pursifull" userId="2cd55f84a1ac8f83" providerId="LiveId" clId="{ECF5E74D-5CF1-45C3-8A56-3290B65AF1CA}" dt="2022-02-25T22:24:44.601" v="0" actId="47"/>
        <pc:sldMkLst>
          <pc:docMk/>
          <pc:sldMk cId="199441140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421394"/>
            <a:ext cx="9715500" cy="5151026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7771064"/>
            <a:ext cx="8572500" cy="357215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787724"/>
            <a:ext cx="2464594" cy="125385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787724"/>
            <a:ext cx="7250906" cy="12538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688605"/>
            <a:ext cx="9858375" cy="6154516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9901344"/>
            <a:ext cx="9858375" cy="3236515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938617"/>
            <a:ext cx="4857750" cy="9387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938617"/>
            <a:ext cx="4857750" cy="9387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87727"/>
            <a:ext cx="9858375" cy="28597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626953"/>
            <a:ext cx="4835425" cy="17775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5404468"/>
            <a:ext cx="4835425" cy="79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626953"/>
            <a:ext cx="4859239" cy="17775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5404468"/>
            <a:ext cx="4859239" cy="79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86367"/>
            <a:ext cx="3686473" cy="345228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130281"/>
            <a:ext cx="5786438" cy="10514395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438650"/>
            <a:ext cx="3686473" cy="822314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86367"/>
            <a:ext cx="3686473" cy="345228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130281"/>
            <a:ext cx="5786438" cy="10514395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438650"/>
            <a:ext cx="3686473" cy="822314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787727"/>
            <a:ext cx="9858375" cy="285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938617"/>
            <a:ext cx="9858375" cy="938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3713240"/>
            <a:ext cx="25717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9897-00F9-4062-9D70-471D754DD88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3713240"/>
            <a:ext cx="3857625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3713240"/>
            <a:ext cx="25717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85470C-4101-4D50-87B8-F46B93F38EEF}"/>
              </a:ext>
            </a:extLst>
          </p:cNvPr>
          <p:cNvGrpSpPr/>
          <p:nvPr/>
        </p:nvGrpSpPr>
        <p:grpSpPr>
          <a:xfrm>
            <a:off x="1010267" y="839468"/>
            <a:ext cx="8702371" cy="6540201"/>
            <a:chOff x="1010267" y="839468"/>
            <a:chExt cx="8702371" cy="654020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A1ADF04-B791-4FED-AD5C-2ECD8F1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302" y="5088355"/>
              <a:ext cx="372346" cy="3723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20EDD2-7726-41F0-931A-9FC5751B8BF3}"/>
                </a:ext>
              </a:extLst>
            </p:cNvPr>
            <p:cNvSpPr txBox="1"/>
            <p:nvPr/>
          </p:nvSpPr>
          <p:spPr>
            <a:xfrm>
              <a:off x="1983370" y="839468"/>
              <a:ext cx="756037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3100" b="1" dirty="0">
                  <a:solidFill>
                    <a:srgbClr val="000000"/>
                  </a:solidFill>
                  <a:latin typeface="Segoe UI Semibold"/>
                </a:rPr>
                <a:t>Red-World Network - Phase 1  </a:t>
              </a:r>
              <a:r>
                <a:rPr lang="en-IN" sz="1400" b="1" dirty="0">
                  <a:solidFill>
                    <a:srgbClr val="000000"/>
                  </a:solidFill>
                  <a:latin typeface="Segoe UI Semibold"/>
                </a:rPr>
                <a:t>4 Dec 2021 - REP</a:t>
              </a:r>
              <a:endParaRPr lang="en-IN" sz="3100" b="1" dirty="0">
                <a:solidFill>
                  <a:srgbClr val="000000"/>
                </a:solidFill>
                <a:latin typeface="Segoe UI Semibold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6AFB2B-62FD-42CC-8D4B-583BB1C83ACD}"/>
                </a:ext>
              </a:extLst>
            </p:cNvPr>
            <p:cNvSpPr/>
            <p:nvPr/>
          </p:nvSpPr>
          <p:spPr>
            <a:xfrm>
              <a:off x="1337814" y="3453588"/>
              <a:ext cx="1397972" cy="1039855"/>
            </a:xfrm>
            <a:custGeom>
              <a:avLst/>
              <a:gdLst>
                <a:gd name="connsiteX0" fmla="*/ 935950 w 935949"/>
                <a:gd name="connsiteY0" fmla="*/ 466729 h 679949"/>
                <a:gd name="connsiteX1" fmla="*/ 753309 w 935949"/>
                <a:gd name="connsiteY1" fmla="*/ 260040 h 679949"/>
                <a:gd name="connsiteX2" fmla="*/ 479674 w 935949"/>
                <a:gd name="connsiteY2" fmla="*/ 54 h 679949"/>
                <a:gd name="connsiteX3" fmla="*/ 219688 w 935949"/>
                <a:gd name="connsiteY3" fmla="*/ 182044 h 679949"/>
                <a:gd name="connsiteX4" fmla="*/ 0 w 935949"/>
                <a:gd name="connsiteY4" fmla="*/ 429031 h 679949"/>
                <a:gd name="connsiteX5" fmla="*/ 263886 w 935949"/>
                <a:gd name="connsiteY5" fmla="*/ 679917 h 679949"/>
                <a:gd name="connsiteX6" fmla="*/ 287285 w 935949"/>
                <a:gd name="connsiteY6" fmla="*/ 679917 h 679949"/>
                <a:gd name="connsiteX7" fmla="*/ 714962 w 935949"/>
                <a:gd name="connsiteY7" fmla="*/ 679917 h 679949"/>
                <a:gd name="connsiteX8" fmla="*/ 726011 w 935949"/>
                <a:gd name="connsiteY8" fmla="*/ 679917 h 679949"/>
                <a:gd name="connsiteX9" fmla="*/ 935950 w 935949"/>
                <a:gd name="connsiteY9" fmla="*/ 466729 h 6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949" h="679949">
                  <a:moveTo>
                    <a:pt x="935950" y="466729"/>
                  </a:moveTo>
                  <a:cubicBezTo>
                    <a:pt x="933844" y="362425"/>
                    <a:pt x="856563" y="274968"/>
                    <a:pt x="753309" y="260040"/>
                  </a:cubicBezTo>
                  <a:cubicBezTo>
                    <a:pt x="748708" y="113055"/>
                    <a:pt x="626703" y="-2866"/>
                    <a:pt x="479674" y="54"/>
                  </a:cubicBezTo>
                  <a:cubicBezTo>
                    <a:pt x="363214" y="-470"/>
                    <a:pt x="259058" y="72439"/>
                    <a:pt x="219688" y="182044"/>
                  </a:cubicBezTo>
                  <a:cubicBezTo>
                    <a:pt x="95329" y="198477"/>
                    <a:pt x="1821" y="303604"/>
                    <a:pt x="0" y="429031"/>
                  </a:cubicBezTo>
                  <a:cubicBezTo>
                    <a:pt x="4940" y="570580"/>
                    <a:pt x="122270" y="682127"/>
                    <a:pt x="263886" y="679917"/>
                  </a:cubicBezTo>
                  <a:lnTo>
                    <a:pt x="287285" y="679917"/>
                  </a:lnTo>
                  <a:lnTo>
                    <a:pt x="714962" y="679917"/>
                  </a:lnTo>
                  <a:lnTo>
                    <a:pt x="726011" y="679917"/>
                  </a:lnTo>
                  <a:cubicBezTo>
                    <a:pt x="841893" y="676785"/>
                    <a:pt x="934598" y="582650"/>
                    <a:pt x="935950" y="466729"/>
                  </a:cubicBezTo>
                  <a:close/>
                </a:path>
              </a:pathLst>
            </a:custGeom>
            <a:solidFill>
              <a:srgbClr val="5EA0EF"/>
            </a:solidFill>
            <a:ln w="6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59DF51-07B0-4B0A-8B48-E405A3E92D66}"/>
                </a:ext>
              </a:extLst>
            </p:cNvPr>
            <p:cNvSpPr/>
            <p:nvPr/>
          </p:nvSpPr>
          <p:spPr>
            <a:xfrm>
              <a:off x="3095521" y="2146920"/>
              <a:ext cx="6448219" cy="5107813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l-NL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B3C4D0-3DDD-48CC-9927-2843166E8DF1}"/>
                </a:ext>
              </a:extLst>
            </p:cNvPr>
            <p:cNvGrpSpPr/>
            <p:nvPr/>
          </p:nvGrpSpPr>
          <p:grpSpPr>
            <a:xfrm>
              <a:off x="3158276" y="1898703"/>
              <a:ext cx="2333322" cy="740310"/>
              <a:chOff x="2106562" y="1209633"/>
              <a:chExt cx="2333322" cy="7403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A0EE2-E0B0-40FA-9929-EAED31482081}"/>
                  </a:ext>
                </a:extLst>
              </p:cNvPr>
              <p:cNvSpPr txBox="1"/>
              <p:nvPr/>
            </p:nvSpPr>
            <p:spPr>
              <a:xfrm>
                <a:off x="2106562" y="1303612"/>
                <a:ext cx="233332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           Net-1 [virtual network]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         </a:t>
                </a: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address space: 10.0.0.0/16</a:t>
                </a:r>
                <a:br>
                  <a:rPr lang="en-IN" sz="12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         this subnet 10.0.0.0/24</a:t>
                </a:r>
                <a:endParaRPr lang="nl-NL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Segoe UI"/>
                </a:endParaRP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243D2819-649C-4B02-9A42-659EA3254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29330" y="1209633"/>
                <a:ext cx="461665" cy="531578"/>
              </a:xfrm>
              <a:prstGeom prst="rect">
                <a:avLst/>
              </a:prstGeom>
            </p:spPr>
          </p:pic>
        </p:grp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741E50A-4047-4512-8E61-95FDB9FDF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7575" y="2104934"/>
              <a:ext cx="735640" cy="73564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BF3AF5D-CAD2-4455-824A-F088B485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2363" y="897738"/>
              <a:ext cx="411749" cy="411749"/>
            </a:xfrm>
            <a:prstGeom prst="rect">
              <a:avLst/>
            </a:prstGeom>
          </p:spPr>
        </p:pic>
        <p:cxnSp>
          <p:nvCxnSpPr>
            <p:cNvPr id="13" name="Connector: Elbow 10">
              <a:extLst>
                <a:ext uri="{FF2B5EF4-FFF2-40B4-BE49-F238E27FC236}">
                  <a16:creationId xmlns:a16="http://schemas.microsoft.com/office/drawing/2014/main" id="{319468EA-1BE3-41A8-A621-DDEDED489D24}"/>
                </a:ext>
              </a:extLst>
            </p:cNvPr>
            <p:cNvCxnSpPr>
              <a:cxnSpLocks/>
              <a:stCxn id="11" idx="2"/>
              <a:endCxn id="6" idx="2"/>
            </p:cNvCxnSpPr>
            <p:nvPr/>
          </p:nvCxnSpPr>
          <p:spPr>
            <a:xfrm>
              <a:off x="2045395" y="2840576"/>
              <a:ext cx="8880" cy="61309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2C0437-B2F9-4672-8E9C-2C498C04FBEA}"/>
                </a:ext>
              </a:extLst>
            </p:cNvPr>
            <p:cNvGrpSpPr/>
            <p:nvPr/>
          </p:nvGrpSpPr>
          <p:grpSpPr>
            <a:xfrm>
              <a:off x="3711513" y="3202352"/>
              <a:ext cx="1947555" cy="1345287"/>
              <a:chOff x="2575223" y="2055485"/>
              <a:chExt cx="1947555" cy="1345287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3BC3010F-845F-463A-BD09-5CE6201A8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05280" y="2055485"/>
                <a:ext cx="743425" cy="74342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D0B58B-90D0-4BFA-B735-389239DFFDFF}"/>
                  </a:ext>
                </a:extLst>
              </p:cNvPr>
              <p:cNvSpPr txBox="1"/>
              <p:nvPr/>
            </p:nvSpPr>
            <p:spPr>
              <a:xfrm>
                <a:off x="2575223" y="2785219"/>
                <a:ext cx="194755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Red-Web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Load Balancer</a:t>
                </a:r>
                <a:br>
                  <a:rPr lang="en-IN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Public IP: 20.124.111.167</a:t>
                </a:r>
                <a:endParaRPr lang="en-IN" sz="12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B684CC-D553-475F-9594-C4B40369351D}"/>
                </a:ext>
              </a:extLst>
            </p:cNvPr>
            <p:cNvGrpSpPr/>
            <p:nvPr/>
          </p:nvGrpSpPr>
          <p:grpSpPr>
            <a:xfrm>
              <a:off x="3841382" y="5323505"/>
              <a:ext cx="2106961" cy="1873403"/>
              <a:chOff x="-111120" y="2619005"/>
              <a:chExt cx="2106961" cy="18734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D556CD-5536-418E-B078-F723E06B18CC}"/>
                  </a:ext>
                </a:extLst>
              </p:cNvPr>
              <p:cNvGrpSpPr/>
              <p:nvPr/>
            </p:nvGrpSpPr>
            <p:grpSpPr>
              <a:xfrm>
                <a:off x="-111120" y="2619005"/>
                <a:ext cx="2067458" cy="1873403"/>
                <a:chOff x="-111120" y="2619005"/>
                <a:chExt cx="2067458" cy="1873403"/>
              </a:xfrm>
            </p:grpSpPr>
            <p:pic>
              <p:nvPicPr>
                <p:cNvPr id="21" name="Graphic 20">
                  <a:extLst>
                    <a:ext uri="{FF2B5EF4-FFF2-40B4-BE49-F238E27FC236}">
                      <a16:creationId xmlns:a16="http://schemas.microsoft.com/office/drawing/2014/main" id="{983D615D-61B2-4D50-93D3-339426F2AE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72" y="2619005"/>
                  <a:ext cx="566274" cy="56627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B2A679-0F60-48BE-9316-38D95C376255}"/>
                    </a:ext>
                  </a:extLst>
                </p:cNvPr>
                <p:cNvSpPr txBox="1"/>
                <p:nvPr/>
              </p:nvSpPr>
              <p:spPr>
                <a:xfrm>
                  <a:off x="-111120" y="3138191"/>
                  <a:ext cx="2067458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  <a:t> J</a:t>
                  </a:r>
                  <a:r>
                    <a:rPr lang="en-IN" sz="1200" b="1" dirty="0" err="1">
                      <a:solidFill>
                        <a:srgbClr val="000000"/>
                      </a:solidFill>
                      <a:latin typeface="Segoe UI"/>
                    </a:rPr>
                    <a:t>umpbox</a:t>
                  </a:r>
                  <a: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  <a:t> Provisioner</a:t>
                  </a:r>
                  <a:b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Public IP: 20.124.33.137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Int IP: 10.0.0.4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Standard B1s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1 vCPU, 1GiB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Docker: Ansible Control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 err="1">
                      <a:solidFill>
                        <a:srgbClr val="000000"/>
                      </a:solidFill>
                      <a:latin typeface="Segoe UI"/>
                    </a:rPr>
                    <a:t>cyberxsecurity</a:t>
                  </a: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/ansible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name: </a:t>
                  </a:r>
                  <a:r>
                    <a:rPr lang="en-IN" sz="1000" dirty="0" err="1">
                      <a:solidFill>
                        <a:srgbClr val="000000"/>
                      </a:solidFill>
                      <a:latin typeface="Segoe UI"/>
                    </a:rPr>
                    <a:t>pedantic_khayyam</a:t>
                  </a:r>
                  <a:endParaRPr lang="en-IN" sz="1000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19" name="Picture 2" descr="docker Logo Vector">
                <a:extLst>
                  <a:ext uri="{FF2B5EF4-FFF2-40B4-BE49-F238E27FC236}">
                    <a16:creationId xmlns:a16="http://schemas.microsoft.com/office/drawing/2014/main" id="{52E76A99-F236-409C-8502-C84B1A99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8810" y="3664510"/>
                <a:ext cx="447031" cy="327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33C1FE30-1E91-4F3A-AACF-715ED1CF3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593418" y="4017267"/>
                <a:ext cx="375388" cy="375388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594E7A-C3D5-4ACA-8490-F83A4717572A}"/>
                </a:ext>
              </a:extLst>
            </p:cNvPr>
            <p:cNvGrpSpPr/>
            <p:nvPr/>
          </p:nvGrpSpPr>
          <p:grpSpPr>
            <a:xfrm>
              <a:off x="7030562" y="2279241"/>
              <a:ext cx="2067458" cy="2027291"/>
              <a:chOff x="-119284" y="2619005"/>
              <a:chExt cx="2067458" cy="202729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6156F2E-2B85-4163-982F-055BE9830B12}"/>
                  </a:ext>
                </a:extLst>
              </p:cNvPr>
              <p:cNvGrpSpPr/>
              <p:nvPr/>
            </p:nvGrpSpPr>
            <p:grpSpPr>
              <a:xfrm>
                <a:off x="-119284" y="2619005"/>
                <a:ext cx="2067458" cy="2027291"/>
                <a:chOff x="-119284" y="2619005"/>
                <a:chExt cx="2067458" cy="2027291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38ECA6DF-8ECD-4B93-A59F-EAF04E3A3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72" y="2619005"/>
                  <a:ext cx="566274" cy="566274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38CADD8-163D-4CBA-879C-BA0A178465F6}"/>
                    </a:ext>
                  </a:extLst>
                </p:cNvPr>
                <p:cNvSpPr txBox="1"/>
                <p:nvPr/>
              </p:nvSpPr>
              <p:spPr>
                <a:xfrm>
                  <a:off x="-119284" y="3138191"/>
                  <a:ext cx="2067458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  <a:t>Web-1</a:t>
                  </a:r>
                  <a:b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Int IP: 10.0.0.8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Standard B1ms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1 vCPU, 2GiB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Ansible Managed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as [webservers]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Docker: DVWA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 err="1">
                      <a:solidFill>
                        <a:srgbClr val="000000"/>
                      </a:solidFill>
                      <a:latin typeface="Segoe UI"/>
                    </a:rPr>
                    <a:t>cyberxsecurity</a:t>
                  </a: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/</a:t>
                  </a:r>
                  <a:r>
                    <a:rPr lang="en-IN" sz="1000" dirty="0" err="1">
                      <a:solidFill>
                        <a:srgbClr val="000000"/>
                      </a:solidFill>
                      <a:latin typeface="Segoe UI"/>
                    </a:rPr>
                    <a:t>dvwa</a:t>
                  </a:r>
                  <a:b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000" dirty="0">
                      <a:solidFill>
                        <a:srgbClr val="000000"/>
                      </a:solidFill>
                      <a:latin typeface="Segoe UI"/>
                    </a:rPr>
                    <a:t>name: </a:t>
                  </a:r>
                  <a:r>
                    <a:rPr lang="en-IN" sz="1000" dirty="0" err="1">
                      <a:solidFill>
                        <a:srgbClr val="000000"/>
                      </a:solidFill>
                      <a:latin typeface="Segoe UI"/>
                    </a:rPr>
                    <a:t>dvwa</a:t>
                  </a:r>
                  <a:endParaRPr lang="en-IN" sz="1000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25" name="Picture 2" descr="docker Logo Vector">
                <a:extLst>
                  <a:ext uri="{FF2B5EF4-FFF2-40B4-BE49-F238E27FC236}">
                    <a16:creationId xmlns:a16="http://schemas.microsoft.com/office/drawing/2014/main" id="{284AC153-6E0C-4425-98AE-3B4E668FC6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1158" y="4007235"/>
                <a:ext cx="447031" cy="327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9A14584E-245C-45D4-B26F-512307859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46476" y="3634751"/>
                <a:ext cx="375388" cy="375388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CA947D-7DE3-4293-A3E9-D15B6A51B74B}"/>
                </a:ext>
              </a:extLst>
            </p:cNvPr>
            <p:cNvGrpSpPr/>
            <p:nvPr/>
          </p:nvGrpSpPr>
          <p:grpSpPr>
            <a:xfrm>
              <a:off x="7053815" y="4370133"/>
              <a:ext cx="2067458" cy="1418393"/>
              <a:chOff x="-111120" y="2619005"/>
              <a:chExt cx="2067458" cy="141839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D184208-8C94-4CB2-92F2-C125B90A85D9}"/>
                  </a:ext>
                </a:extLst>
              </p:cNvPr>
              <p:cNvGrpSpPr/>
              <p:nvPr/>
            </p:nvGrpSpPr>
            <p:grpSpPr>
              <a:xfrm>
                <a:off x="-111120" y="2619005"/>
                <a:ext cx="2067458" cy="1350183"/>
                <a:chOff x="-111120" y="2619005"/>
                <a:chExt cx="2067458" cy="1350183"/>
              </a:xfrm>
            </p:grpSpPr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DB5EB924-987A-4390-BCC3-11141733D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72" y="2619005"/>
                  <a:ext cx="566274" cy="5662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F81724-3EFB-4A5A-8769-CC095AF82A46}"/>
                    </a:ext>
                  </a:extLst>
                </p:cNvPr>
                <p:cNvSpPr txBox="1"/>
                <p:nvPr/>
              </p:nvSpPr>
              <p:spPr>
                <a:xfrm>
                  <a:off x="-111120" y="3138191"/>
                  <a:ext cx="206745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IN" sz="1200" b="1" dirty="0">
                      <a:solidFill>
                        <a:srgbClr val="000000"/>
                      </a:solidFill>
                      <a:latin typeface="Segoe UI"/>
                    </a:rPr>
                    <a:t>Web-2</a:t>
                  </a:r>
                  <a:b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  <a:t>Int IP: 10.0.0.6</a:t>
                  </a:r>
                  <a:b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  <a:t>all else is same </a:t>
                  </a:r>
                  <a:b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</a:br>
                  <a:r>
                    <a:rPr lang="en-IN" sz="1200" dirty="0">
                      <a:solidFill>
                        <a:srgbClr val="000000"/>
                      </a:solidFill>
                      <a:latin typeface="Segoe UI"/>
                    </a:rPr>
                    <a:t>as Web-1</a:t>
                  </a:r>
                  <a:endParaRPr lang="nl-NL" sz="1200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31" name="Picture 2" descr="docker Logo Vector">
                <a:extLst>
                  <a:ext uri="{FF2B5EF4-FFF2-40B4-BE49-F238E27FC236}">
                    <a16:creationId xmlns:a16="http://schemas.microsoft.com/office/drawing/2014/main" id="{A8FFC7D6-4AAA-4750-800A-A1A33BB180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120" y="3709575"/>
                <a:ext cx="437091" cy="327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C21C419E-2169-49E8-B78F-48D18432C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49074" y="3296846"/>
                <a:ext cx="375388" cy="375388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930CEB9-2352-496E-B16F-7DD1E0E1FC56}"/>
                </a:ext>
              </a:extLst>
            </p:cNvPr>
            <p:cNvGrpSpPr/>
            <p:nvPr/>
          </p:nvGrpSpPr>
          <p:grpSpPr>
            <a:xfrm>
              <a:off x="7070560" y="6089215"/>
              <a:ext cx="2067458" cy="1165517"/>
              <a:chOff x="-111120" y="2619005"/>
              <a:chExt cx="2067458" cy="1165517"/>
            </a:xfrm>
          </p:grpSpPr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2932FD66-E996-45FB-98F3-3E28C7F6C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472" y="2619005"/>
                <a:ext cx="566274" cy="56627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148B42-9AD8-4597-B7B4-86A858E0599E}"/>
                  </a:ext>
                </a:extLst>
              </p:cNvPr>
              <p:cNvSpPr txBox="1"/>
              <p:nvPr/>
            </p:nvSpPr>
            <p:spPr>
              <a:xfrm>
                <a:off x="-111120" y="3138191"/>
                <a:ext cx="2067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---PROPOSED-Web-3---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Awaiting FUNDING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same as Web-1</a:t>
                </a:r>
                <a:endParaRPr lang="nl-NL" sz="12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F8F44EF-76BE-41E8-9F03-A8C544710454}"/>
                </a:ext>
              </a:extLst>
            </p:cNvPr>
            <p:cNvGrpSpPr/>
            <p:nvPr/>
          </p:nvGrpSpPr>
          <p:grpSpPr>
            <a:xfrm>
              <a:off x="2999589" y="1519451"/>
              <a:ext cx="6713049" cy="5860218"/>
              <a:chOff x="1947872" y="847648"/>
              <a:chExt cx="6713049" cy="52091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D8A3C0-C692-4331-80D8-2338D3ED33BE}"/>
                  </a:ext>
                </a:extLst>
              </p:cNvPr>
              <p:cNvSpPr/>
              <p:nvPr/>
            </p:nvSpPr>
            <p:spPr>
              <a:xfrm>
                <a:off x="1947872" y="1038871"/>
                <a:ext cx="6713049" cy="501792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nl-NL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769F6-07A8-40D3-91AC-A942ABB0BBA5}"/>
                  </a:ext>
                </a:extLst>
              </p:cNvPr>
              <p:cNvSpPr txBox="1"/>
              <p:nvPr/>
            </p:nvSpPr>
            <p:spPr>
              <a:xfrm>
                <a:off x="1997720" y="884982"/>
                <a:ext cx="2678384" cy="437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Segoe UI"/>
                  </a:rPr>
                  <a:t>        </a:t>
                </a: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Red-World [resource g</a:t>
                </a:r>
                <a:r>
                  <a:rPr lang="en-IN" sz="1200" b="1" dirty="0" err="1">
                    <a:solidFill>
                      <a:srgbClr val="000000"/>
                    </a:solidFill>
                    <a:latin typeface="Segoe UI"/>
                  </a:rPr>
                  <a:t>roup</a:t>
                </a: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] </a:t>
                </a:r>
              </a:p>
              <a:p>
                <a:pPr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            </a:t>
                </a: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all VM are Ubuntu 20.04</a:t>
                </a:r>
                <a:endParaRPr lang="nl-NL" sz="1200" dirty="0">
                  <a:solidFill>
                    <a:srgbClr val="000000"/>
                  </a:solidFill>
                  <a:latin typeface="Segoe UI"/>
                </a:endParaRP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12632574-9795-45D8-A55C-9729A12C1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27933" y="847648"/>
                <a:ext cx="411748" cy="411748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8A22C22-26AD-4E64-AEB0-5F52D124153E}"/>
                </a:ext>
              </a:extLst>
            </p:cNvPr>
            <p:cNvGrpSpPr/>
            <p:nvPr/>
          </p:nvGrpSpPr>
          <p:grpSpPr>
            <a:xfrm>
              <a:off x="7065270" y="1748263"/>
              <a:ext cx="2198793" cy="386594"/>
              <a:chOff x="6013553" y="1076460"/>
              <a:chExt cx="2198793" cy="386594"/>
            </a:xfrm>
          </p:grpSpPr>
          <p:pic>
            <p:nvPicPr>
              <p:cNvPr id="43" name="Picture 4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F9AF3E32-553E-4144-B4E3-62CA56831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3553" y="1076460"/>
                <a:ext cx="491658" cy="38659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AABDB3-0F98-4E5F-9723-B63ABA8009C4}"/>
                  </a:ext>
                </a:extLst>
              </p:cNvPr>
              <p:cNvSpPr txBox="1"/>
              <p:nvPr/>
            </p:nvSpPr>
            <p:spPr>
              <a:xfrm>
                <a:off x="6540075" y="1114510"/>
                <a:ext cx="1672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East US [region]</a:t>
                </a:r>
                <a:endParaRPr lang="nl-NL" sz="1200" b="1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6DF496-9C50-45EB-A2D7-6675E284F541}"/>
                </a:ext>
              </a:extLst>
            </p:cNvPr>
            <p:cNvSpPr txBox="1"/>
            <p:nvPr/>
          </p:nvSpPr>
          <p:spPr>
            <a:xfrm>
              <a:off x="1010267" y="5239809"/>
              <a:ext cx="194755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>
                  <a:solidFill>
                    <a:srgbClr val="000000"/>
                  </a:solidFill>
                  <a:latin typeface="Segoe UI"/>
                </a:rPr>
                <a:t>Red-N-S-G-1</a:t>
              </a:r>
              <a:br>
                <a:rPr lang="en-IN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100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HTTP from Loreto-Ralph to 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10.0.0.6, 10.0.0.8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110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SSH from  Loreto-Ralph to 10.0.0.4 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120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SSH from 10.0.0.4 to Virtual Machines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367A6B-40AF-4AA1-BB08-933227F988E3}"/>
                </a:ext>
              </a:extLst>
            </p:cNvPr>
            <p:cNvSpPr txBox="1"/>
            <p:nvPr/>
          </p:nvSpPr>
          <p:spPr>
            <a:xfrm>
              <a:off x="1154039" y="1553468"/>
              <a:ext cx="194755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Mountain View HQ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Loreto-Ralph</a:t>
              </a:r>
              <a:br>
                <a:rPr lang="en-IN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Public IP: 76.103.227.48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69EBCC-78BB-4B2D-AEF3-AD3FE5CF1DEF}"/>
                </a:ext>
              </a:extLst>
            </p:cNvPr>
            <p:cNvSpPr txBox="1"/>
            <p:nvPr/>
          </p:nvSpPr>
          <p:spPr>
            <a:xfrm>
              <a:off x="1622567" y="3804043"/>
              <a:ext cx="76468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Public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Internet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9384A68-8242-4E72-A127-D9D8B5D5AE01}"/>
                </a:ext>
              </a:extLst>
            </p:cNvPr>
            <p:cNvGrpSpPr/>
            <p:nvPr/>
          </p:nvGrpSpPr>
          <p:grpSpPr>
            <a:xfrm>
              <a:off x="5607576" y="3120489"/>
              <a:ext cx="898236" cy="967779"/>
              <a:chOff x="4631009" y="2076533"/>
              <a:chExt cx="898236" cy="967779"/>
            </a:xfrm>
          </p:grpSpPr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3A7F344C-3CFB-4289-B093-2966236D9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31009" y="2076533"/>
                <a:ext cx="898236" cy="898236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2855F4-716E-47CF-BA10-23E9F1E03EB9}"/>
                  </a:ext>
                </a:extLst>
              </p:cNvPr>
              <p:cNvSpPr txBox="1"/>
              <p:nvPr/>
            </p:nvSpPr>
            <p:spPr>
              <a:xfrm>
                <a:off x="4755173" y="2467231"/>
                <a:ext cx="539063" cy="5770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Rule 100</a:t>
                </a:r>
              </a:p>
              <a:p>
                <a:pPr algn="ctr">
                  <a:defRPr/>
                </a:pP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HTTP</a:t>
                </a:r>
                <a:endParaRPr lang="nl-NL" sz="1050" b="1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C38428D-BCC5-46FB-9934-D88424101722}"/>
                </a:ext>
              </a:extLst>
            </p:cNvPr>
            <p:cNvGrpSpPr/>
            <p:nvPr/>
          </p:nvGrpSpPr>
          <p:grpSpPr>
            <a:xfrm>
              <a:off x="5644564" y="5159062"/>
              <a:ext cx="898236" cy="967779"/>
              <a:chOff x="4631009" y="2076533"/>
              <a:chExt cx="898236" cy="967779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ADF0EE50-D323-4C70-B919-BF794CB39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31009" y="2076533"/>
                <a:ext cx="898236" cy="89823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CF5F38-F35A-416A-9E45-4A911A545A1B}"/>
                  </a:ext>
                </a:extLst>
              </p:cNvPr>
              <p:cNvSpPr txBox="1"/>
              <p:nvPr/>
            </p:nvSpPr>
            <p:spPr>
              <a:xfrm>
                <a:off x="4755174" y="2467231"/>
                <a:ext cx="505588" cy="5770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Rule 120</a:t>
                </a:r>
                <a:br>
                  <a:rPr lang="en-IN" sz="105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SSH</a:t>
                </a:r>
                <a:endParaRPr lang="nl-NL" sz="1050" b="1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EC93F1F-6D1E-420A-9B46-C59C0B8C05F0}"/>
                </a:ext>
              </a:extLst>
            </p:cNvPr>
            <p:cNvGrpSpPr/>
            <p:nvPr/>
          </p:nvGrpSpPr>
          <p:grpSpPr>
            <a:xfrm>
              <a:off x="3245791" y="5170929"/>
              <a:ext cx="898236" cy="967779"/>
              <a:chOff x="4631009" y="2076533"/>
              <a:chExt cx="898236" cy="967779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50879B0E-1A5B-456B-9706-EB56FA68B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31009" y="2076533"/>
                <a:ext cx="898236" cy="89823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939EEC-549B-4234-A1F2-039DE3CC1B0E}"/>
                  </a:ext>
                </a:extLst>
              </p:cNvPr>
              <p:cNvSpPr txBox="1"/>
              <p:nvPr/>
            </p:nvSpPr>
            <p:spPr>
              <a:xfrm>
                <a:off x="4755174" y="2467231"/>
                <a:ext cx="505588" cy="5770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Rule 110</a:t>
                </a:r>
                <a:br>
                  <a:rPr lang="en-IN" sz="105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50" b="1" dirty="0">
                    <a:solidFill>
                      <a:srgbClr val="000000"/>
                    </a:solidFill>
                    <a:latin typeface="Segoe UI"/>
                  </a:rPr>
                  <a:t>SSH</a:t>
                </a:r>
                <a:endParaRPr lang="nl-NL" sz="1050" b="1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cxnSp>
          <p:nvCxnSpPr>
            <p:cNvPr id="57" name="Connector: Elbow 10">
              <a:extLst>
                <a:ext uri="{FF2B5EF4-FFF2-40B4-BE49-F238E27FC236}">
                  <a16:creationId xmlns:a16="http://schemas.microsoft.com/office/drawing/2014/main" id="{36959487-5A90-43B7-A11B-750DD4D6F6D1}"/>
                </a:ext>
              </a:extLst>
            </p:cNvPr>
            <p:cNvCxnSpPr>
              <a:cxnSpLocks/>
              <a:stCxn id="55" idx="3"/>
              <a:endCxn id="21" idx="1"/>
            </p:cNvCxnSpPr>
            <p:nvPr/>
          </p:nvCxnSpPr>
          <p:spPr>
            <a:xfrm flipV="1">
              <a:off x="4144027" y="5606641"/>
              <a:ext cx="447944" cy="13406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10">
              <a:extLst>
                <a:ext uri="{FF2B5EF4-FFF2-40B4-BE49-F238E27FC236}">
                  <a16:creationId xmlns:a16="http://schemas.microsoft.com/office/drawing/2014/main" id="{86C5BBB5-4F9E-451D-A650-7480C2449409}"/>
                </a:ext>
              </a:extLst>
            </p:cNvPr>
            <p:cNvCxnSpPr>
              <a:cxnSpLocks/>
              <a:stCxn id="6" idx="0"/>
              <a:endCxn id="55" idx="1"/>
            </p:cNvCxnSpPr>
            <p:nvPr/>
          </p:nvCxnSpPr>
          <p:spPr>
            <a:xfrm>
              <a:off x="2735787" y="4167364"/>
              <a:ext cx="510004" cy="145268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10">
              <a:extLst>
                <a:ext uri="{FF2B5EF4-FFF2-40B4-BE49-F238E27FC236}">
                  <a16:creationId xmlns:a16="http://schemas.microsoft.com/office/drawing/2014/main" id="{B5B1FA25-72BA-4D41-9FF5-54EB2A0DA0F8}"/>
                </a:ext>
              </a:extLst>
            </p:cNvPr>
            <p:cNvCxnSpPr>
              <a:cxnSpLocks/>
              <a:stCxn id="6" idx="0"/>
              <a:endCxn id="15" idx="1"/>
            </p:cNvCxnSpPr>
            <p:nvPr/>
          </p:nvCxnSpPr>
          <p:spPr>
            <a:xfrm flipV="1">
              <a:off x="2735790" y="3574063"/>
              <a:ext cx="1605781" cy="59329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">
              <a:extLst>
                <a:ext uri="{FF2B5EF4-FFF2-40B4-BE49-F238E27FC236}">
                  <a16:creationId xmlns:a16="http://schemas.microsoft.com/office/drawing/2014/main" id="{1E93DE3A-D9C1-47C6-A568-3FFF7E272915}"/>
                </a:ext>
              </a:extLst>
            </p:cNvPr>
            <p:cNvCxnSpPr>
              <a:cxnSpLocks/>
              <a:stCxn id="21" idx="3"/>
              <a:endCxn id="52" idx="1"/>
            </p:cNvCxnSpPr>
            <p:nvPr/>
          </p:nvCxnSpPr>
          <p:spPr>
            <a:xfrm>
              <a:off x="5158248" y="5606643"/>
              <a:ext cx="486319" cy="1539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">
              <a:extLst>
                <a:ext uri="{FF2B5EF4-FFF2-40B4-BE49-F238E27FC236}">
                  <a16:creationId xmlns:a16="http://schemas.microsoft.com/office/drawing/2014/main" id="{73518637-87B4-4838-8324-18A265615684}"/>
                </a:ext>
              </a:extLst>
            </p:cNvPr>
            <p:cNvCxnSpPr>
              <a:cxnSpLocks/>
              <a:stCxn id="15" idx="3"/>
              <a:endCxn id="49" idx="1"/>
            </p:cNvCxnSpPr>
            <p:nvPr/>
          </p:nvCxnSpPr>
          <p:spPr>
            <a:xfrm flipV="1">
              <a:off x="5084995" y="3569609"/>
              <a:ext cx="522583" cy="4457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">
              <a:extLst>
                <a:ext uri="{FF2B5EF4-FFF2-40B4-BE49-F238E27FC236}">
                  <a16:creationId xmlns:a16="http://schemas.microsoft.com/office/drawing/2014/main" id="{80EE610E-1950-4370-8DF2-2A1708DE6B79}"/>
                </a:ext>
              </a:extLst>
            </p:cNvPr>
            <p:cNvCxnSpPr>
              <a:cxnSpLocks/>
              <a:stCxn id="49" idx="3"/>
              <a:endCxn id="27" idx="1"/>
            </p:cNvCxnSpPr>
            <p:nvPr/>
          </p:nvCxnSpPr>
          <p:spPr>
            <a:xfrm flipV="1">
              <a:off x="6505812" y="2562376"/>
              <a:ext cx="1283506" cy="100723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">
              <a:extLst>
                <a:ext uri="{FF2B5EF4-FFF2-40B4-BE49-F238E27FC236}">
                  <a16:creationId xmlns:a16="http://schemas.microsoft.com/office/drawing/2014/main" id="{19616B27-1D72-43A3-B969-7FB2C031282C}"/>
                </a:ext>
              </a:extLst>
            </p:cNvPr>
            <p:cNvCxnSpPr>
              <a:cxnSpLocks/>
              <a:stCxn id="52" idx="3"/>
              <a:endCxn id="27" idx="1"/>
            </p:cNvCxnSpPr>
            <p:nvPr/>
          </p:nvCxnSpPr>
          <p:spPr>
            <a:xfrm flipV="1">
              <a:off x="6542800" y="2562379"/>
              <a:ext cx="1246518" cy="304580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10">
              <a:extLst>
                <a:ext uri="{FF2B5EF4-FFF2-40B4-BE49-F238E27FC236}">
                  <a16:creationId xmlns:a16="http://schemas.microsoft.com/office/drawing/2014/main" id="{F0F95ED1-BC13-4B57-B392-C6EE890B77EC}"/>
                </a:ext>
              </a:extLst>
            </p:cNvPr>
            <p:cNvCxnSpPr>
              <a:cxnSpLocks/>
              <a:stCxn id="49" idx="3"/>
              <a:endCxn id="36" idx="1"/>
            </p:cNvCxnSpPr>
            <p:nvPr/>
          </p:nvCxnSpPr>
          <p:spPr>
            <a:xfrm>
              <a:off x="6505815" y="3569606"/>
              <a:ext cx="1315339" cy="280274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10">
              <a:extLst>
                <a:ext uri="{FF2B5EF4-FFF2-40B4-BE49-F238E27FC236}">
                  <a16:creationId xmlns:a16="http://schemas.microsoft.com/office/drawing/2014/main" id="{45926584-59A4-4D81-97CC-27E427F9AA7C}"/>
                </a:ext>
              </a:extLst>
            </p:cNvPr>
            <p:cNvCxnSpPr>
              <a:cxnSpLocks/>
              <a:stCxn id="49" idx="3"/>
              <a:endCxn id="33" idx="1"/>
            </p:cNvCxnSpPr>
            <p:nvPr/>
          </p:nvCxnSpPr>
          <p:spPr>
            <a:xfrm>
              <a:off x="6505815" y="3569606"/>
              <a:ext cx="1298595" cy="108366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10">
              <a:extLst>
                <a:ext uri="{FF2B5EF4-FFF2-40B4-BE49-F238E27FC236}">
                  <a16:creationId xmlns:a16="http://schemas.microsoft.com/office/drawing/2014/main" id="{9352941C-BEAA-4789-8CF7-18AFC51D3D19}"/>
                </a:ext>
              </a:extLst>
            </p:cNvPr>
            <p:cNvCxnSpPr>
              <a:cxnSpLocks/>
              <a:stCxn id="52" idx="3"/>
              <a:endCxn id="33" idx="1"/>
            </p:cNvCxnSpPr>
            <p:nvPr/>
          </p:nvCxnSpPr>
          <p:spPr>
            <a:xfrm flipV="1">
              <a:off x="6542803" y="4653270"/>
              <a:ext cx="1261607" cy="954911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10">
              <a:extLst>
                <a:ext uri="{FF2B5EF4-FFF2-40B4-BE49-F238E27FC236}">
                  <a16:creationId xmlns:a16="http://schemas.microsoft.com/office/drawing/2014/main" id="{C12EE754-095D-4119-A8FB-3403672B468B}"/>
                </a:ext>
              </a:extLst>
            </p:cNvPr>
            <p:cNvCxnSpPr>
              <a:cxnSpLocks/>
              <a:stCxn id="52" idx="3"/>
              <a:endCxn id="36" idx="1"/>
            </p:cNvCxnSpPr>
            <p:nvPr/>
          </p:nvCxnSpPr>
          <p:spPr>
            <a:xfrm>
              <a:off x="6542803" y="5608181"/>
              <a:ext cx="1278351" cy="764171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24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203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Pursifull</dc:creator>
  <cp:lastModifiedBy>Ralph Pursifull</cp:lastModifiedBy>
  <cp:revision>2</cp:revision>
  <dcterms:created xsi:type="dcterms:W3CDTF">2021-12-14T22:30:50Z</dcterms:created>
  <dcterms:modified xsi:type="dcterms:W3CDTF">2022-02-25T22:24:50Z</dcterms:modified>
</cp:coreProperties>
</file>