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1430000" cy="14795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840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lph Pursifull" userId="2cd55f84a1ac8f83" providerId="LiveId" clId="{E6DE9B7E-873F-47D2-860A-2EDBA934F6DB}"/>
    <pc:docChg chg="custSel modSld">
      <pc:chgData name="Ralph Pursifull" userId="2cd55f84a1ac8f83" providerId="LiveId" clId="{E6DE9B7E-873F-47D2-860A-2EDBA934F6DB}" dt="2022-02-27T01:57:40.398" v="219" actId="478"/>
      <pc:docMkLst>
        <pc:docMk/>
      </pc:docMkLst>
      <pc:sldChg chg="delSp modSp mod">
        <pc:chgData name="Ralph Pursifull" userId="2cd55f84a1ac8f83" providerId="LiveId" clId="{E6DE9B7E-873F-47D2-860A-2EDBA934F6DB}" dt="2022-02-27T01:57:40.398" v="219" actId="478"/>
        <pc:sldMkLst>
          <pc:docMk/>
          <pc:sldMk cId="1994411401" sldId="258"/>
        </pc:sldMkLst>
        <pc:spChg chg="mod">
          <ac:chgData name="Ralph Pursifull" userId="2cd55f84a1ac8f83" providerId="LiveId" clId="{E6DE9B7E-873F-47D2-860A-2EDBA934F6DB}" dt="2022-02-27T01:45:09.976" v="175" actId="20577"/>
          <ac:spMkLst>
            <pc:docMk/>
            <pc:sldMk cId="1994411401" sldId="258"/>
            <ac:spMk id="5" creationId="{BF20EDD2-7726-41F0-931A-9FC5751B8BF3}"/>
          </ac:spMkLst>
        </pc:spChg>
        <pc:spChg chg="mod">
          <ac:chgData name="Ralph Pursifull" userId="2cd55f84a1ac8f83" providerId="LiveId" clId="{E6DE9B7E-873F-47D2-860A-2EDBA934F6DB}" dt="2022-02-27T01:55:17.493" v="197" actId="20577"/>
          <ac:spMkLst>
            <pc:docMk/>
            <pc:sldMk cId="1994411401" sldId="258"/>
            <ac:spMk id="22" creationId="{2AB2A679-0F60-48BE-9316-38D95C376255}"/>
          </ac:spMkLst>
        </pc:spChg>
        <pc:spChg chg="mod">
          <ac:chgData name="Ralph Pursifull" userId="2cd55f84a1ac8f83" providerId="LiveId" clId="{E6DE9B7E-873F-47D2-860A-2EDBA934F6DB}" dt="2022-02-27T01:55:38.550" v="217" actId="20577"/>
          <ac:spMkLst>
            <pc:docMk/>
            <pc:sldMk cId="1994411401" sldId="258"/>
            <ac:spMk id="28" creationId="{038CADD8-163D-4CBA-879C-BA0A178465F6}"/>
          </ac:spMkLst>
        </pc:spChg>
        <pc:spChg chg="mod">
          <ac:chgData name="Ralph Pursifull" userId="2cd55f84a1ac8f83" providerId="LiveId" clId="{E6DE9B7E-873F-47D2-860A-2EDBA934F6DB}" dt="2022-02-27T01:38:12.695" v="64" actId="20577"/>
          <ac:spMkLst>
            <pc:docMk/>
            <pc:sldMk cId="1994411401" sldId="258"/>
            <ac:spMk id="34" creationId="{A5F81724-3EFB-4A5A-8769-CC095AF82A46}"/>
          </ac:spMkLst>
        </pc:spChg>
        <pc:spChg chg="mod">
          <ac:chgData name="Ralph Pursifull" userId="2cd55f84a1ac8f83" providerId="LiveId" clId="{E6DE9B7E-873F-47D2-860A-2EDBA934F6DB}" dt="2022-02-27T01:48:51.649" v="179"/>
          <ac:spMkLst>
            <pc:docMk/>
            <pc:sldMk cId="1994411401" sldId="258"/>
            <ac:spMk id="37" creationId="{9D148B42-9AD8-4597-B7B4-86A858E0599E}"/>
          </ac:spMkLst>
        </pc:spChg>
        <pc:spChg chg="mod">
          <ac:chgData name="Ralph Pursifull" userId="2cd55f84a1ac8f83" providerId="LiveId" clId="{E6DE9B7E-873F-47D2-860A-2EDBA934F6DB}" dt="2022-02-27T01:45:38.459" v="177" actId="20577"/>
          <ac:spMkLst>
            <pc:docMk/>
            <pc:sldMk cId="1994411401" sldId="258"/>
            <ac:spMk id="40" creationId="{D3E769F6-07A8-40D3-91AC-A942ABB0BBA5}"/>
          </ac:spMkLst>
        </pc:spChg>
        <pc:spChg chg="mod">
          <ac:chgData name="Ralph Pursifull" userId="2cd55f84a1ac8f83" providerId="LiveId" clId="{E6DE9B7E-873F-47D2-860A-2EDBA934F6DB}" dt="2022-02-27T01:41:42.258" v="116" actId="20577"/>
          <ac:spMkLst>
            <pc:docMk/>
            <pc:sldMk cId="1994411401" sldId="258"/>
            <ac:spMk id="46" creationId="{EC367A6B-40AF-4AA1-BB08-933227F988E3}"/>
          </ac:spMkLst>
        </pc:spChg>
        <pc:grpChg chg="mod">
          <ac:chgData name="Ralph Pursifull" userId="2cd55f84a1ac8f83" providerId="LiveId" clId="{E6DE9B7E-873F-47D2-860A-2EDBA934F6DB}" dt="2022-02-27T01:53:18.817" v="181" actId="1076"/>
          <ac:grpSpMkLst>
            <pc:docMk/>
            <pc:sldMk cId="1994411401" sldId="258"/>
            <ac:grpSpMk id="14" creationId="{A02C0437-B2F9-4672-8E9C-2C498C04FBEA}"/>
          </ac:grpSpMkLst>
        </pc:grpChg>
        <pc:grpChg chg="mod">
          <ac:chgData name="Ralph Pursifull" userId="2cd55f84a1ac8f83" providerId="LiveId" clId="{E6DE9B7E-873F-47D2-860A-2EDBA934F6DB}" dt="2022-02-27T01:52:28.093" v="180" actId="1076"/>
          <ac:grpSpMkLst>
            <pc:docMk/>
            <pc:sldMk cId="1994411401" sldId="258"/>
            <ac:grpSpMk id="42" creationId="{D8A22C22-26AD-4E64-AEB0-5F52D124153E}"/>
          </ac:grpSpMkLst>
        </pc:grpChg>
        <pc:grpChg chg="mod">
          <ac:chgData name="Ralph Pursifull" userId="2cd55f84a1ac8f83" providerId="LiveId" clId="{E6DE9B7E-873F-47D2-860A-2EDBA934F6DB}" dt="2022-02-27T01:53:40.428" v="183" actId="1076"/>
          <ac:grpSpMkLst>
            <pc:docMk/>
            <pc:sldMk cId="1994411401" sldId="258"/>
            <ac:grpSpMk id="82" creationId="{FBDE6CCF-C078-4F3D-9C1D-CAD5F89D5459}"/>
          </ac:grpSpMkLst>
        </pc:grpChg>
        <pc:cxnChg chg="del mod">
          <ac:chgData name="Ralph Pursifull" userId="2cd55f84a1ac8f83" providerId="LiveId" clId="{E6DE9B7E-873F-47D2-860A-2EDBA934F6DB}" dt="2022-02-27T01:57:36.811" v="218" actId="478"/>
          <ac:cxnSpMkLst>
            <pc:docMk/>
            <pc:sldMk cId="1994411401" sldId="258"/>
            <ac:cxnSpMk id="59" creationId="{B5B1FA25-72BA-4D41-9FF5-54EB2A0DA0F8}"/>
          </ac:cxnSpMkLst>
        </pc:cxnChg>
        <pc:cxnChg chg="del mod">
          <ac:chgData name="Ralph Pursifull" userId="2cd55f84a1ac8f83" providerId="LiveId" clId="{E6DE9B7E-873F-47D2-860A-2EDBA934F6DB}" dt="2022-02-27T01:57:40.398" v="219" actId="478"/>
          <ac:cxnSpMkLst>
            <pc:docMk/>
            <pc:sldMk cId="1994411401" sldId="258"/>
            <ac:cxnSpMk id="61" creationId="{73518637-87B4-4838-8324-18A265615684}"/>
          </ac:cxnSpMkLst>
        </pc:cxnChg>
        <pc:cxnChg chg="mod">
          <ac:chgData name="Ralph Pursifull" userId="2cd55f84a1ac8f83" providerId="LiveId" clId="{E6DE9B7E-873F-47D2-860A-2EDBA934F6DB}" dt="2022-02-27T01:53:40.428" v="183" actId="1076"/>
          <ac:cxnSpMkLst>
            <pc:docMk/>
            <pc:sldMk cId="1994411401" sldId="258"/>
            <ac:cxnSpMk id="139" creationId="{2F08301E-89DB-4394-B05B-D2D765E0D969}"/>
          </ac:cxnSpMkLst>
        </pc:cxnChg>
        <pc:cxnChg chg="mod">
          <ac:chgData name="Ralph Pursifull" userId="2cd55f84a1ac8f83" providerId="LiveId" clId="{E6DE9B7E-873F-47D2-860A-2EDBA934F6DB}" dt="2022-02-27T01:53:40.428" v="183" actId="1076"/>
          <ac:cxnSpMkLst>
            <pc:docMk/>
            <pc:sldMk cId="1994411401" sldId="258"/>
            <ac:cxnSpMk id="178" creationId="{E933C455-70C8-43F7-ABC0-C8B18FF78D40}"/>
          </ac:cxnSpMkLst>
        </pc:cxnChg>
        <pc:cxnChg chg="mod">
          <ac:chgData name="Ralph Pursifull" userId="2cd55f84a1ac8f83" providerId="LiveId" clId="{E6DE9B7E-873F-47D2-860A-2EDBA934F6DB}" dt="2022-02-27T01:53:40.428" v="183" actId="1076"/>
          <ac:cxnSpMkLst>
            <pc:docMk/>
            <pc:sldMk cId="1994411401" sldId="258"/>
            <ac:cxnSpMk id="204" creationId="{F7D259CF-E62E-413A-A790-AED7878FE26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2421394"/>
            <a:ext cx="9715500" cy="5151026"/>
          </a:xfrm>
        </p:spPr>
        <p:txBody>
          <a:bodyPr anchor="b"/>
          <a:lstStyle>
            <a:lvl1pPr algn="ctr">
              <a:defRPr sz="7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7771064"/>
            <a:ext cx="8572500" cy="3572153"/>
          </a:xfrm>
        </p:spPr>
        <p:txBody>
          <a:bodyPr/>
          <a:lstStyle>
            <a:lvl1pPr marL="0" indent="0" algn="ctr">
              <a:buNone/>
              <a:defRPr sz="3000"/>
            </a:lvl1pPr>
            <a:lvl2pPr marL="571500" indent="0" algn="ctr">
              <a:buNone/>
              <a:defRPr sz="2500"/>
            </a:lvl2pPr>
            <a:lvl3pPr marL="1143000" indent="0" algn="ctr">
              <a:buNone/>
              <a:defRPr sz="2250"/>
            </a:lvl3pPr>
            <a:lvl4pPr marL="1714500" indent="0" algn="ctr">
              <a:buNone/>
              <a:defRPr sz="2000"/>
            </a:lvl4pPr>
            <a:lvl5pPr marL="2286000" indent="0" algn="ctr">
              <a:buNone/>
              <a:defRPr sz="2000"/>
            </a:lvl5pPr>
            <a:lvl6pPr marL="2857500" indent="0" algn="ctr">
              <a:buNone/>
              <a:defRPr sz="2000"/>
            </a:lvl6pPr>
            <a:lvl7pPr marL="3429000" indent="0" algn="ctr">
              <a:buNone/>
              <a:defRPr sz="2000"/>
            </a:lvl7pPr>
            <a:lvl8pPr marL="4000500" indent="0" algn="ctr">
              <a:buNone/>
              <a:defRPr sz="2000"/>
            </a:lvl8pPr>
            <a:lvl9pPr marL="45720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9897-00F9-4062-9D70-471D754DD882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BAAF-1CE4-4550-B214-15E261A6D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94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9897-00F9-4062-9D70-471D754DD882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BAAF-1CE4-4550-B214-15E261A6D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1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787724"/>
            <a:ext cx="2464594" cy="125385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787724"/>
            <a:ext cx="7250906" cy="125385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9897-00F9-4062-9D70-471D754DD882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BAAF-1CE4-4550-B214-15E261A6D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26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9897-00F9-4062-9D70-471D754DD882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BAAF-1CE4-4550-B214-15E261A6D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78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60" y="3688605"/>
            <a:ext cx="9858375" cy="6154516"/>
          </a:xfrm>
        </p:spPr>
        <p:txBody>
          <a:bodyPr anchor="b"/>
          <a:lstStyle>
            <a:lvl1pPr>
              <a:defRPr sz="7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60" y="9901344"/>
            <a:ext cx="9858375" cy="3236515"/>
          </a:xfrm>
        </p:spPr>
        <p:txBody>
          <a:bodyPr/>
          <a:lstStyle>
            <a:lvl1pPr marL="0" indent="0">
              <a:buNone/>
              <a:defRPr sz="3000">
                <a:solidFill>
                  <a:schemeClr val="tx1"/>
                </a:solidFill>
              </a:defRPr>
            </a:lvl1pPr>
            <a:lvl2pPr marL="57150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14300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3pPr>
            <a:lvl4pPr marL="1714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286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2857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429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000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4572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9897-00F9-4062-9D70-471D754DD882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BAAF-1CE4-4550-B214-15E261A6D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28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3938617"/>
            <a:ext cx="4857750" cy="93876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3938617"/>
            <a:ext cx="4857750" cy="93876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9897-00F9-4062-9D70-471D754DD882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BAAF-1CE4-4550-B214-15E261A6D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58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787727"/>
            <a:ext cx="9858375" cy="28597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3" y="3626953"/>
            <a:ext cx="4835425" cy="1777514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3" y="5404468"/>
            <a:ext cx="4835425" cy="79491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8" y="3626953"/>
            <a:ext cx="4859239" cy="1777514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8" y="5404468"/>
            <a:ext cx="4859239" cy="79491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9897-00F9-4062-9D70-471D754DD882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BAAF-1CE4-4550-B214-15E261A6D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749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9897-00F9-4062-9D70-471D754DD882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BAAF-1CE4-4550-B214-15E261A6D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7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9897-00F9-4062-9D70-471D754DD882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BAAF-1CE4-4550-B214-15E261A6D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1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986367"/>
            <a:ext cx="3686473" cy="3452283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2130281"/>
            <a:ext cx="5786438" cy="10514395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4438650"/>
            <a:ext cx="3686473" cy="8223148"/>
          </a:xfrm>
        </p:spPr>
        <p:txBody>
          <a:bodyPr/>
          <a:lstStyle>
            <a:lvl1pPr marL="0" indent="0">
              <a:buNone/>
              <a:defRPr sz="2000"/>
            </a:lvl1pPr>
            <a:lvl2pPr marL="571500" indent="0">
              <a:buNone/>
              <a:defRPr sz="1750"/>
            </a:lvl2pPr>
            <a:lvl3pPr marL="1143000" indent="0">
              <a:buNone/>
              <a:defRPr sz="1500"/>
            </a:lvl3pPr>
            <a:lvl4pPr marL="1714500" indent="0">
              <a:buNone/>
              <a:defRPr sz="1250"/>
            </a:lvl4pPr>
            <a:lvl5pPr marL="2286000" indent="0">
              <a:buNone/>
              <a:defRPr sz="1250"/>
            </a:lvl5pPr>
            <a:lvl6pPr marL="2857500" indent="0">
              <a:buNone/>
              <a:defRPr sz="1250"/>
            </a:lvl6pPr>
            <a:lvl7pPr marL="3429000" indent="0">
              <a:buNone/>
              <a:defRPr sz="1250"/>
            </a:lvl7pPr>
            <a:lvl8pPr marL="4000500" indent="0">
              <a:buNone/>
              <a:defRPr sz="1250"/>
            </a:lvl8pPr>
            <a:lvl9pPr marL="4572000" indent="0">
              <a:buNone/>
              <a:defRPr sz="12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9897-00F9-4062-9D70-471D754DD882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BAAF-1CE4-4550-B214-15E261A6D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7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986367"/>
            <a:ext cx="3686473" cy="3452283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2130281"/>
            <a:ext cx="5786438" cy="10514395"/>
          </a:xfrm>
        </p:spPr>
        <p:txBody>
          <a:bodyPr anchor="t"/>
          <a:lstStyle>
            <a:lvl1pPr marL="0" indent="0">
              <a:buNone/>
              <a:defRPr sz="4000"/>
            </a:lvl1pPr>
            <a:lvl2pPr marL="571500" indent="0">
              <a:buNone/>
              <a:defRPr sz="3500"/>
            </a:lvl2pPr>
            <a:lvl3pPr marL="1143000" indent="0">
              <a:buNone/>
              <a:defRPr sz="3000"/>
            </a:lvl3pPr>
            <a:lvl4pPr marL="1714500" indent="0">
              <a:buNone/>
              <a:defRPr sz="2500"/>
            </a:lvl4pPr>
            <a:lvl5pPr marL="2286000" indent="0">
              <a:buNone/>
              <a:defRPr sz="2500"/>
            </a:lvl5pPr>
            <a:lvl6pPr marL="2857500" indent="0">
              <a:buNone/>
              <a:defRPr sz="2500"/>
            </a:lvl6pPr>
            <a:lvl7pPr marL="3429000" indent="0">
              <a:buNone/>
              <a:defRPr sz="2500"/>
            </a:lvl7pPr>
            <a:lvl8pPr marL="4000500" indent="0">
              <a:buNone/>
              <a:defRPr sz="2500"/>
            </a:lvl8pPr>
            <a:lvl9pPr marL="4572000" indent="0">
              <a:buNone/>
              <a:defRPr sz="2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4438650"/>
            <a:ext cx="3686473" cy="8223148"/>
          </a:xfrm>
        </p:spPr>
        <p:txBody>
          <a:bodyPr/>
          <a:lstStyle>
            <a:lvl1pPr marL="0" indent="0">
              <a:buNone/>
              <a:defRPr sz="2000"/>
            </a:lvl1pPr>
            <a:lvl2pPr marL="571500" indent="0">
              <a:buNone/>
              <a:defRPr sz="1750"/>
            </a:lvl2pPr>
            <a:lvl3pPr marL="1143000" indent="0">
              <a:buNone/>
              <a:defRPr sz="1500"/>
            </a:lvl3pPr>
            <a:lvl4pPr marL="1714500" indent="0">
              <a:buNone/>
              <a:defRPr sz="1250"/>
            </a:lvl4pPr>
            <a:lvl5pPr marL="2286000" indent="0">
              <a:buNone/>
              <a:defRPr sz="1250"/>
            </a:lvl5pPr>
            <a:lvl6pPr marL="2857500" indent="0">
              <a:buNone/>
              <a:defRPr sz="1250"/>
            </a:lvl6pPr>
            <a:lvl7pPr marL="3429000" indent="0">
              <a:buNone/>
              <a:defRPr sz="1250"/>
            </a:lvl7pPr>
            <a:lvl8pPr marL="4000500" indent="0">
              <a:buNone/>
              <a:defRPr sz="1250"/>
            </a:lvl8pPr>
            <a:lvl9pPr marL="4572000" indent="0">
              <a:buNone/>
              <a:defRPr sz="12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9897-00F9-4062-9D70-471D754DD882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BAAF-1CE4-4550-B214-15E261A6D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61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787727"/>
            <a:ext cx="9858375" cy="28597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3938617"/>
            <a:ext cx="9858375" cy="9387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13713240"/>
            <a:ext cx="2571750" cy="78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A9897-00F9-4062-9D70-471D754DD882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13713240"/>
            <a:ext cx="3857625" cy="78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13713240"/>
            <a:ext cx="2571750" cy="78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2BAAF-1CE4-4550-B214-15E261A6D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97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43000" rtl="0" eaLnBrk="1" latinLnBrk="0" hangingPunct="1">
        <a:lnSpc>
          <a:spcPct val="90000"/>
        </a:lnSpc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1143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57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428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2000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571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3143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714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286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857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57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29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00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72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roup 174">
            <a:extLst>
              <a:ext uri="{FF2B5EF4-FFF2-40B4-BE49-F238E27FC236}">
                <a16:creationId xmlns:a16="http://schemas.microsoft.com/office/drawing/2014/main" id="{3044DAAF-1765-471F-9F76-86F24B7F3380}"/>
              </a:ext>
            </a:extLst>
          </p:cNvPr>
          <p:cNvGrpSpPr/>
          <p:nvPr/>
        </p:nvGrpSpPr>
        <p:grpSpPr>
          <a:xfrm>
            <a:off x="9225639" y="9113263"/>
            <a:ext cx="898236" cy="1452527"/>
            <a:chOff x="4631009" y="2076533"/>
            <a:chExt cx="898236" cy="1452527"/>
          </a:xfrm>
        </p:grpSpPr>
        <p:pic>
          <p:nvPicPr>
            <p:cNvPr id="176" name="Graphic 175">
              <a:extLst>
                <a:ext uri="{FF2B5EF4-FFF2-40B4-BE49-F238E27FC236}">
                  <a16:creationId xmlns:a16="http://schemas.microsoft.com/office/drawing/2014/main" id="{97C36B7B-E921-4B1B-8013-F9AC5D3FD2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31009" y="2076533"/>
              <a:ext cx="898236" cy="898236"/>
            </a:xfrm>
            <a:prstGeom prst="rect">
              <a:avLst/>
            </a:prstGeom>
          </p:spPr>
        </p:pic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F3294339-069A-414D-BE37-63961D8971DB}"/>
                </a:ext>
              </a:extLst>
            </p:cNvPr>
            <p:cNvSpPr txBox="1"/>
            <p:nvPr/>
          </p:nvSpPr>
          <p:spPr>
            <a:xfrm>
              <a:off x="4692040" y="2467231"/>
              <a:ext cx="568722" cy="106182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IN" sz="1050" b="1" dirty="0">
                  <a:solidFill>
                    <a:srgbClr val="000000"/>
                  </a:solidFill>
                  <a:latin typeface="Segoe UI"/>
                </a:rPr>
                <a:t>Rule 220</a:t>
              </a:r>
              <a:br>
                <a:rPr lang="en-IN" sz="1050" b="1" dirty="0">
                  <a:solidFill>
                    <a:srgbClr val="000000"/>
                  </a:solidFill>
                  <a:latin typeface="Segoe UI"/>
                </a:rPr>
              </a:br>
              <a:r>
                <a:rPr lang="en-IN" sz="1050" b="1" dirty="0">
                  <a:solidFill>
                    <a:srgbClr val="000000"/>
                  </a:solidFill>
                  <a:latin typeface="Segoe UI"/>
                </a:rPr>
                <a:t>Ports:</a:t>
              </a:r>
            </a:p>
            <a:p>
              <a:pPr algn="ctr">
                <a:defRPr/>
              </a:pPr>
              <a:r>
                <a:rPr lang="en-IN" sz="1050" b="1" dirty="0">
                  <a:solidFill>
                    <a:srgbClr val="000000"/>
                  </a:solidFill>
                  <a:latin typeface="Segoe UI"/>
                </a:rPr>
                <a:t>9200 5601 5044</a:t>
              </a:r>
              <a:endParaRPr lang="nl-NL" sz="1050" b="1" dirty="0">
                <a:solidFill>
                  <a:srgbClr val="000000"/>
                </a:solidFill>
                <a:latin typeface="Segoe UI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F20EDD2-7726-41F0-931A-9FC5751B8BF3}"/>
              </a:ext>
            </a:extLst>
          </p:cNvPr>
          <p:cNvSpPr txBox="1"/>
          <p:nvPr/>
        </p:nvSpPr>
        <p:spPr>
          <a:xfrm>
            <a:off x="1983370" y="839468"/>
            <a:ext cx="756037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IN" sz="3100" b="1" dirty="0">
                <a:solidFill>
                  <a:srgbClr val="000000"/>
                </a:solidFill>
                <a:latin typeface="Segoe UI Semibold"/>
              </a:rPr>
              <a:t>X-CORP Corporate Cloud  </a:t>
            </a:r>
            <a:r>
              <a:rPr lang="en-IN" sz="1400" b="1" dirty="0">
                <a:solidFill>
                  <a:srgbClr val="000000"/>
                </a:solidFill>
                <a:latin typeface="Segoe UI Semibold"/>
              </a:rPr>
              <a:t>25 Feb 2022 - REP</a:t>
            </a:r>
            <a:endParaRPr lang="en-IN" sz="3100" b="1" dirty="0">
              <a:solidFill>
                <a:srgbClr val="000000"/>
              </a:solidFill>
              <a:latin typeface="Segoe UI Semibold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96AFB2B-62FD-42CC-8D4B-583BB1C83ACD}"/>
              </a:ext>
            </a:extLst>
          </p:cNvPr>
          <p:cNvSpPr/>
          <p:nvPr/>
        </p:nvSpPr>
        <p:spPr>
          <a:xfrm>
            <a:off x="923697" y="4245971"/>
            <a:ext cx="1397972" cy="1039855"/>
          </a:xfrm>
          <a:custGeom>
            <a:avLst/>
            <a:gdLst>
              <a:gd name="connsiteX0" fmla="*/ 935950 w 935949"/>
              <a:gd name="connsiteY0" fmla="*/ 466729 h 679949"/>
              <a:gd name="connsiteX1" fmla="*/ 753309 w 935949"/>
              <a:gd name="connsiteY1" fmla="*/ 260040 h 679949"/>
              <a:gd name="connsiteX2" fmla="*/ 479674 w 935949"/>
              <a:gd name="connsiteY2" fmla="*/ 54 h 679949"/>
              <a:gd name="connsiteX3" fmla="*/ 219688 w 935949"/>
              <a:gd name="connsiteY3" fmla="*/ 182044 h 679949"/>
              <a:gd name="connsiteX4" fmla="*/ 0 w 935949"/>
              <a:gd name="connsiteY4" fmla="*/ 429031 h 679949"/>
              <a:gd name="connsiteX5" fmla="*/ 263886 w 935949"/>
              <a:gd name="connsiteY5" fmla="*/ 679917 h 679949"/>
              <a:gd name="connsiteX6" fmla="*/ 287285 w 935949"/>
              <a:gd name="connsiteY6" fmla="*/ 679917 h 679949"/>
              <a:gd name="connsiteX7" fmla="*/ 714962 w 935949"/>
              <a:gd name="connsiteY7" fmla="*/ 679917 h 679949"/>
              <a:gd name="connsiteX8" fmla="*/ 726011 w 935949"/>
              <a:gd name="connsiteY8" fmla="*/ 679917 h 679949"/>
              <a:gd name="connsiteX9" fmla="*/ 935950 w 935949"/>
              <a:gd name="connsiteY9" fmla="*/ 466729 h 679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5949" h="679949">
                <a:moveTo>
                  <a:pt x="935950" y="466729"/>
                </a:moveTo>
                <a:cubicBezTo>
                  <a:pt x="933844" y="362425"/>
                  <a:pt x="856563" y="274968"/>
                  <a:pt x="753309" y="260040"/>
                </a:cubicBezTo>
                <a:cubicBezTo>
                  <a:pt x="748708" y="113055"/>
                  <a:pt x="626703" y="-2866"/>
                  <a:pt x="479674" y="54"/>
                </a:cubicBezTo>
                <a:cubicBezTo>
                  <a:pt x="363214" y="-470"/>
                  <a:pt x="259058" y="72439"/>
                  <a:pt x="219688" y="182044"/>
                </a:cubicBezTo>
                <a:cubicBezTo>
                  <a:pt x="95329" y="198477"/>
                  <a:pt x="1821" y="303604"/>
                  <a:pt x="0" y="429031"/>
                </a:cubicBezTo>
                <a:cubicBezTo>
                  <a:pt x="4940" y="570580"/>
                  <a:pt x="122270" y="682127"/>
                  <a:pt x="263886" y="679917"/>
                </a:cubicBezTo>
                <a:lnTo>
                  <a:pt x="287285" y="679917"/>
                </a:lnTo>
                <a:lnTo>
                  <a:pt x="714962" y="679917"/>
                </a:lnTo>
                <a:lnTo>
                  <a:pt x="726011" y="679917"/>
                </a:lnTo>
                <a:cubicBezTo>
                  <a:pt x="841893" y="676785"/>
                  <a:pt x="934598" y="582650"/>
                  <a:pt x="935950" y="466729"/>
                </a:cubicBezTo>
                <a:close/>
              </a:path>
            </a:pathLst>
          </a:custGeom>
          <a:solidFill>
            <a:srgbClr val="5EA0EF"/>
          </a:solidFill>
          <a:ln w="6455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59DF51-07B0-4B0A-8B48-E405A3E92D66}"/>
              </a:ext>
            </a:extLst>
          </p:cNvPr>
          <p:cNvSpPr/>
          <p:nvPr/>
        </p:nvSpPr>
        <p:spPr>
          <a:xfrm>
            <a:off x="2993921" y="2337420"/>
            <a:ext cx="7700132" cy="5338932"/>
          </a:xfrm>
          <a:prstGeom prst="rect">
            <a:avLst/>
          </a:prstGeom>
          <a:noFill/>
          <a:ln w="158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nl-NL">
              <a:solidFill>
                <a:srgbClr val="FFFFFF"/>
              </a:solidFill>
              <a:latin typeface="Segoe UI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BB3C4D0-3DDD-48CC-9927-2843166E8DF1}"/>
              </a:ext>
            </a:extLst>
          </p:cNvPr>
          <p:cNvGrpSpPr/>
          <p:nvPr/>
        </p:nvGrpSpPr>
        <p:grpSpPr>
          <a:xfrm>
            <a:off x="3056676" y="2089203"/>
            <a:ext cx="2333322" cy="740310"/>
            <a:chOff x="2106562" y="1209633"/>
            <a:chExt cx="2333322" cy="74031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BEA0EE2-E0B0-40FA-9929-EAED31482081}"/>
                </a:ext>
              </a:extLst>
            </p:cNvPr>
            <p:cNvSpPr txBox="1"/>
            <p:nvPr/>
          </p:nvSpPr>
          <p:spPr>
            <a:xfrm>
              <a:off x="2106562" y="1303612"/>
              <a:ext cx="2333322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IN" sz="1200" b="1" dirty="0">
                  <a:solidFill>
                    <a:srgbClr val="000000"/>
                  </a:solidFill>
                  <a:latin typeface="Segoe UI"/>
                </a:rPr>
                <a:t>           Net-1 [virtual network]</a:t>
              </a:r>
              <a:br>
                <a:rPr lang="en-IN" sz="1200" b="1" dirty="0">
                  <a:solidFill>
                    <a:srgbClr val="000000"/>
                  </a:solidFill>
                  <a:latin typeface="Segoe UI"/>
                </a:rPr>
              </a:br>
              <a:r>
                <a:rPr lang="en-IN" sz="1200" b="1" dirty="0">
                  <a:solidFill>
                    <a:srgbClr val="000000"/>
                  </a:solidFill>
                  <a:latin typeface="Segoe UI"/>
                </a:rPr>
                <a:t>         </a:t>
              </a:r>
              <a:r>
                <a:rPr lang="en-IN" sz="1200" dirty="0">
                  <a:solidFill>
                    <a:srgbClr val="000000"/>
                  </a:solidFill>
                  <a:latin typeface="Segoe UI"/>
                </a:rPr>
                <a:t>address space: 10.0.0.0/16</a:t>
              </a:r>
              <a:br>
                <a:rPr lang="en-IN" sz="1200" dirty="0">
                  <a:solidFill>
                    <a:srgbClr val="000000"/>
                  </a:solidFill>
                  <a:latin typeface="Segoe UI"/>
                </a:rPr>
              </a:br>
              <a:r>
                <a:rPr lang="en-IN" sz="1200" dirty="0">
                  <a:solidFill>
                    <a:srgbClr val="000000"/>
                  </a:solidFill>
                  <a:latin typeface="Segoe UI"/>
                </a:rPr>
                <a:t>         this subnet 10.0.0.0/24</a:t>
              </a:r>
              <a:endParaRPr lang="nl-NL" sz="1200" dirty="0">
                <a:solidFill>
                  <a:srgbClr val="000000"/>
                </a:solidFill>
                <a:highlight>
                  <a:srgbClr val="FFFF00"/>
                </a:highlight>
                <a:latin typeface="Segoe UI"/>
              </a:endParaRP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43D2819-649C-4B02-9A42-659EA3254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29330" y="1209633"/>
              <a:ext cx="461665" cy="531578"/>
            </a:xfrm>
            <a:prstGeom prst="rect">
              <a:avLst/>
            </a:prstGeom>
          </p:spPr>
        </p:pic>
      </p:grpSp>
      <p:pic>
        <p:nvPicPr>
          <p:cNvPr id="11" name="Graphic 10">
            <a:extLst>
              <a:ext uri="{FF2B5EF4-FFF2-40B4-BE49-F238E27FC236}">
                <a16:creationId xmlns:a16="http://schemas.microsoft.com/office/drawing/2014/main" id="{5741E50A-4047-4512-8E61-95FDB9FDF3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63458" y="2897317"/>
            <a:ext cx="735640" cy="73564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5BF3AF5D-CAD2-4455-824A-F088B485CC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82363" y="897738"/>
            <a:ext cx="411749" cy="411749"/>
          </a:xfrm>
          <a:prstGeom prst="rect">
            <a:avLst/>
          </a:prstGeom>
        </p:spPr>
      </p:pic>
      <p:cxnSp>
        <p:nvCxnSpPr>
          <p:cNvPr id="13" name="Connector: Elbow 10">
            <a:extLst>
              <a:ext uri="{FF2B5EF4-FFF2-40B4-BE49-F238E27FC236}">
                <a16:creationId xmlns:a16="http://schemas.microsoft.com/office/drawing/2014/main" id="{319468EA-1BE3-41A8-A621-DDEDED489D24}"/>
              </a:ext>
            </a:extLst>
          </p:cNvPr>
          <p:cNvCxnSpPr>
            <a:cxnSpLocks/>
            <a:stCxn id="11" idx="2"/>
            <a:endCxn id="6" idx="2"/>
          </p:cNvCxnSpPr>
          <p:nvPr/>
        </p:nvCxnSpPr>
        <p:spPr>
          <a:xfrm>
            <a:off x="1631278" y="3632957"/>
            <a:ext cx="8880" cy="613097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2C0437-B2F9-4672-8E9C-2C498C04FBEA}"/>
              </a:ext>
            </a:extLst>
          </p:cNvPr>
          <p:cNvGrpSpPr/>
          <p:nvPr/>
        </p:nvGrpSpPr>
        <p:grpSpPr>
          <a:xfrm>
            <a:off x="382839" y="1030924"/>
            <a:ext cx="1947555" cy="1345287"/>
            <a:chOff x="2575223" y="2055485"/>
            <a:chExt cx="1947555" cy="1345287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BC3010F-845F-463A-BD09-5CE6201A8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205280" y="2055485"/>
              <a:ext cx="743425" cy="74342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D0B58B-90D0-4BFA-B735-389239DFFDFF}"/>
                </a:ext>
              </a:extLst>
            </p:cNvPr>
            <p:cNvSpPr txBox="1"/>
            <p:nvPr/>
          </p:nvSpPr>
          <p:spPr>
            <a:xfrm>
              <a:off x="2575223" y="2785219"/>
              <a:ext cx="194755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IN" sz="1200" b="1" dirty="0">
                  <a:solidFill>
                    <a:srgbClr val="000000"/>
                  </a:solidFill>
                  <a:latin typeface="Segoe UI"/>
                </a:rPr>
                <a:t>Red-Web</a:t>
              </a:r>
              <a:br>
                <a:rPr lang="en-IN" sz="1200" b="1" dirty="0">
                  <a:solidFill>
                    <a:srgbClr val="000000"/>
                  </a:solidFill>
                  <a:latin typeface="Segoe UI"/>
                </a:rPr>
              </a:br>
              <a:r>
                <a:rPr lang="en-IN" sz="1200" b="1" dirty="0">
                  <a:solidFill>
                    <a:srgbClr val="000000"/>
                  </a:solidFill>
                  <a:latin typeface="Segoe UI"/>
                </a:rPr>
                <a:t>Load Balancer</a:t>
              </a:r>
              <a:br>
                <a:rPr lang="en-IN" b="1" dirty="0">
                  <a:solidFill>
                    <a:srgbClr val="000000"/>
                  </a:solidFill>
                  <a:latin typeface="Segoe UI"/>
                </a:rPr>
              </a:br>
              <a:r>
                <a:rPr lang="en-IN" sz="1000" dirty="0">
                  <a:solidFill>
                    <a:srgbClr val="000000"/>
                  </a:solidFill>
                  <a:latin typeface="Segoe UI"/>
                </a:rPr>
                <a:t>Public IP: 20.124.111.167</a:t>
              </a:r>
              <a:endParaRPr lang="en-IN" sz="1200" dirty="0">
                <a:solidFill>
                  <a:srgbClr val="000000"/>
                </a:solidFill>
                <a:latin typeface="Segoe UI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8B684CC-D553-475F-9594-C4B40369351D}"/>
              </a:ext>
            </a:extLst>
          </p:cNvPr>
          <p:cNvGrpSpPr/>
          <p:nvPr/>
        </p:nvGrpSpPr>
        <p:grpSpPr>
          <a:xfrm>
            <a:off x="3721048" y="5514005"/>
            <a:ext cx="2086192" cy="1982899"/>
            <a:chOff x="-129854" y="2619005"/>
            <a:chExt cx="2086192" cy="198289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4D556CD-5536-418E-B078-F723E06B18CC}"/>
                </a:ext>
              </a:extLst>
            </p:cNvPr>
            <p:cNvGrpSpPr/>
            <p:nvPr/>
          </p:nvGrpSpPr>
          <p:grpSpPr>
            <a:xfrm>
              <a:off x="-111120" y="2619005"/>
              <a:ext cx="2067458" cy="1873403"/>
              <a:chOff x="-111120" y="2619005"/>
              <a:chExt cx="2067458" cy="1873403"/>
            </a:xfrm>
          </p:grpSpPr>
          <p:pic>
            <p:nvPicPr>
              <p:cNvPr id="21" name="Graphic 20">
                <a:extLst>
                  <a:ext uri="{FF2B5EF4-FFF2-40B4-BE49-F238E27FC236}">
                    <a16:creationId xmlns:a16="http://schemas.microsoft.com/office/drawing/2014/main" id="{983D615D-61B2-4D50-93D3-339426F2AE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639472" y="2619005"/>
                <a:ext cx="566274" cy="566274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AB2A679-0F60-48BE-9316-38D95C376255}"/>
                  </a:ext>
                </a:extLst>
              </p:cNvPr>
              <p:cNvSpPr txBox="1"/>
              <p:nvPr/>
            </p:nvSpPr>
            <p:spPr>
              <a:xfrm>
                <a:off x="-111120" y="3138191"/>
                <a:ext cx="2067458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IN" sz="1200" b="1" dirty="0">
                    <a:solidFill>
                      <a:srgbClr val="000000"/>
                    </a:solidFill>
                    <a:latin typeface="Segoe UI"/>
                  </a:rPr>
                  <a:t> Kali</a:t>
                </a:r>
                <a:br>
                  <a:rPr lang="en-IN" sz="1200" b="1" dirty="0">
                    <a:solidFill>
                      <a:srgbClr val="000000"/>
                    </a:solidFill>
                    <a:latin typeface="Segoe UI"/>
                  </a:rPr>
                </a:br>
                <a:r>
                  <a:rPr lang="en-IN" sz="1000" dirty="0">
                    <a:solidFill>
                      <a:srgbClr val="000000"/>
                    </a:solidFill>
                    <a:latin typeface="Segoe UI"/>
                  </a:rPr>
                  <a:t>Public IP: 20.124.33.137</a:t>
                </a:r>
                <a:br>
                  <a:rPr lang="en-IN" sz="1000" dirty="0">
                    <a:solidFill>
                      <a:srgbClr val="000000"/>
                    </a:solidFill>
                    <a:latin typeface="Segoe UI"/>
                  </a:rPr>
                </a:br>
                <a:r>
                  <a:rPr lang="en-IN" sz="1000" dirty="0">
                    <a:solidFill>
                      <a:srgbClr val="000000"/>
                    </a:solidFill>
                    <a:latin typeface="Segoe UI"/>
                  </a:rPr>
                  <a:t>Int IP: 10.0.0.4</a:t>
                </a:r>
                <a:br>
                  <a:rPr lang="en-IN" sz="1000" dirty="0">
                    <a:solidFill>
                      <a:srgbClr val="000000"/>
                    </a:solidFill>
                    <a:latin typeface="Segoe UI"/>
                  </a:rPr>
                </a:br>
                <a:r>
                  <a:rPr lang="en-IN" sz="1000" dirty="0">
                    <a:solidFill>
                      <a:srgbClr val="000000"/>
                    </a:solidFill>
                    <a:latin typeface="Segoe UI"/>
                  </a:rPr>
                  <a:t>Standard B1s</a:t>
                </a:r>
                <a:br>
                  <a:rPr lang="en-IN" sz="1000" dirty="0">
                    <a:solidFill>
                      <a:srgbClr val="000000"/>
                    </a:solidFill>
                    <a:latin typeface="Segoe UI"/>
                  </a:rPr>
                </a:br>
                <a:r>
                  <a:rPr lang="en-IN" sz="1000" dirty="0">
                    <a:solidFill>
                      <a:srgbClr val="000000"/>
                    </a:solidFill>
                    <a:latin typeface="Segoe UI"/>
                  </a:rPr>
                  <a:t>1 vCPU, 1GiB</a:t>
                </a:r>
                <a:br>
                  <a:rPr lang="en-IN" sz="1000" dirty="0">
                    <a:solidFill>
                      <a:srgbClr val="000000"/>
                    </a:solidFill>
                    <a:latin typeface="Segoe UI"/>
                  </a:rPr>
                </a:br>
                <a:r>
                  <a:rPr lang="en-IN" sz="1000" dirty="0">
                    <a:solidFill>
                      <a:srgbClr val="000000"/>
                    </a:solidFill>
                    <a:latin typeface="Segoe UI"/>
                  </a:rPr>
                  <a:t>Docker: </a:t>
                </a:r>
                <a:r>
                  <a:rPr lang="en-IN" sz="1000" b="1" dirty="0">
                    <a:solidFill>
                      <a:srgbClr val="000000"/>
                    </a:solidFill>
                    <a:latin typeface="Segoe UI"/>
                  </a:rPr>
                  <a:t>Ansible Control</a:t>
                </a:r>
                <a:br>
                  <a:rPr lang="en-IN" sz="1000" dirty="0">
                    <a:solidFill>
                      <a:srgbClr val="000000"/>
                    </a:solidFill>
                    <a:latin typeface="Segoe UI"/>
                  </a:rPr>
                </a:br>
                <a:r>
                  <a:rPr lang="en-IN" sz="1000" dirty="0" err="1">
                    <a:solidFill>
                      <a:srgbClr val="000000"/>
                    </a:solidFill>
                    <a:latin typeface="Segoe UI"/>
                  </a:rPr>
                  <a:t>cyberxsecurity</a:t>
                </a:r>
                <a:r>
                  <a:rPr lang="en-IN" sz="1000" dirty="0">
                    <a:solidFill>
                      <a:srgbClr val="000000"/>
                    </a:solidFill>
                    <a:latin typeface="Segoe UI"/>
                  </a:rPr>
                  <a:t>/ansible</a:t>
                </a:r>
                <a:br>
                  <a:rPr lang="en-IN" sz="1000" dirty="0">
                    <a:solidFill>
                      <a:srgbClr val="000000"/>
                    </a:solidFill>
                    <a:latin typeface="Segoe UI"/>
                  </a:rPr>
                </a:br>
                <a:r>
                  <a:rPr lang="en-IN" sz="1000" dirty="0">
                    <a:solidFill>
                      <a:srgbClr val="000000"/>
                    </a:solidFill>
                    <a:latin typeface="Segoe UI"/>
                  </a:rPr>
                  <a:t>name: </a:t>
                </a:r>
                <a:r>
                  <a:rPr lang="en-IN" sz="1000" dirty="0" err="1">
                    <a:solidFill>
                      <a:srgbClr val="000000"/>
                    </a:solidFill>
                    <a:latin typeface="Segoe UI"/>
                  </a:rPr>
                  <a:t>pedantic_khayyam</a:t>
                </a:r>
                <a:endParaRPr lang="en-IN" sz="1000" dirty="0">
                  <a:solidFill>
                    <a:srgbClr val="000000"/>
                  </a:solidFill>
                  <a:latin typeface="Segoe UI"/>
                </a:endParaRPr>
              </a:p>
            </p:txBody>
          </p:sp>
        </p:grpSp>
        <p:pic>
          <p:nvPicPr>
            <p:cNvPr id="19" name="Picture 2" descr="docker Logo Vector">
              <a:extLst>
                <a:ext uri="{FF2B5EF4-FFF2-40B4-BE49-F238E27FC236}">
                  <a16:creationId xmlns:a16="http://schemas.microsoft.com/office/drawing/2014/main" id="{52E76A99-F236-409C-8502-C84B1A99AC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6152" y="3862499"/>
              <a:ext cx="447031" cy="3278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33C1FE30-1E91-4F3A-AACF-715ED1CF3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-129854" y="4226516"/>
              <a:ext cx="375388" cy="375388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7594E7A-C3D5-4ACA-8490-F83A4717572A}"/>
              </a:ext>
            </a:extLst>
          </p:cNvPr>
          <p:cNvGrpSpPr/>
          <p:nvPr/>
        </p:nvGrpSpPr>
        <p:grpSpPr>
          <a:xfrm>
            <a:off x="7345522" y="2469741"/>
            <a:ext cx="2072337" cy="2181179"/>
            <a:chOff x="-119284" y="2619005"/>
            <a:chExt cx="2072337" cy="218117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6156F2E-2B85-4163-982F-055BE9830B12}"/>
                </a:ext>
              </a:extLst>
            </p:cNvPr>
            <p:cNvGrpSpPr/>
            <p:nvPr/>
          </p:nvGrpSpPr>
          <p:grpSpPr>
            <a:xfrm>
              <a:off x="-119284" y="2619005"/>
              <a:ext cx="2067458" cy="2181179"/>
              <a:chOff x="-119284" y="2619005"/>
              <a:chExt cx="2067458" cy="2181179"/>
            </a:xfrm>
          </p:grpSpPr>
          <p:pic>
            <p:nvPicPr>
              <p:cNvPr id="27" name="Graphic 26">
                <a:extLst>
                  <a:ext uri="{FF2B5EF4-FFF2-40B4-BE49-F238E27FC236}">
                    <a16:creationId xmlns:a16="http://schemas.microsoft.com/office/drawing/2014/main" id="{38ECA6DF-8ECD-4B93-A59F-EAF04E3A34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639472" y="2619005"/>
                <a:ext cx="566274" cy="566274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38CADD8-163D-4CBA-879C-BA0A178465F6}"/>
                  </a:ext>
                </a:extLst>
              </p:cNvPr>
              <p:cNvSpPr txBox="1"/>
              <p:nvPr/>
            </p:nvSpPr>
            <p:spPr>
              <a:xfrm>
                <a:off x="-119284" y="3138191"/>
                <a:ext cx="2067458" cy="1661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IN" sz="1200" b="1" dirty="0">
                    <a:solidFill>
                      <a:srgbClr val="000000"/>
                    </a:solidFill>
                    <a:latin typeface="Segoe UI"/>
                  </a:rPr>
                  <a:t>Target1</a:t>
                </a:r>
                <a:br>
                  <a:rPr lang="en-IN" sz="1200" b="1" dirty="0">
                    <a:solidFill>
                      <a:srgbClr val="000000"/>
                    </a:solidFill>
                    <a:latin typeface="Segoe UI"/>
                  </a:rPr>
                </a:br>
                <a:r>
                  <a:rPr lang="en-IN" sz="1000" dirty="0" err="1">
                    <a:solidFill>
                      <a:srgbClr val="000000"/>
                    </a:solidFill>
                    <a:latin typeface="Segoe UI"/>
                  </a:rPr>
                  <a:t>Priv</a:t>
                </a:r>
                <a:r>
                  <a:rPr lang="en-IN" sz="1000" dirty="0">
                    <a:solidFill>
                      <a:srgbClr val="000000"/>
                    </a:solidFill>
                    <a:latin typeface="Segoe UI"/>
                  </a:rPr>
                  <a:t> IP: 192.168.1.110</a:t>
                </a:r>
                <a:br>
                  <a:rPr lang="en-IN" sz="1000" dirty="0">
                    <a:solidFill>
                      <a:srgbClr val="000000"/>
                    </a:solidFill>
                    <a:latin typeface="Segoe UI"/>
                  </a:rPr>
                </a:br>
                <a:r>
                  <a:rPr lang="en-IN" sz="1000" dirty="0">
                    <a:solidFill>
                      <a:srgbClr val="000000"/>
                    </a:solidFill>
                    <a:latin typeface="Segoe UI"/>
                  </a:rPr>
                  <a:t>Standard B1ms</a:t>
                </a:r>
                <a:br>
                  <a:rPr lang="en-IN" sz="1000" dirty="0">
                    <a:solidFill>
                      <a:srgbClr val="000000"/>
                    </a:solidFill>
                    <a:latin typeface="Segoe UI"/>
                  </a:rPr>
                </a:br>
                <a:r>
                  <a:rPr lang="en-IN" sz="1000" dirty="0">
                    <a:solidFill>
                      <a:srgbClr val="000000"/>
                    </a:solidFill>
                    <a:latin typeface="Segoe UI"/>
                  </a:rPr>
                  <a:t>1 vCPU, 2GiB</a:t>
                </a:r>
                <a:br>
                  <a:rPr lang="en-IN" sz="1000" dirty="0">
                    <a:solidFill>
                      <a:srgbClr val="000000"/>
                    </a:solidFill>
                    <a:latin typeface="Segoe UI"/>
                  </a:rPr>
                </a:br>
                <a:r>
                  <a:rPr lang="en-IN" sz="1000" dirty="0">
                    <a:solidFill>
                      <a:srgbClr val="000000"/>
                    </a:solidFill>
                    <a:latin typeface="Segoe UI"/>
                  </a:rPr>
                  <a:t>Ansible Managed</a:t>
                </a:r>
                <a:br>
                  <a:rPr lang="en-IN" sz="1000" dirty="0">
                    <a:solidFill>
                      <a:srgbClr val="000000"/>
                    </a:solidFill>
                    <a:latin typeface="Segoe UI"/>
                  </a:rPr>
                </a:br>
                <a:r>
                  <a:rPr lang="en-IN" sz="1000" dirty="0">
                    <a:solidFill>
                      <a:srgbClr val="000000"/>
                    </a:solidFill>
                    <a:latin typeface="Segoe UI"/>
                  </a:rPr>
                  <a:t>as [webservers]</a:t>
                </a:r>
                <a:br>
                  <a:rPr lang="en-IN" sz="1000" dirty="0">
                    <a:solidFill>
                      <a:srgbClr val="000000"/>
                    </a:solidFill>
                    <a:latin typeface="Segoe UI"/>
                  </a:rPr>
                </a:br>
                <a:r>
                  <a:rPr lang="en-IN" sz="1000" dirty="0" err="1">
                    <a:solidFill>
                      <a:srgbClr val="000000"/>
                    </a:solidFill>
                    <a:latin typeface="Segoe UI"/>
                  </a:rPr>
                  <a:t>dvwa</a:t>
                </a:r>
                <a:r>
                  <a:rPr lang="en-IN" sz="1000" dirty="0">
                    <a:solidFill>
                      <a:srgbClr val="000000"/>
                    </a:solidFill>
                    <a:latin typeface="Segoe UI"/>
                  </a:rPr>
                  <a:t>, </a:t>
                </a:r>
                <a:r>
                  <a:rPr lang="en-IN" sz="1000" dirty="0" err="1">
                    <a:solidFill>
                      <a:srgbClr val="000000"/>
                    </a:solidFill>
                    <a:latin typeface="Segoe UI"/>
                  </a:rPr>
                  <a:t>filebeats</a:t>
                </a:r>
                <a:r>
                  <a:rPr lang="en-IN" sz="1000" dirty="0">
                    <a:solidFill>
                      <a:srgbClr val="000000"/>
                    </a:solidFill>
                    <a:latin typeface="Segoe UI"/>
                  </a:rPr>
                  <a:t>, </a:t>
                </a:r>
                <a:r>
                  <a:rPr lang="en-IN" sz="1000" dirty="0" err="1">
                    <a:solidFill>
                      <a:srgbClr val="000000"/>
                    </a:solidFill>
                    <a:latin typeface="Segoe UI"/>
                  </a:rPr>
                  <a:t>metricbeats</a:t>
                </a:r>
                <a:endParaRPr lang="en-IN" sz="1000" dirty="0">
                  <a:solidFill>
                    <a:srgbClr val="000000"/>
                  </a:solidFill>
                  <a:latin typeface="Segoe UI"/>
                </a:endParaRPr>
              </a:p>
              <a:p>
                <a:pPr algn="ctr">
                  <a:defRPr/>
                </a:pPr>
                <a:r>
                  <a:rPr lang="en-IN" sz="1000" dirty="0">
                    <a:solidFill>
                      <a:srgbClr val="000000"/>
                    </a:solidFill>
                    <a:latin typeface="Segoe UI"/>
                  </a:rPr>
                  <a:t>Docker: DVWA</a:t>
                </a:r>
                <a:br>
                  <a:rPr lang="en-IN" sz="1000" dirty="0">
                    <a:solidFill>
                      <a:srgbClr val="000000"/>
                    </a:solidFill>
                    <a:latin typeface="Segoe UI"/>
                  </a:rPr>
                </a:br>
                <a:r>
                  <a:rPr lang="en-IN" sz="1000" dirty="0" err="1">
                    <a:solidFill>
                      <a:srgbClr val="000000"/>
                    </a:solidFill>
                    <a:latin typeface="Segoe UI"/>
                  </a:rPr>
                  <a:t>cyberxsecurity</a:t>
                </a:r>
                <a:r>
                  <a:rPr lang="en-IN" sz="1000" dirty="0">
                    <a:solidFill>
                      <a:srgbClr val="000000"/>
                    </a:solidFill>
                    <a:latin typeface="Segoe UI"/>
                  </a:rPr>
                  <a:t>/</a:t>
                </a:r>
                <a:r>
                  <a:rPr lang="en-IN" sz="1000" dirty="0" err="1">
                    <a:solidFill>
                      <a:srgbClr val="000000"/>
                    </a:solidFill>
                    <a:latin typeface="Segoe UI"/>
                  </a:rPr>
                  <a:t>dvwa</a:t>
                </a:r>
                <a:br>
                  <a:rPr lang="en-IN" sz="1000" dirty="0">
                    <a:solidFill>
                      <a:srgbClr val="000000"/>
                    </a:solidFill>
                    <a:latin typeface="Segoe UI"/>
                  </a:rPr>
                </a:br>
                <a:r>
                  <a:rPr lang="en-IN" sz="1000" dirty="0">
                    <a:solidFill>
                      <a:srgbClr val="000000"/>
                    </a:solidFill>
                    <a:latin typeface="Segoe UI"/>
                  </a:rPr>
                  <a:t>name: </a:t>
                </a:r>
                <a:r>
                  <a:rPr lang="en-IN" sz="1000" dirty="0" err="1">
                    <a:solidFill>
                      <a:srgbClr val="000000"/>
                    </a:solidFill>
                    <a:latin typeface="Segoe UI"/>
                  </a:rPr>
                  <a:t>dvwa</a:t>
                </a:r>
                <a:endParaRPr lang="en-IN" sz="1000" dirty="0">
                  <a:solidFill>
                    <a:srgbClr val="000000"/>
                  </a:solidFill>
                  <a:latin typeface="Segoe UI"/>
                </a:endParaRPr>
              </a:p>
            </p:txBody>
          </p:sp>
        </p:grpSp>
        <p:pic>
          <p:nvPicPr>
            <p:cNvPr id="25" name="Picture 2" descr="docker Logo Vector">
              <a:extLst>
                <a:ext uri="{FF2B5EF4-FFF2-40B4-BE49-F238E27FC236}">
                  <a16:creationId xmlns:a16="http://schemas.microsoft.com/office/drawing/2014/main" id="{284AC153-6E0C-4425-98AE-3B4E668FC6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6022" y="4226691"/>
              <a:ext cx="447031" cy="3278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9A14584E-245C-45D4-B26F-512307859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501340" y="3726191"/>
              <a:ext cx="375388" cy="375388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FCA947D-7DE3-4293-A3E9-D15B6A51B74B}"/>
              </a:ext>
            </a:extLst>
          </p:cNvPr>
          <p:cNvGrpSpPr/>
          <p:nvPr/>
        </p:nvGrpSpPr>
        <p:grpSpPr>
          <a:xfrm>
            <a:off x="7368775" y="4794313"/>
            <a:ext cx="2067458" cy="1418393"/>
            <a:chOff x="-111120" y="2619005"/>
            <a:chExt cx="2067458" cy="141839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D184208-8C94-4CB2-92F2-C125B90A85D9}"/>
                </a:ext>
              </a:extLst>
            </p:cNvPr>
            <p:cNvGrpSpPr/>
            <p:nvPr/>
          </p:nvGrpSpPr>
          <p:grpSpPr>
            <a:xfrm>
              <a:off x="-111120" y="2619005"/>
              <a:ext cx="2067458" cy="1350183"/>
              <a:chOff x="-111120" y="2619005"/>
              <a:chExt cx="2067458" cy="1350183"/>
            </a:xfrm>
          </p:grpSpPr>
          <p:pic>
            <p:nvPicPr>
              <p:cNvPr id="33" name="Graphic 32">
                <a:extLst>
                  <a:ext uri="{FF2B5EF4-FFF2-40B4-BE49-F238E27FC236}">
                    <a16:creationId xmlns:a16="http://schemas.microsoft.com/office/drawing/2014/main" id="{DB5EB924-987A-4390-BCC3-11141733DB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639472" y="2619005"/>
                <a:ext cx="566274" cy="566274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5F81724-3EFB-4A5A-8769-CC095AF82A46}"/>
                  </a:ext>
                </a:extLst>
              </p:cNvPr>
              <p:cNvSpPr txBox="1"/>
              <p:nvPr/>
            </p:nvSpPr>
            <p:spPr>
              <a:xfrm>
                <a:off x="-111120" y="3138191"/>
                <a:ext cx="206745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IN" sz="1200" b="1" dirty="0">
                    <a:solidFill>
                      <a:srgbClr val="000000"/>
                    </a:solidFill>
                    <a:latin typeface="Segoe UI"/>
                  </a:rPr>
                  <a:t>Target2</a:t>
                </a:r>
                <a:br>
                  <a:rPr lang="en-IN" sz="1200" dirty="0">
                    <a:solidFill>
                      <a:srgbClr val="000000"/>
                    </a:solidFill>
                    <a:latin typeface="Segoe UI"/>
                  </a:rPr>
                </a:br>
                <a:r>
                  <a:rPr lang="en-IN" sz="1200" dirty="0">
                    <a:solidFill>
                      <a:srgbClr val="000000"/>
                    </a:solidFill>
                    <a:latin typeface="Segoe UI"/>
                  </a:rPr>
                  <a:t>Int IP: 192.168.1.115</a:t>
                </a:r>
                <a:br>
                  <a:rPr lang="en-IN" sz="1200" dirty="0">
                    <a:solidFill>
                      <a:srgbClr val="000000"/>
                    </a:solidFill>
                    <a:latin typeface="Segoe UI"/>
                  </a:rPr>
                </a:br>
                <a:r>
                  <a:rPr lang="en-IN" sz="1200" dirty="0">
                    <a:solidFill>
                      <a:srgbClr val="000000"/>
                    </a:solidFill>
                    <a:latin typeface="Segoe UI"/>
                  </a:rPr>
                  <a:t>all else is same </a:t>
                </a:r>
                <a:br>
                  <a:rPr lang="en-IN" sz="1200" dirty="0">
                    <a:solidFill>
                      <a:srgbClr val="000000"/>
                    </a:solidFill>
                    <a:latin typeface="Segoe UI"/>
                  </a:rPr>
                </a:br>
                <a:r>
                  <a:rPr lang="en-IN" sz="1200" dirty="0">
                    <a:solidFill>
                      <a:srgbClr val="000000"/>
                    </a:solidFill>
                    <a:latin typeface="Segoe UI"/>
                  </a:rPr>
                  <a:t>as Web-1</a:t>
                </a:r>
                <a:endParaRPr lang="nl-NL" sz="1200" dirty="0">
                  <a:solidFill>
                    <a:srgbClr val="000000"/>
                  </a:solidFill>
                  <a:latin typeface="Segoe UI"/>
                </a:endParaRPr>
              </a:p>
            </p:txBody>
          </p:sp>
        </p:grpSp>
        <p:pic>
          <p:nvPicPr>
            <p:cNvPr id="31" name="Picture 2" descr="docker Logo Vector">
              <a:extLst>
                <a:ext uri="{FF2B5EF4-FFF2-40B4-BE49-F238E27FC236}">
                  <a16:creationId xmlns:a16="http://schemas.microsoft.com/office/drawing/2014/main" id="{A8FFC7D6-4AAA-4750-800A-A1A33BB180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9120" y="3709575"/>
              <a:ext cx="437091" cy="3278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C21C419E-2169-49E8-B78F-48D18432C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449074" y="3296846"/>
              <a:ext cx="375388" cy="375388"/>
            </a:xfrm>
            <a:prstGeom prst="rect">
              <a:avLst/>
            </a:prstGeom>
          </p:spPr>
        </p:pic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02A7427A-AA26-454A-BA67-34A925F7B3E6}"/>
              </a:ext>
            </a:extLst>
          </p:cNvPr>
          <p:cNvGrpSpPr/>
          <p:nvPr/>
        </p:nvGrpSpPr>
        <p:grpSpPr>
          <a:xfrm>
            <a:off x="7385520" y="6279715"/>
            <a:ext cx="2067458" cy="1165517"/>
            <a:chOff x="7487120" y="6089215"/>
            <a:chExt cx="2067458" cy="1165517"/>
          </a:xfrm>
        </p:grpSpPr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2932FD66-E996-45FB-98F3-3E28C7F6CE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237712" y="6089215"/>
              <a:ext cx="566274" cy="566274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D148B42-9AD8-4597-B7B4-86A858E0599E}"/>
                </a:ext>
              </a:extLst>
            </p:cNvPr>
            <p:cNvSpPr txBox="1"/>
            <p:nvPr/>
          </p:nvSpPr>
          <p:spPr>
            <a:xfrm>
              <a:off x="7487120" y="6608401"/>
              <a:ext cx="20674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IN" sz="1200" b="1" dirty="0">
                  <a:solidFill>
                    <a:srgbClr val="000000"/>
                  </a:solidFill>
                  <a:latin typeface="Segoe UI"/>
                </a:rPr>
                <a:t>Capstone</a:t>
              </a:r>
              <a:br>
                <a:rPr lang="en-IN" sz="1200" b="1" dirty="0">
                  <a:solidFill>
                    <a:srgbClr val="000000"/>
                  </a:solidFill>
                  <a:latin typeface="Segoe UI"/>
                </a:rPr>
              </a:br>
              <a:r>
                <a:rPr lang="en-IN" sz="1200" dirty="0" err="1">
                  <a:solidFill>
                    <a:srgbClr val="000000"/>
                  </a:solidFill>
                  <a:latin typeface="Segoe UI"/>
                </a:rPr>
                <a:t>Priv</a:t>
              </a:r>
              <a:r>
                <a:rPr lang="en-IN" sz="1200" dirty="0">
                  <a:solidFill>
                    <a:srgbClr val="000000"/>
                  </a:solidFill>
                  <a:latin typeface="Segoe UI"/>
                </a:rPr>
                <a:t> IP: 192.168.1.1.5</a:t>
              </a:r>
            </a:p>
            <a:p>
              <a:pPr algn="ctr">
                <a:defRPr/>
              </a:pPr>
              <a:r>
                <a:rPr lang="en-IN" sz="1200" dirty="0" err="1">
                  <a:solidFill>
                    <a:srgbClr val="000000"/>
                  </a:solidFill>
                  <a:latin typeface="Segoe UI"/>
                </a:rPr>
                <a:t>filebeats</a:t>
              </a:r>
              <a:r>
                <a:rPr lang="en-IN" sz="1200" dirty="0">
                  <a:solidFill>
                    <a:srgbClr val="000000"/>
                  </a:solidFill>
                  <a:latin typeface="Segoe UI"/>
                </a:rPr>
                <a:t>, </a:t>
              </a:r>
              <a:r>
                <a:rPr lang="en-IN" sz="1200" dirty="0" err="1">
                  <a:solidFill>
                    <a:srgbClr val="000000"/>
                  </a:solidFill>
                  <a:latin typeface="Segoe UI"/>
                </a:rPr>
                <a:t>metricbeats</a:t>
              </a:r>
              <a:endParaRPr lang="nl-NL" sz="1200" dirty="0">
                <a:solidFill>
                  <a:srgbClr val="000000"/>
                </a:solidFill>
                <a:latin typeface="Segoe UI"/>
              </a:endParaRP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BCD8A3C0-C692-4331-80D8-2338D3ED33BE}"/>
              </a:ext>
            </a:extLst>
          </p:cNvPr>
          <p:cNvSpPr/>
          <p:nvPr/>
        </p:nvSpPr>
        <p:spPr>
          <a:xfrm>
            <a:off x="2897989" y="1925072"/>
            <a:ext cx="7984651" cy="1077790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nl-NL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E769F6-07A8-40D3-91AC-A942ABB0BBA5}"/>
              </a:ext>
            </a:extLst>
          </p:cNvPr>
          <p:cNvSpPr txBox="1"/>
          <p:nvPr/>
        </p:nvSpPr>
        <p:spPr>
          <a:xfrm>
            <a:off x="2947836" y="1751951"/>
            <a:ext cx="2859403" cy="4924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IN" sz="1400" b="1" dirty="0">
                <a:solidFill>
                  <a:srgbClr val="000000"/>
                </a:solidFill>
                <a:latin typeface="Segoe UI"/>
              </a:rPr>
              <a:t>        </a:t>
            </a:r>
            <a:r>
              <a:rPr lang="en-IN" sz="1200" b="1" dirty="0">
                <a:solidFill>
                  <a:srgbClr val="000000"/>
                </a:solidFill>
                <a:latin typeface="Segoe UI"/>
              </a:rPr>
              <a:t>V [Hyper-V Network] </a:t>
            </a:r>
          </a:p>
          <a:p>
            <a:pPr>
              <a:defRPr/>
            </a:pPr>
            <a:r>
              <a:rPr lang="en-IN" sz="1200" b="1" dirty="0">
                <a:solidFill>
                  <a:srgbClr val="000000"/>
                </a:solidFill>
                <a:latin typeface="Segoe UI"/>
              </a:rPr>
              <a:t>            </a:t>
            </a:r>
            <a:r>
              <a:rPr lang="en-IN" sz="1200" dirty="0">
                <a:solidFill>
                  <a:srgbClr val="000000"/>
                </a:solidFill>
                <a:latin typeface="Segoe UI"/>
              </a:rPr>
              <a:t>all VM are Ubuntu 20.04</a:t>
            </a:r>
            <a:endParaRPr lang="nl-NL" sz="1200" dirty="0">
              <a:solidFill>
                <a:srgbClr val="000000"/>
              </a:solidFill>
              <a:latin typeface="Segoe UI"/>
            </a:endParaRPr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12632574-9795-45D8-A55C-9729A12C130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978050" y="1709951"/>
            <a:ext cx="411748" cy="463211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D8A22C22-26AD-4E64-AEB0-5F52D124153E}"/>
              </a:ext>
            </a:extLst>
          </p:cNvPr>
          <p:cNvGrpSpPr/>
          <p:nvPr/>
        </p:nvGrpSpPr>
        <p:grpSpPr>
          <a:xfrm>
            <a:off x="8242137" y="1123438"/>
            <a:ext cx="2198793" cy="386594"/>
            <a:chOff x="6013553" y="1076460"/>
            <a:chExt cx="2198793" cy="386594"/>
          </a:xfrm>
        </p:grpSpPr>
        <p:pic>
          <p:nvPicPr>
            <p:cNvPr id="43" name="Picture 42" descr="A picture containing light&#10;&#10;Description automatically generated">
              <a:extLst>
                <a:ext uri="{FF2B5EF4-FFF2-40B4-BE49-F238E27FC236}">
                  <a16:creationId xmlns:a16="http://schemas.microsoft.com/office/drawing/2014/main" id="{F9AF3E32-553E-4144-B4E3-62CA56831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3553" y="1076460"/>
              <a:ext cx="491658" cy="386594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EAABDB3-0F98-4E5F-9723-B63ABA8009C4}"/>
                </a:ext>
              </a:extLst>
            </p:cNvPr>
            <p:cNvSpPr txBox="1"/>
            <p:nvPr/>
          </p:nvSpPr>
          <p:spPr>
            <a:xfrm>
              <a:off x="6540075" y="1114510"/>
              <a:ext cx="16722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IN" sz="1200" b="1" dirty="0">
                  <a:solidFill>
                    <a:srgbClr val="000000"/>
                  </a:solidFill>
                  <a:latin typeface="Segoe UI"/>
                </a:rPr>
                <a:t>East US [region]</a:t>
              </a:r>
              <a:endParaRPr lang="nl-NL" sz="1200" b="1" dirty="0">
                <a:solidFill>
                  <a:srgbClr val="000000"/>
                </a:solidFill>
                <a:latin typeface="Segoe UI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AF4139D3-345E-4D7E-9797-A669CC969D99}"/>
              </a:ext>
            </a:extLst>
          </p:cNvPr>
          <p:cNvGrpSpPr/>
          <p:nvPr/>
        </p:nvGrpSpPr>
        <p:grpSpPr>
          <a:xfrm>
            <a:off x="532747" y="5756375"/>
            <a:ext cx="1947555" cy="1505671"/>
            <a:chOff x="1010267" y="5088355"/>
            <a:chExt cx="1947555" cy="1505671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1A1ADF04-B791-4FED-AD5C-2ECD8F192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87302" y="5088355"/>
              <a:ext cx="372346" cy="372346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26DF496-9C50-45EB-A2D7-6675E284F541}"/>
                </a:ext>
              </a:extLst>
            </p:cNvPr>
            <p:cNvSpPr txBox="1"/>
            <p:nvPr/>
          </p:nvSpPr>
          <p:spPr>
            <a:xfrm>
              <a:off x="1010267" y="5239809"/>
              <a:ext cx="1947555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IN" sz="1200" b="1" dirty="0">
                  <a:solidFill>
                    <a:srgbClr val="000000"/>
                  </a:solidFill>
                  <a:latin typeface="Segoe UI"/>
                </a:rPr>
                <a:t>Red-N-S-G-1</a:t>
              </a:r>
              <a:br>
                <a:rPr lang="en-IN" b="1" dirty="0">
                  <a:solidFill>
                    <a:srgbClr val="000000"/>
                  </a:solidFill>
                  <a:latin typeface="Segoe UI"/>
                </a:rPr>
              </a:br>
              <a:r>
                <a:rPr lang="en-IN" sz="1000" b="1" dirty="0">
                  <a:solidFill>
                    <a:srgbClr val="000000"/>
                  </a:solidFill>
                  <a:latin typeface="Segoe UI"/>
                </a:rPr>
                <a:t>Rule 100</a:t>
              </a:r>
              <a:r>
                <a:rPr lang="en-IN" sz="1000" dirty="0">
                  <a:solidFill>
                    <a:srgbClr val="000000"/>
                  </a:solidFill>
                  <a:latin typeface="Segoe UI"/>
                </a:rPr>
                <a:t> </a:t>
              </a:r>
              <a:r>
                <a:rPr lang="en-IN" sz="1000" b="1" dirty="0">
                  <a:solidFill>
                    <a:srgbClr val="00B050"/>
                  </a:solidFill>
                  <a:latin typeface="Segoe UI"/>
                </a:rPr>
                <a:t>Allow</a:t>
              </a:r>
              <a:r>
                <a:rPr lang="en-IN" sz="1000" dirty="0">
                  <a:solidFill>
                    <a:srgbClr val="000000"/>
                  </a:solidFill>
                  <a:latin typeface="Segoe UI"/>
                </a:rPr>
                <a:t> HTTP from Loreto-Ralph to </a:t>
              </a:r>
              <a:br>
                <a:rPr lang="en-IN" sz="1000" dirty="0">
                  <a:solidFill>
                    <a:srgbClr val="000000"/>
                  </a:solidFill>
                  <a:latin typeface="Segoe UI"/>
                </a:rPr>
              </a:br>
              <a:r>
                <a:rPr lang="en-IN" sz="1000" dirty="0">
                  <a:solidFill>
                    <a:srgbClr val="000000"/>
                  </a:solidFill>
                  <a:latin typeface="Segoe UI"/>
                </a:rPr>
                <a:t>10.0.0.6, 10.0.0.8</a:t>
              </a:r>
              <a:br>
                <a:rPr lang="en-IN" sz="1000" dirty="0">
                  <a:solidFill>
                    <a:srgbClr val="000000"/>
                  </a:solidFill>
                  <a:latin typeface="Segoe UI"/>
                </a:rPr>
              </a:br>
              <a:r>
                <a:rPr lang="en-IN" sz="1000" b="1" dirty="0">
                  <a:solidFill>
                    <a:srgbClr val="000000"/>
                  </a:solidFill>
                  <a:latin typeface="Segoe UI"/>
                </a:rPr>
                <a:t>Rule 110</a:t>
              </a:r>
              <a:r>
                <a:rPr lang="en-IN" sz="1000" dirty="0">
                  <a:solidFill>
                    <a:srgbClr val="000000"/>
                  </a:solidFill>
                  <a:latin typeface="Segoe UI"/>
                </a:rPr>
                <a:t>  </a:t>
              </a:r>
              <a:r>
                <a:rPr lang="en-IN" sz="1000" b="1" dirty="0">
                  <a:solidFill>
                    <a:srgbClr val="00B050"/>
                  </a:solidFill>
                  <a:latin typeface="Segoe UI"/>
                </a:rPr>
                <a:t>Allow</a:t>
              </a:r>
              <a:r>
                <a:rPr lang="en-IN" sz="1000" dirty="0">
                  <a:solidFill>
                    <a:srgbClr val="000000"/>
                  </a:solidFill>
                  <a:latin typeface="Segoe UI"/>
                </a:rPr>
                <a:t> SSH from  Loreto-Ralph to 10.0.0.4 </a:t>
              </a:r>
              <a:br>
                <a:rPr lang="en-IN" sz="1000" dirty="0">
                  <a:solidFill>
                    <a:srgbClr val="000000"/>
                  </a:solidFill>
                  <a:latin typeface="Segoe UI"/>
                </a:rPr>
              </a:br>
              <a:r>
                <a:rPr lang="en-IN" sz="1000" b="1" dirty="0">
                  <a:solidFill>
                    <a:srgbClr val="000000"/>
                  </a:solidFill>
                  <a:latin typeface="Segoe UI"/>
                </a:rPr>
                <a:t>Rule 120</a:t>
              </a:r>
              <a:r>
                <a:rPr lang="en-IN" sz="1000" dirty="0">
                  <a:solidFill>
                    <a:srgbClr val="000000"/>
                  </a:solidFill>
                  <a:latin typeface="Segoe UI"/>
                </a:rPr>
                <a:t>  </a:t>
              </a:r>
              <a:r>
                <a:rPr lang="en-IN" sz="1000" b="1" dirty="0">
                  <a:solidFill>
                    <a:srgbClr val="00B050"/>
                  </a:solidFill>
                  <a:latin typeface="Segoe UI"/>
                </a:rPr>
                <a:t>Allow</a:t>
              </a:r>
              <a:r>
                <a:rPr lang="en-IN" sz="1000" dirty="0">
                  <a:solidFill>
                    <a:srgbClr val="000000"/>
                  </a:solidFill>
                  <a:latin typeface="Segoe UI"/>
                </a:rPr>
                <a:t> SSH from 10.0.0.4 to Virtual Machines</a:t>
              </a:r>
              <a:endParaRPr lang="en-IN" sz="1200" dirty="0">
                <a:solidFill>
                  <a:srgbClr val="000000"/>
                </a:solidFill>
                <a:latin typeface="Segoe UI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EC367A6B-40AF-4AA1-BB08-933227F988E3}"/>
              </a:ext>
            </a:extLst>
          </p:cNvPr>
          <p:cNvSpPr txBox="1"/>
          <p:nvPr/>
        </p:nvSpPr>
        <p:spPr>
          <a:xfrm>
            <a:off x="739922" y="2345851"/>
            <a:ext cx="194755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IN" sz="1200" b="1" dirty="0">
                <a:solidFill>
                  <a:srgbClr val="000000"/>
                </a:solidFill>
                <a:latin typeface="Segoe UI"/>
              </a:rPr>
              <a:t>Bay Area HQ</a:t>
            </a:r>
            <a:br>
              <a:rPr lang="en-IN" sz="1200" b="1" dirty="0">
                <a:solidFill>
                  <a:srgbClr val="000000"/>
                </a:solidFill>
                <a:latin typeface="Segoe UI"/>
              </a:rPr>
            </a:br>
            <a:r>
              <a:rPr lang="en-IN" sz="1200" b="1" dirty="0">
                <a:solidFill>
                  <a:srgbClr val="000000"/>
                </a:solidFill>
                <a:latin typeface="Segoe UI"/>
              </a:rPr>
              <a:t>Loreto-Ralph</a:t>
            </a:r>
            <a:br>
              <a:rPr lang="en-IN" b="1" dirty="0">
                <a:solidFill>
                  <a:srgbClr val="000000"/>
                </a:solidFill>
                <a:latin typeface="Segoe UI"/>
              </a:rPr>
            </a:br>
            <a:r>
              <a:rPr lang="en-IN" sz="1000" dirty="0">
                <a:solidFill>
                  <a:srgbClr val="000000"/>
                </a:solidFill>
                <a:latin typeface="Segoe UI"/>
              </a:rPr>
              <a:t>Public IP: 76.103.227.48</a:t>
            </a:r>
            <a:endParaRPr lang="en-IN" sz="1200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969EBCC-78BB-4B2D-AEF3-AD3FE5CF1DEF}"/>
              </a:ext>
            </a:extLst>
          </p:cNvPr>
          <p:cNvSpPr txBox="1"/>
          <p:nvPr/>
        </p:nvSpPr>
        <p:spPr>
          <a:xfrm>
            <a:off x="1208450" y="4596426"/>
            <a:ext cx="76468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IN" sz="1200" b="1" dirty="0">
                <a:solidFill>
                  <a:srgbClr val="000000"/>
                </a:solidFill>
                <a:latin typeface="Segoe UI"/>
              </a:rPr>
              <a:t>Public</a:t>
            </a:r>
            <a:br>
              <a:rPr lang="en-IN" sz="1200" b="1" dirty="0">
                <a:solidFill>
                  <a:srgbClr val="000000"/>
                </a:solidFill>
                <a:latin typeface="Segoe UI"/>
              </a:rPr>
            </a:br>
            <a:r>
              <a:rPr lang="en-IN" sz="1200" b="1" dirty="0">
                <a:solidFill>
                  <a:srgbClr val="000000"/>
                </a:solidFill>
                <a:latin typeface="Segoe UI"/>
              </a:rPr>
              <a:t>Internet</a:t>
            </a:r>
            <a:endParaRPr lang="en-IN" sz="1200" dirty="0">
              <a:solidFill>
                <a:srgbClr val="000000"/>
              </a:solidFill>
              <a:latin typeface="Segoe UI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9384A68-8242-4E72-A127-D9D8B5D5AE01}"/>
              </a:ext>
            </a:extLst>
          </p:cNvPr>
          <p:cNvGrpSpPr/>
          <p:nvPr/>
        </p:nvGrpSpPr>
        <p:grpSpPr>
          <a:xfrm>
            <a:off x="5505976" y="3310989"/>
            <a:ext cx="898236" cy="967779"/>
            <a:chOff x="4631009" y="2076533"/>
            <a:chExt cx="898236" cy="967779"/>
          </a:xfrm>
        </p:grpSpPr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3A7F344C-3CFB-4289-B093-2966236D9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31009" y="2076533"/>
              <a:ext cx="898236" cy="898236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92855F4-716E-47CF-BA10-23E9F1E03EB9}"/>
                </a:ext>
              </a:extLst>
            </p:cNvPr>
            <p:cNvSpPr txBox="1"/>
            <p:nvPr/>
          </p:nvSpPr>
          <p:spPr>
            <a:xfrm>
              <a:off x="4755173" y="2467231"/>
              <a:ext cx="539063" cy="5770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IN" sz="1050" b="1" dirty="0">
                  <a:solidFill>
                    <a:srgbClr val="000000"/>
                  </a:solidFill>
                  <a:latin typeface="Segoe UI"/>
                </a:rPr>
                <a:t>Rule 100</a:t>
              </a:r>
            </a:p>
            <a:p>
              <a:pPr algn="ctr">
                <a:defRPr/>
              </a:pPr>
              <a:r>
                <a:rPr lang="en-IN" sz="1050" b="1" dirty="0">
                  <a:solidFill>
                    <a:srgbClr val="000000"/>
                  </a:solidFill>
                  <a:latin typeface="Segoe UI"/>
                </a:rPr>
                <a:t>HTTP</a:t>
              </a:r>
              <a:endParaRPr lang="nl-NL" sz="1050" b="1" dirty="0">
                <a:solidFill>
                  <a:srgbClr val="000000"/>
                </a:solidFill>
                <a:latin typeface="Segoe UI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C38428D-BCC5-46FB-9934-D88424101722}"/>
              </a:ext>
            </a:extLst>
          </p:cNvPr>
          <p:cNvGrpSpPr/>
          <p:nvPr/>
        </p:nvGrpSpPr>
        <p:grpSpPr>
          <a:xfrm>
            <a:off x="5542964" y="5349562"/>
            <a:ext cx="898236" cy="967779"/>
            <a:chOff x="4631009" y="2076533"/>
            <a:chExt cx="898236" cy="967779"/>
          </a:xfrm>
        </p:grpSpPr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ADF0EE50-D323-4C70-B919-BF794CB39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31009" y="2076533"/>
              <a:ext cx="898236" cy="898236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ACF5F38-F35A-416A-9E45-4A911A545A1B}"/>
                </a:ext>
              </a:extLst>
            </p:cNvPr>
            <p:cNvSpPr txBox="1"/>
            <p:nvPr/>
          </p:nvSpPr>
          <p:spPr>
            <a:xfrm>
              <a:off x="4755174" y="2467231"/>
              <a:ext cx="505588" cy="5770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IN" sz="1050" b="1" dirty="0">
                  <a:solidFill>
                    <a:srgbClr val="000000"/>
                  </a:solidFill>
                  <a:latin typeface="Segoe UI"/>
                </a:rPr>
                <a:t>Rule 120</a:t>
              </a:r>
              <a:br>
                <a:rPr lang="en-IN" sz="1050" b="1" dirty="0">
                  <a:solidFill>
                    <a:srgbClr val="000000"/>
                  </a:solidFill>
                  <a:latin typeface="Segoe UI"/>
                </a:rPr>
              </a:br>
              <a:r>
                <a:rPr lang="en-IN" sz="1050" b="1" dirty="0">
                  <a:solidFill>
                    <a:srgbClr val="000000"/>
                  </a:solidFill>
                  <a:latin typeface="Segoe UI"/>
                </a:rPr>
                <a:t>SSH</a:t>
              </a:r>
              <a:endParaRPr lang="nl-NL" sz="1050" b="1" dirty="0">
                <a:solidFill>
                  <a:srgbClr val="000000"/>
                </a:solidFill>
                <a:latin typeface="Segoe UI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EC93F1F-6D1E-420A-9B46-C59C0B8C05F0}"/>
              </a:ext>
            </a:extLst>
          </p:cNvPr>
          <p:cNvGrpSpPr/>
          <p:nvPr/>
        </p:nvGrpSpPr>
        <p:grpSpPr>
          <a:xfrm>
            <a:off x="3144191" y="5341109"/>
            <a:ext cx="898236" cy="967779"/>
            <a:chOff x="4631009" y="2076533"/>
            <a:chExt cx="898236" cy="967779"/>
          </a:xfrm>
        </p:grpSpPr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50879B0E-1A5B-456B-9706-EB56FA68B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31009" y="2076533"/>
              <a:ext cx="898236" cy="898236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5939EEC-549B-4234-A1F2-039DE3CC1B0E}"/>
                </a:ext>
              </a:extLst>
            </p:cNvPr>
            <p:cNvSpPr txBox="1"/>
            <p:nvPr/>
          </p:nvSpPr>
          <p:spPr>
            <a:xfrm>
              <a:off x="4755174" y="2467231"/>
              <a:ext cx="505588" cy="5770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IN" sz="1050" b="1" dirty="0">
                  <a:solidFill>
                    <a:srgbClr val="000000"/>
                  </a:solidFill>
                  <a:latin typeface="Segoe UI"/>
                </a:rPr>
                <a:t>Rule 110</a:t>
              </a:r>
              <a:br>
                <a:rPr lang="en-IN" sz="1050" b="1" dirty="0">
                  <a:solidFill>
                    <a:srgbClr val="000000"/>
                  </a:solidFill>
                  <a:latin typeface="Segoe UI"/>
                </a:rPr>
              </a:br>
              <a:r>
                <a:rPr lang="en-IN" sz="1050" b="1" dirty="0">
                  <a:solidFill>
                    <a:srgbClr val="000000"/>
                  </a:solidFill>
                  <a:latin typeface="Segoe UI"/>
                </a:rPr>
                <a:t>SSH</a:t>
              </a:r>
              <a:endParaRPr lang="nl-NL" sz="1050" b="1" dirty="0">
                <a:solidFill>
                  <a:srgbClr val="000000"/>
                </a:solidFill>
                <a:latin typeface="Segoe UI"/>
              </a:endParaRPr>
            </a:p>
          </p:txBody>
        </p:sp>
      </p:grpSp>
      <p:cxnSp>
        <p:nvCxnSpPr>
          <p:cNvPr id="57" name="Connector: Elbow 10">
            <a:extLst>
              <a:ext uri="{FF2B5EF4-FFF2-40B4-BE49-F238E27FC236}">
                <a16:creationId xmlns:a16="http://schemas.microsoft.com/office/drawing/2014/main" id="{36959487-5A90-43B7-A11B-750DD4D6F6D1}"/>
              </a:ext>
            </a:extLst>
          </p:cNvPr>
          <p:cNvCxnSpPr>
            <a:cxnSpLocks/>
            <a:stCxn id="55" idx="3"/>
            <a:endCxn id="21" idx="1"/>
          </p:cNvCxnSpPr>
          <p:nvPr/>
        </p:nvCxnSpPr>
        <p:spPr>
          <a:xfrm>
            <a:off x="4042427" y="5790227"/>
            <a:ext cx="447947" cy="6915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10">
            <a:extLst>
              <a:ext uri="{FF2B5EF4-FFF2-40B4-BE49-F238E27FC236}">
                <a16:creationId xmlns:a16="http://schemas.microsoft.com/office/drawing/2014/main" id="{86C5BBB5-4F9E-451D-A650-7480C2449409}"/>
              </a:ext>
            </a:extLst>
          </p:cNvPr>
          <p:cNvCxnSpPr>
            <a:cxnSpLocks/>
            <a:stCxn id="6" idx="0"/>
          </p:cNvCxnSpPr>
          <p:nvPr/>
        </p:nvCxnSpPr>
        <p:spPr>
          <a:xfrm>
            <a:off x="2321670" y="4959746"/>
            <a:ext cx="460370" cy="833938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10">
            <a:extLst>
              <a:ext uri="{FF2B5EF4-FFF2-40B4-BE49-F238E27FC236}">
                <a16:creationId xmlns:a16="http://schemas.microsoft.com/office/drawing/2014/main" id="{1E93DE3A-D9C1-47C6-A568-3FFF7E272915}"/>
              </a:ext>
            </a:extLst>
          </p:cNvPr>
          <p:cNvCxnSpPr>
            <a:cxnSpLocks/>
            <a:stCxn id="21" idx="3"/>
            <a:endCxn id="52" idx="1"/>
          </p:cNvCxnSpPr>
          <p:nvPr/>
        </p:nvCxnSpPr>
        <p:spPr>
          <a:xfrm>
            <a:off x="5056648" y="5797143"/>
            <a:ext cx="486319" cy="1539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10">
            <a:extLst>
              <a:ext uri="{FF2B5EF4-FFF2-40B4-BE49-F238E27FC236}">
                <a16:creationId xmlns:a16="http://schemas.microsoft.com/office/drawing/2014/main" id="{80EE610E-1950-4370-8DF2-2A1708DE6B79}"/>
              </a:ext>
            </a:extLst>
          </p:cNvPr>
          <p:cNvCxnSpPr>
            <a:cxnSpLocks/>
            <a:stCxn id="49" idx="3"/>
            <a:endCxn id="27" idx="1"/>
          </p:cNvCxnSpPr>
          <p:nvPr/>
        </p:nvCxnSpPr>
        <p:spPr>
          <a:xfrm flipV="1">
            <a:off x="6398843" y="2740647"/>
            <a:ext cx="1700066" cy="1007229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10">
            <a:extLst>
              <a:ext uri="{FF2B5EF4-FFF2-40B4-BE49-F238E27FC236}">
                <a16:creationId xmlns:a16="http://schemas.microsoft.com/office/drawing/2014/main" id="{19616B27-1D72-43A3-B969-7FB2C031282C}"/>
              </a:ext>
            </a:extLst>
          </p:cNvPr>
          <p:cNvCxnSpPr>
            <a:cxnSpLocks/>
            <a:stCxn id="52" idx="3"/>
            <a:endCxn id="27" idx="1"/>
          </p:cNvCxnSpPr>
          <p:nvPr/>
        </p:nvCxnSpPr>
        <p:spPr>
          <a:xfrm flipV="1">
            <a:off x="6435831" y="2740647"/>
            <a:ext cx="1663078" cy="304580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10">
            <a:extLst>
              <a:ext uri="{FF2B5EF4-FFF2-40B4-BE49-F238E27FC236}">
                <a16:creationId xmlns:a16="http://schemas.microsoft.com/office/drawing/2014/main" id="{F0F95ED1-BC13-4B57-B392-C6EE890B77EC}"/>
              </a:ext>
            </a:extLst>
          </p:cNvPr>
          <p:cNvCxnSpPr>
            <a:cxnSpLocks/>
            <a:stCxn id="49" idx="3"/>
            <a:endCxn id="36" idx="1"/>
          </p:cNvCxnSpPr>
          <p:nvPr/>
        </p:nvCxnSpPr>
        <p:spPr>
          <a:xfrm>
            <a:off x="6398843" y="3747876"/>
            <a:ext cx="1731900" cy="2802745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10">
            <a:extLst>
              <a:ext uri="{FF2B5EF4-FFF2-40B4-BE49-F238E27FC236}">
                <a16:creationId xmlns:a16="http://schemas.microsoft.com/office/drawing/2014/main" id="{45926584-59A4-4D81-97CC-27E427F9AA7C}"/>
              </a:ext>
            </a:extLst>
          </p:cNvPr>
          <p:cNvCxnSpPr>
            <a:cxnSpLocks/>
            <a:stCxn id="49" idx="3"/>
            <a:endCxn id="33" idx="1"/>
          </p:cNvCxnSpPr>
          <p:nvPr/>
        </p:nvCxnSpPr>
        <p:spPr>
          <a:xfrm>
            <a:off x="6404212" y="3760107"/>
            <a:ext cx="1715155" cy="1317343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10">
            <a:extLst>
              <a:ext uri="{FF2B5EF4-FFF2-40B4-BE49-F238E27FC236}">
                <a16:creationId xmlns:a16="http://schemas.microsoft.com/office/drawing/2014/main" id="{9352941C-BEAA-4789-8CF7-18AFC51D3D19}"/>
              </a:ext>
            </a:extLst>
          </p:cNvPr>
          <p:cNvCxnSpPr>
            <a:cxnSpLocks/>
            <a:stCxn id="52" idx="3"/>
            <a:endCxn id="33" idx="1"/>
          </p:cNvCxnSpPr>
          <p:nvPr/>
        </p:nvCxnSpPr>
        <p:spPr>
          <a:xfrm flipV="1">
            <a:off x="6441200" y="5077450"/>
            <a:ext cx="1678167" cy="72123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10">
            <a:extLst>
              <a:ext uri="{FF2B5EF4-FFF2-40B4-BE49-F238E27FC236}">
                <a16:creationId xmlns:a16="http://schemas.microsoft.com/office/drawing/2014/main" id="{C12EE754-095D-4119-A8FB-3403672B468B}"/>
              </a:ext>
            </a:extLst>
          </p:cNvPr>
          <p:cNvCxnSpPr>
            <a:cxnSpLocks/>
            <a:stCxn id="52" idx="3"/>
            <a:endCxn id="36" idx="1"/>
          </p:cNvCxnSpPr>
          <p:nvPr/>
        </p:nvCxnSpPr>
        <p:spPr>
          <a:xfrm>
            <a:off x="6435831" y="5786449"/>
            <a:ext cx="1694912" cy="76417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Graphic 79">
            <a:extLst>
              <a:ext uri="{FF2B5EF4-FFF2-40B4-BE49-F238E27FC236}">
                <a16:creationId xmlns:a16="http://schemas.microsoft.com/office/drawing/2014/main" id="{AD076581-9247-45FE-A8F7-A4B2A06EC40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147527" y="11719313"/>
            <a:ext cx="341067" cy="341067"/>
          </a:xfrm>
          <a:prstGeom prst="rect">
            <a:avLst/>
          </a:prstGeom>
        </p:spPr>
      </p:pic>
      <p:pic>
        <p:nvPicPr>
          <p:cNvPr id="81" name="Graphic 80">
            <a:extLst>
              <a:ext uri="{FF2B5EF4-FFF2-40B4-BE49-F238E27FC236}">
                <a16:creationId xmlns:a16="http://schemas.microsoft.com/office/drawing/2014/main" id="{94B0F9FD-B1AA-4FA9-8A14-1EBEAC4D301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11278" y="11117337"/>
            <a:ext cx="423149" cy="423149"/>
          </a:xfrm>
          <a:prstGeom prst="rect">
            <a:avLst/>
          </a:prstGeom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FBDE6CCF-C078-4F3D-9C1D-CAD5F89D5459}"/>
              </a:ext>
            </a:extLst>
          </p:cNvPr>
          <p:cNvGrpSpPr/>
          <p:nvPr/>
        </p:nvGrpSpPr>
        <p:grpSpPr>
          <a:xfrm>
            <a:off x="3270458" y="2768219"/>
            <a:ext cx="2067458" cy="2550511"/>
            <a:chOff x="-119284" y="2619005"/>
            <a:chExt cx="2067458" cy="2550511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8998338B-1ABF-41BA-8834-84F2EABD9580}"/>
                </a:ext>
              </a:extLst>
            </p:cNvPr>
            <p:cNvGrpSpPr/>
            <p:nvPr/>
          </p:nvGrpSpPr>
          <p:grpSpPr>
            <a:xfrm>
              <a:off x="-119284" y="2619005"/>
              <a:ext cx="2067458" cy="2550511"/>
              <a:chOff x="-119284" y="2619005"/>
              <a:chExt cx="2067458" cy="2550511"/>
            </a:xfrm>
          </p:grpSpPr>
          <p:pic>
            <p:nvPicPr>
              <p:cNvPr id="94" name="Graphic 93">
                <a:extLst>
                  <a:ext uri="{FF2B5EF4-FFF2-40B4-BE49-F238E27FC236}">
                    <a16:creationId xmlns:a16="http://schemas.microsoft.com/office/drawing/2014/main" id="{42822D56-8A04-4C53-BC78-E58398492A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639472" y="2619005"/>
                <a:ext cx="566274" cy="566274"/>
              </a:xfrm>
              <a:prstGeom prst="rect">
                <a:avLst/>
              </a:prstGeom>
            </p:spPr>
          </p:pic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1F84245-6A0D-4ECC-950A-F4619AC1EFC7}"/>
                  </a:ext>
                </a:extLst>
              </p:cNvPr>
              <p:cNvSpPr txBox="1"/>
              <p:nvPr/>
            </p:nvSpPr>
            <p:spPr>
              <a:xfrm>
                <a:off x="-119284" y="3138191"/>
                <a:ext cx="2067458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IN" sz="1200" b="1" dirty="0" err="1">
                    <a:solidFill>
                      <a:srgbClr val="000000"/>
                    </a:solidFill>
                    <a:latin typeface="Segoe UI"/>
                  </a:rPr>
                  <a:t>ElasticSearch</a:t>
                </a:r>
                <a:r>
                  <a:rPr lang="en-IN" sz="1200" b="1" dirty="0">
                    <a:solidFill>
                      <a:srgbClr val="000000"/>
                    </a:solidFill>
                    <a:latin typeface="Segoe UI"/>
                  </a:rPr>
                  <a:t>-</a:t>
                </a:r>
                <a:br>
                  <a:rPr lang="en-IN" sz="1200" b="1" dirty="0">
                    <a:solidFill>
                      <a:srgbClr val="000000"/>
                    </a:solidFill>
                    <a:latin typeface="Segoe UI"/>
                  </a:rPr>
                </a:br>
                <a:r>
                  <a:rPr lang="en-IN" sz="1200" b="1" dirty="0" err="1">
                    <a:solidFill>
                      <a:srgbClr val="000000"/>
                    </a:solidFill>
                    <a:latin typeface="Segoe UI"/>
                  </a:rPr>
                  <a:t>LogStash</a:t>
                </a:r>
                <a:r>
                  <a:rPr lang="en-IN" sz="1200" b="1" dirty="0">
                    <a:solidFill>
                      <a:srgbClr val="000000"/>
                    </a:solidFill>
                    <a:latin typeface="Segoe UI"/>
                  </a:rPr>
                  <a:t>-Kibana</a:t>
                </a:r>
                <a:br>
                  <a:rPr lang="en-IN" sz="1200" b="1" dirty="0">
                    <a:solidFill>
                      <a:srgbClr val="000000"/>
                    </a:solidFill>
                    <a:latin typeface="Segoe UI"/>
                  </a:rPr>
                </a:br>
                <a:r>
                  <a:rPr lang="en-IN" sz="1200" b="1" dirty="0">
                    <a:solidFill>
                      <a:srgbClr val="000000"/>
                    </a:solidFill>
                    <a:latin typeface="Segoe UI"/>
                  </a:rPr>
                  <a:t>ELK</a:t>
                </a:r>
                <a:br>
                  <a:rPr lang="en-IN" sz="1200" b="1" dirty="0">
                    <a:solidFill>
                      <a:srgbClr val="000000"/>
                    </a:solidFill>
                    <a:latin typeface="Segoe UI"/>
                  </a:rPr>
                </a:br>
                <a:r>
                  <a:rPr lang="en-IN" sz="1000" dirty="0">
                    <a:solidFill>
                      <a:srgbClr val="000000"/>
                    </a:solidFill>
                    <a:latin typeface="Segoe UI"/>
                  </a:rPr>
                  <a:t>Public IP: 20.112.97.100</a:t>
                </a:r>
              </a:p>
              <a:p>
                <a:pPr algn="ctr">
                  <a:defRPr/>
                </a:pPr>
                <a:r>
                  <a:rPr lang="en-IN" sz="1000" dirty="0">
                    <a:solidFill>
                      <a:srgbClr val="000000"/>
                    </a:solidFill>
                    <a:latin typeface="Segoe UI"/>
                  </a:rPr>
                  <a:t>Int IP: 10.1.0.4</a:t>
                </a:r>
                <a:br>
                  <a:rPr lang="en-IN" sz="1000" dirty="0">
                    <a:solidFill>
                      <a:srgbClr val="000000"/>
                    </a:solidFill>
                    <a:latin typeface="Segoe UI"/>
                  </a:rPr>
                </a:br>
                <a:r>
                  <a:rPr lang="en-IN" sz="1000" dirty="0">
                    <a:solidFill>
                      <a:srgbClr val="000000"/>
                    </a:solidFill>
                    <a:latin typeface="Segoe UI"/>
                  </a:rPr>
                  <a:t>Standard D2s_v5</a:t>
                </a:r>
                <a:br>
                  <a:rPr lang="en-IN" sz="1000" dirty="0">
                    <a:solidFill>
                      <a:srgbClr val="000000"/>
                    </a:solidFill>
                    <a:latin typeface="Segoe UI"/>
                  </a:rPr>
                </a:br>
                <a:r>
                  <a:rPr lang="en-IN" sz="1000" dirty="0">
                    <a:solidFill>
                      <a:srgbClr val="000000"/>
                    </a:solidFill>
                    <a:latin typeface="Segoe UI"/>
                  </a:rPr>
                  <a:t>2 vCPU, 8GiB</a:t>
                </a:r>
                <a:br>
                  <a:rPr lang="en-IN" sz="1000" dirty="0">
                    <a:solidFill>
                      <a:srgbClr val="000000"/>
                    </a:solidFill>
                    <a:latin typeface="Segoe UI"/>
                  </a:rPr>
                </a:br>
                <a:r>
                  <a:rPr lang="en-IN" sz="1000" dirty="0">
                    <a:solidFill>
                      <a:srgbClr val="000000"/>
                    </a:solidFill>
                    <a:latin typeface="Segoe UI"/>
                  </a:rPr>
                  <a:t>Ansible Managed</a:t>
                </a:r>
                <a:br>
                  <a:rPr lang="en-IN" sz="1000" dirty="0">
                    <a:solidFill>
                      <a:srgbClr val="000000"/>
                    </a:solidFill>
                    <a:latin typeface="Segoe UI"/>
                  </a:rPr>
                </a:br>
                <a:r>
                  <a:rPr lang="en-IN" sz="1000" dirty="0">
                    <a:solidFill>
                      <a:srgbClr val="000000"/>
                    </a:solidFill>
                    <a:latin typeface="Segoe UI"/>
                  </a:rPr>
                  <a:t>as [elkservers]</a:t>
                </a:r>
                <a:br>
                  <a:rPr lang="en-IN" sz="1000" dirty="0">
                    <a:solidFill>
                      <a:srgbClr val="000000"/>
                    </a:solidFill>
                    <a:latin typeface="Segoe UI"/>
                  </a:rPr>
                </a:br>
                <a:r>
                  <a:rPr lang="en-IN" sz="1000" dirty="0">
                    <a:solidFill>
                      <a:srgbClr val="000000"/>
                    </a:solidFill>
                    <a:latin typeface="Segoe UI"/>
                  </a:rPr>
                  <a:t>Docker: </a:t>
                </a:r>
                <a:br>
                  <a:rPr lang="en-IN" sz="1000" dirty="0">
                    <a:solidFill>
                      <a:srgbClr val="000000"/>
                    </a:solidFill>
                    <a:latin typeface="Segoe UI"/>
                  </a:rPr>
                </a:br>
                <a:r>
                  <a:rPr lang="en-IN" sz="1000" dirty="0" err="1">
                    <a:solidFill>
                      <a:srgbClr val="000000"/>
                    </a:solidFill>
                    <a:latin typeface="Segoe UI"/>
                  </a:rPr>
                  <a:t>sebp</a:t>
                </a:r>
                <a:r>
                  <a:rPr lang="en-IN" sz="1000" dirty="0">
                    <a:solidFill>
                      <a:srgbClr val="000000"/>
                    </a:solidFill>
                    <a:latin typeface="Segoe UI"/>
                  </a:rPr>
                  <a:t>/elk:761</a:t>
                </a:r>
                <a:br>
                  <a:rPr lang="en-IN" sz="1000" dirty="0">
                    <a:solidFill>
                      <a:srgbClr val="000000"/>
                    </a:solidFill>
                    <a:latin typeface="Segoe UI"/>
                  </a:rPr>
                </a:br>
                <a:r>
                  <a:rPr lang="en-IN" sz="1000" dirty="0">
                    <a:solidFill>
                      <a:srgbClr val="000000"/>
                    </a:solidFill>
                    <a:latin typeface="Segoe UI"/>
                  </a:rPr>
                  <a:t>name: elk</a:t>
                </a:r>
              </a:p>
            </p:txBody>
          </p:sp>
        </p:grpSp>
        <p:pic>
          <p:nvPicPr>
            <p:cNvPr id="92" name="Picture 2" descr="docker Logo Vector">
              <a:extLst>
                <a:ext uri="{FF2B5EF4-FFF2-40B4-BE49-F238E27FC236}">
                  <a16:creationId xmlns:a16="http://schemas.microsoft.com/office/drawing/2014/main" id="{BF0DC6FE-E04B-45D7-930D-3973F0C0D0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1158" y="4629027"/>
              <a:ext cx="447031" cy="3278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Graphic 92">
              <a:extLst>
                <a:ext uri="{FF2B5EF4-FFF2-40B4-BE49-F238E27FC236}">
                  <a16:creationId xmlns:a16="http://schemas.microsoft.com/office/drawing/2014/main" id="{A6C96F08-043E-46D5-9239-399A2B258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489148" y="4244351"/>
              <a:ext cx="375388" cy="375388"/>
            </a:xfrm>
            <a:prstGeom prst="rect">
              <a:avLst/>
            </a:prstGeom>
          </p:spPr>
        </p:pic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AD6FA202-6C38-4AAB-BFBC-9E6A1B06F11E}"/>
              </a:ext>
            </a:extLst>
          </p:cNvPr>
          <p:cNvSpPr/>
          <p:nvPr/>
        </p:nvSpPr>
        <p:spPr>
          <a:xfrm>
            <a:off x="2994005" y="8030038"/>
            <a:ext cx="7700048" cy="4470589"/>
          </a:xfrm>
          <a:prstGeom prst="rect">
            <a:avLst/>
          </a:prstGeom>
          <a:noFill/>
          <a:ln w="158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nl-NL">
              <a:solidFill>
                <a:srgbClr val="FFFFFF"/>
              </a:solidFill>
              <a:latin typeface="Segoe UI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7F70E3E-736A-4933-8627-316601363653}"/>
              </a:ext>
            </a:extLst>
          </p:cNvPr>
          <p:cNvGrpSpPr/>
          <p:nvPr/>
        </p:nvGrpSpPr>
        <p:grpSpPr>
          <a:xfrm>
            <a:off x="3056762" y="7781823"/>
            <a:ext cx="2333322" cy="740310"/>
            <a:chOff x="2106562" y="1209633"/>
            <a:chExt cx="2333322" cy="740310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A07C181-3DB4-43D2-AC45-F8B94FA2E812}"/>
                </a:ext>
              </a:extLst>
            </p:cNvPr>
            <p:cNvSpPr txBox="1"/>
            <p:nvPr/>
          </p:nvSpPr>
          <p:spPr>
            <a:xfrm>
              <a:off x="2106562" y="1303612"/>
              <a:ext cx="2333322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IN" sz="1200" b="1" dirty="0">
                  <a:solidFill>
                    <a:srgbClr val="000000"/>
                  </a:solidFill>
                  <a:latin typeface="Segoe UI"/>
                </a:rPr>
                <a:t>           Net-2 [virtual network]</a:t>
              </a:r>
              <a:br>
                <a:rPr lang="en-IN" sz="1200" b="1" dirty="0">
                  <a:solidFill>
                    <a:srgbClr val="000000"/>
                  </a:solidFill>
                  <a:latin typeface="Segoe UI"/>
                </a:rPr>
              </a:br>
              <a:r>
                <a:rPr lang="en-IN" sz="1200" b="1" dirty="0">
                  <a:solidFill>
                    <a:srgbClr val="000000"/>
                  </a:solidFill>
                  <a:latin typeface="Segoe UI"/>
                </a:rPr>
                <a:t>         </a:t>
              </a:r>
              <a:r>
                <a:rPr lang="en-IN" sz="1200" dirty="0">
                  <a:solidFill>
                    <a:srgbClr val="000000"/>
                  </a:solidFill>
                  <a:latin typeface="Segoe UI"/>
                </a:rPr>
                <a:t>address space: 10.1.0.0/16</a:t>
              </a:r>
              <a:br>
                <a:rPr lang="en-IN" sz="1200" dirty="0">
                  <a:solidFill>
                    <a:srgbClr val="000000"/>
                  </a:solidFill>
                  <a:latin typeface="Segoe UI"/>
                </a:rPr>
              </a:br>
              <a:r>
                <a:rPr lang="en-IN" sz="1200" dirty="0">
                  <a:solidFill>
                    <a:srgbClr val="000000"/>
                  </a:solidFill>
                  <a:latin typeface="Segoe UI"/>
                </a:rPr>
                <a:t>         this subnet 10.1.0.0/24</a:t>
              </a:r>
              <a:endParaRPr lang="nl-NL" sz="1200" dirty="0">
                <a:solidFill>
                  <a:srgbClr val="000000"/>
                </a:solidFill>
                <a:highlight>
                  <a:srgbClr val="FFFF00"/>
                </a:highlight>
                <a:latin typeface="Segoe UI"/>
              </a:endParaRPr>
            </a:p>
          </p:txBody>
        </p:sp>
        <p:pic>
          <p:nvPicPr>
            <p:cNvPr id="90" name="Graphic 89">
              <a:extLst>
                <a:ext uri="{FF2B5EF4-FFF2-40B4-BE49-F238E27FC236}">
                  <a16:creationId xmlns:a16="http://schemas.microsoft.com/office/drawing/2014/main" id="{010E406E-A689-48A6-9046-F4148C01E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29330" y="1209633"/>
              <a:ext cx="461665" cy="531578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3D07BA4-BFA6-4FFD-B3B5-B47CB6ADD772}"/>
              </a:ext>
            </a:extLst>
          </p:cNvPr>
          <p:cNvGrpSpPr/>
          <p:nvPr/>
        </p:nvGrpSpPr>
        <p:grpSpPr>
          <a:xfrm>
            <a:off x="7346080" y="7734341"/>
            <a:ext cx="2198793" cy="386594"/>
            <a:chOff x="6013553" y="1076460"/>
            <a:chExt cx="2198793" cy="386594"/>
          </a:xfrm>
        </p:grpSpPr>
        <p:pic>
          <p:nvPicPr>
            <p:cNvPr id="85" name="Picture 84" descr="A picture containing light&#10;&#10;Description automatically generated">
              <a:extLst>
                <a:ext uri="{FF2B5EF4-FFF2-40B4-BE49-F238E27FC236}">
                  <a16:creationId xmlns:a16="http://schemas.microsoft.com/office/drawing/2014/main" id="{073E7572-60E0-4E2F-A154-E90A2BE2A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3553" y="1076460"/>
              <a:ext cx="491658" cy="386594"/>
            </a:xfrm>
            <a:prstGeom prst="rect">
              <a:avLst/>
            </a:prstGeom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C6744CB-8E2F-425C-A96F-55CAA54CECC1}"/>
                </a:ext>
              </a:extLst>
            </p:cNvPr>
            <p:cNvSpPr txBox="1"/>
            <p:nvPr/>
          </p:nvSpPr>
          <p:spPr>
            <a:xfrm>
              <a:off x="6540075" y="1114510"/>
              <a:ext cx="16722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IN" sz="1200" b="1" dirty="0">
                  <a:solidFill>
                    <a:srgbClr val="000000"/>
                  </a:solidFill>
                  <a:latin typeface="Segoe UI"/>
                </a:rPr>
                <a:t>West US 2</a:t>
              </a:r>
              <a:endParaRPr lang="nl-NL" sz="1200" b="1" dirty="0">
                <a:solidFill>
                  <a:srgbClr val="000000"/>
                </a:solidFill>
                <a:latin typeface="Segoe UI"/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D92525D3-50C5-4DA9-86AF-3F01CB2D3B1A}"/>
              </a:ext>
            </a:extLst>
          </p:cNvPr>
          <p:cNvGrpSpPr/>
          <p:nvPr/>
        </p:nvGrpSpPr>
        <p:grpSpPr>
          <a:xfrm>
            <a:off x="3767635" y="9625884"/>
            <a:ext cx="898236" cy="1129362"/>
            <a:chOff x="4631009" y="2076533"/>
            <a:chExt cx="898236" cy="1129362"/>
          </a:xfrm>
        </p:grpSpPr>
        <p:pic>
          <p:nvPicPr>
            <p:cNvPr id="137" name="Graphic 136">
              <a:extLst>
                <a:ext uri="{FF2B5EF4-FFF2-40B4-BE49-F238E27FC236}">
                  <a16:creationId xmlns:a16="http://schemas.microsoft.com/office/drawing/2014/main" id="{F2F1217B-480C-422B-ABB0-7882B9591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31009" y="2076533"/>
              <a:ext cx="898236" cy="898236"/>
            </a:xfrm>
            <a:prstGeom prst="rect">
              <a:avLst/>
            </a:prstGeom>
          </p:spPr>
        </p:pic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23BFF1F5-9550-47BB-96C5-7C8FEBB20C32}"/>
                </a:ext>
              </a:extLst>
            </p:cNvPr>
            <p:cNvSpPr txBox="1"/>
            <p:nvPr/>
          </p:nvSpPr>
          <p:spPr>
            <a:xfrm>
              <a:off x="4755173" y="2467231"/>
              <a:ext cx="539063" cy="7386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IN" sz="1050" b="1" dirty="0">
                  <a:solidFill>
                    <a:srgbClr val="000000"/>
                  </a:solidFill>
                  <a:latin typeface="Segoe UI"/>
                </a:rPr>
                <a:t>Rule 210</a:t>
              </a:r>
            </a:p>
            <a:p>
              <a:pPr algn="ctr">
                <a:defRPr/>
              </a:pPr>
              <a:r>
                <a:rPr lang="en-IN" sz="1050" b="1" dirty="0">
                  <a:solidFill>
                    <a:srgbClr val="000000"/>
                  </a:solidFill>
                  <a:latin typeface="Segoe UI"/>
                </a:rPr>
                <a:t>Port: 5601</a:t>
              </a:r>
              <a:endParaRPr lang="nl-NL" sz="1050" b="1" dirty="0">
                <a:solidFill>
                  <a:srgbClr val="000000"/>
                </a:solidFill>
                <a:latin typeface="Segoe UI"/>
              </a:endParaRPr>
            </a:p>
          </p:txBody>
        </p:sp>
      </p:grpSp>
      <p:cxnSp>
        <p:nvCxnSpPr>
          <p:cNvPr id="139" name="Connector: Elbow 10">
            <a:extLst>
              <a:ext uri="{FF2B5EF4-FFF2-40B4-BE49-F238E27FC236}">
                <a16:creationId xmlns:a16="http://schemas.microsoft.com/office/drawing/2014/main" id="{2F08301E-89DB-4394-B05B-D2D765E0D969}"/>
              </a:ext>
            </a:extLst>
          </p:cNvPr>
          <p:cNvCxnSpPr>
            <a:cxnSpLocks/>
            <a:stCxn id="137" idx="3"/>
            <a:endCxn id="94" idx="1"/>
          </p:cNvCxnSpPr>
          <p:nvPr/>
        </p:nvCxnSpPr>
        <p:spPr>
          <a:xfrm flipH="1" flipV="1">
            <a:off x="4029214" y="3051356"/>
            <a:ext cx="636657" cy="7023646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Elbow 10">
            <a:extLst>
              <a:ext uri="{FF2B5EF4-FFF2-40B4-BE49-F238E27FC236}">
                <a16:creationId xmlns:a16="http://schemas.microsoft.com/office/drawing/2014/main" id="{05F7DF08-215B-4F1E-99F8-53BABA001CB4}"/>
              </a:ext>
            </a:extLst>
          </p:cNvPr>
          <p:cNvCxnSpPr>
            <a:cxnSpLocks/>
          </p:cNvCxnSpPr>
          <p:nvPr/>
        </p:nvCxnSpPr>
        <p:spPr>
          <a:xfrm>
            <a:off x="5267102" y="6186617"/>
            <a:ext cx="835044" cy="831768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0">
            <a:extLst>
              <a:ext uri="{FF2B5EF4-FFF2-40B4-BE49-F238E27FC236}">
                <a16:creationId xmlns:a16="http://schemas.microsoft.com/office/drawing/2014/main" id="{B323E281-1334-47C2-9724-D36D4D578ABE}"/>
              </a:ext>
            </a:extLst>
          </p:cNvPr>
          <p:cNvCxnSpPr>
            <a:cxnSpLocks/>
          </p:cNvCxnSpPr>
          <p:nvPr/>
        </p:nvCxnSpPr>
        <p:spPr>
          <a:xfrm>
            <a:off x="9632863" y="3209136"/>
            <a:ext cx="41894" cy="5971706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or: Elbow 10">
            <a:extLst>
              <a:ext uri="{FF2B5EF4-FFF2-40B4-BE49-F238E27FC236}">
                <a16:creationId xmlns:a16="http://schemas.microsoft.com/office/drawing/2014/main" id="{23CDB372-9F45-4C1D-8FE2-C2D98C57773F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8670552" y="2752878"/>
            <a:ext cx="962720" cy="456258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: Elbow 10">
            <a:extLst>
              <a:ext uri="{FF2B5EF4-FFF2-40B4-BE49-F238E27FC236}">
                <a16:creationId xmlns:a16="http://schemas.microsoft.com/office/drawing/2014/main" id="{21E31CF4-D76F-4C8F-8673-1E5BAB6DB6F1}"/>
              </a:ext>
            </a:extLst>
          </p:cNvPr>
          <p:cNvCxnSpPr>
            <a:cxnSpLocks/>
          </p:cNvCxnSpPr>
          <p:nvPr/>
        </p:nvCxnSpPr>
        <p:spPr>
          <a:xfrm>
            <a:off x="8684052" y="5058939"/>
            <a:ext cx="972473" cy="478479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or: Elbow 10">
            <a:extLst>
              <a:ext uri="{FF2B5EF4-FFF2-40B4-BE49-F238E27FC236}">
                <a16:creationId xmlns:a16="http://schemas.microsoft.com/office/drawing/2014/main" id="{A29F6910-94E1-41A3-8C48-A747E08191A1}"/>
              </a:ext>
            </a:extLst>
          </p:cNvPr>
          <p:cNvCxnSpPr>
            <a:cxnSpLocks/>
          </p:cNvCxnSpPr>
          <p:nvPr/>
        </p:nvCxnSpPr>
        <p:spPr>
          <a:xfrm>
            <a:off x="8692923" y="6528921"/>
            <a:ext cx="972648" cy="44579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0">
            <a:extLst>
              <a:ext uri="{FF2B5EF4-FFF2-40B4-BE49-F238E27FC236}">
                <a16:creationId xmlns:a16="http://schemas.microsoft.com/office/drawing/2014/main" id="{E933C455-70C8-43F7-ABC0-C8B18FF78D40}"/>
              </a:ext>
            </a:extLst>
          </p:cNvPr>
          <p:cNvCxnSpPr>
            <a:cxnSpLocks/>
            <a:stCxn id="176" idx="1"/>
            <a:endCxn id="94" idx="3"/>
          </p:cNvCxnSpPr>
          <p:nvPr/>
        </p:nvCxnSpPr>
        <p:spPr>
          <a:xfrm flipH="1" flipV="1">
            <a:off x="4595488" y="3051356"/>
            <a:ext cx="4630151" cy="6511025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or: Elbow 10">
            <a:extLst>
              <a:ext uri="{FF2B5EF4-FFF2-40B4-BE49-F238E27FC236}">
                <a16:creationId xmlns:a16="http://schemas.microsoft.com/office/drawing/2014/main" id="{39971628-AE11-4487-B890-33781C04FA5F}"/>
              </a:ext>
            </a:extLst>
          </p:cNvPr>
          <p:cNvCxnSpPr>
            <a:cxnSpLocks/>
            <a:stCxn id="6" idx="0"/>
          </p:cNvCxnSpPr>
          <p:nvPr/>
        </p:nvCxnSpPr>
        <p:spPr>
          <a:xfrm>
            <a:off x="2321670" y="4959746"/>
            <a:ext cx="804681" cy="512609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w="lg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968B1096-F20B-4D72-A186-35C0E6C60E39}"/>
              </a:ext>
            </a:extLst>
          </p:cNvPr>
          <p:cNvGrpSpPr/>
          <p:nvPr/>
        </p:nvGrpSpPr>
        <p:grpSpPr>
          <a:xfrm>
            <a:off x="534677" y="9103388"/>
            <a:ext cx="1947555" cy="1813447"/>
            <a:chOff x="1010267" y="5088355"/>
            <a:chExt cx="1947555" cy="1813447"/>
          </a:xfrm>
        </p:grpSpPr>
        <p:pic>
          <p:nvPicPr>
            <p:cNvPr id="194" name="Graphic 193">
              <a:extLst>
                <a:ext uri="{FF2B5EF4-FFF2-40B4-BE49-F238E27FC236}">
                  <a16:creationId xmlns:a16="http://schemas.microsoft.com/office/drawing/2014/main" id="{9B52493D-B79C-426B-8873-68219FFBA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87302" y="5088355"/>
              <a:ext cx="372346" cy="372346"/>
            </a:xfrm>
            <a:prstGeom prst="rect">
              <a:avLst/>
            </a:prstGeom>
          </p:spPr>
        </p:pic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BA8ED915-26AA-464E-81EF-F7F6FABEC1C9}"/>
                </a:ext>
              </a:extLst>
            </p:cNvPr>
            <p:cNvSpPr txBox="1"/>
            <p:nvPr/>
          </p:nvSpPr>
          <p:spPr>
            <a:xfrm>
              <a:off x="1010267" y="5239809"/>
              <a:ext cx="1947555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IN" sz="1200" b="1" dirty="0">
                  <a:solidFill>
                    <a:srgbClr val="000000"/>
                  </a:solidFill>
                  <a:latin typeface="Segoe UI"/>
                </a:rPr>
                <a:t>ELK-</a:t>
              </a:r>
              <a:r>
                <a:rPr lang="en-IN" sz="1200" b="1" dirty="0" err="1">
                  <a:solidFill>
                    <a:srgbClr val="000000"/>
                  </a:solidFill>
                  <a:latin typeface="Segoe UI"/>
                </a:rPr>
                <a:t>nsg</a:t>
              </a:r>
              <a:br>
                <a:rPr lang="en-IN" b="1" dirty="0">
                  <a:solidFill>
                    <a:srgbClr val="000000"/>
                  </a:solidFill>
                  <a:latin typeface="Segoe UI"/>
                </a:rPr>
              </a:br>
              <a:r>
                <a:rPr lang="en-IN" sz="1000" b="1" dirty="0">
                  <a:solidFill>
                    <a:srgbClr val="000000"/>
                  </a:solidFill>
                  <a:latin typeface="Segoe UI"/>
                </a:rPr>
                <a:t>Rule 200</a:t>
              </a:r>
              <a:r>
                <a:rPr lang="en-IN" sz="1000" dirty="0">
                  <a:solidFill>
                    <a:srgbClr val="000000"/>
                  </a:solidFill>
                  <a:latin typeface="Segoe UI"/>
                </a:rPr>
                <a:t> </a:t>
              </a:r>
              <a:r>
                <a:rPr lang="en-IN" sz="1000" b="1" dirty="0">
                  <a:solidFill>
                    <a:srgbClr val="00B050"/>
                  </a:solidFill>
                  <a:latin typeface="Segoe UI"/>
                </a:rPr>
                <a:t>Allow</a:t>
              </a:r>
              <a:r>
                <a:rPr lang="en-IN" sz="1000" dirty="0">
                  <a:solidFill>
                    <a:srgbClr val="000000"/>
                  </a:solidFill>
                  <a:latin typeface="Segoe UI"/>
                </a:rPr>
                <a:t> SSH from </a:t>
              </a:r>
              <a:r>
                <a:rPr lang="en-IN" sz="1000" dirty="0" err="1">
                  <a:solidFill>
                    <a:srgbClr val="000000"/>
                  </a:solidFill>
                  <a:latin typeface="Segoe UI"/>
                </a:rPr>
                <a:t>JumbBox</a:t>
              </a:r>
              <a:r>
                <a:rPr lang="en-IN" sz="1000" dirty="0">
                  <a:solidFill>
                    <a:srgbClr val="000000"/>
                  </a:solidFill>
                  <a:latin typeface="Segoe UI"/>
                </a:rPr>
                <a:t> to 10.1.0.4</a:t>
              </a:r>
              <a:br>
                <a:rPr lang="en-IN" sz="1000" dirty="0">
                  <a:solidFill>
                    <a:srgbClr val="000000"/>
                  </a:solidFill>
                  <a:latin typeface="Segoe UI"/>
                </a:rPr>
              </a:br>
              <a:r>
                <a:rPr lang="en-IN" sz="1000" b="1" dirty="0">
                  <a:solidFill>
                    <a:srgbClr val="000000"/>
                  </a:solidFill>
                  <a:latin typeface="Segoe UI"/>
                </a:rPr>
                <a:t>Rule 210</a:t>
              </a:r>
              <a:r>
                <a:rPr lang="en-IN" sz="1000" dirty="0">
                  <a:solidFill>
                    <a:srgbClr val="000000"/>
                  </a:solidFill>
                  <a:latin typeface="Segoe UI"/>
                </a:rPr>
                <a:t>  </a:t>
              </a:r>
              <a:r>
                <a:rPr lang="en-IN" sz="1000" b="1" dirty="0">
                  <a:solidFill>
                    <a:srgbClr val="00B050"/>
                  </a:solidFill>
                  <a:latin typeface="Segoe UI"/>
                </a:rPr>
                <a:t>Allow</a:t>
              </a:r>
              <a:r>
                <a:rPr lang="en-IN" sz="1000" dirty="0">
                  <a:solidFill>
                    <a:srgbClr val="000000"/>
                  </a:solidFill>
                  <a:latin typeface="Segoe UI"/>
                </a:rPr>
                <a:t> Kibana on port 5601 from  Loreto-Ralph to 10.1.0.4 = public IP 20.112.97.100 </a:t>
              </a:r>
              <a:br>
                <a:rPr lang="en-IN" sz="1000" dirty="0">
                  <a:solidFill>
                    <a:srgbClr val="000000"/>
                  </a:solidFill>
                  <a:latin typeface="Segoe UI"/>
                </a:rPr>
              </a:br>
              <a:r>
                <a:rPr lang="en-IN" sz="1000" b="1" dirty="0">
                  <a:solidFill>
                    <a:srgbClr val="000000"/>
                  </a:solidFill>
                  <a:latin typeface="Segoe UI"/>
                </a:rPr>
                <a:t>Rule 220</a:t>
              </a:r>
              <a:r>
                <a:rPr lang="en-IN" sz="1000" dirty="0">
                  <a:solidFill>
                    <a:srgbClr val="000000"/>
                  </a:solidFill>
                  <a:latin typeface="Segoe UI"/>
                </a:rPr>
                <a:t>  </a:t>
              </a:r>
              <a:r>
                <a:rPr lang="en-IN" sz="1000" b="1" dirty="0">
                  <a:solidFill>
                    <a:srgbClr val="00B050"/>
                  </a:solidFill>
                  <a:latin typeface="Segoe UI"/>
                </a:rPr>
                <a:t>Allow</a:t>
              </a:r>
              <a:r>
                <a:rPr lang="en-IN" sz="1000" dirty="0">
                  <a:solidFill>
                    <a:srgbClr val="000000"/>
                  </a:solidFill>
                  <a:latin typeface="Segoe UI"/>
                </a:rPr>
                <a:t> ELK ports (9200,5601,5044) from 10.0.0.0/24 to 10.1.0.4</a:t>
              </a:r>
              <a:endParaRPr lang="en-IN" sz="1200" dirty="0">
                <a:solidFill>
                  <a:srgbClr val="000000"/>
                </a:solidFill>
                <a:latin typeface="Segoe UI"/>
              </a:endParaRPr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E59CC346-21DE-4512-8D11-B7DAD9612FEC}"/>
              </a:ext>
            </a:extLst>
          </p:cNvPr>
          <p:cNvGrpSpPr/>
          <p:nvPr/>
        </p:nvGrpSpPr>
        <p:grpSpPr>
          <a:xfrm>
            <a:off x="6510035" y="8397942"/>
            <a:ext cx="898236" cy="967779"/>
            <a:chOff x="4631009" y="2076533"/>
            <a:chExt cx="898236" cy="967779"/>
          </a:xfrm>
        </p:grpSpPr>
        <p:pic>
          <p:nvPicPr>
            <p:cNvPr id="199" name="Graphic 198">
              <a:extLst>
                <a:ext uri="{FF2B5EF4-FFF2-40B4-BE49-F238E27FC236}">
                  <a16:creationId xmlns:a16="http://schemas.microsoft.com/office/drawing/2014/main" id="{933BC89C-A7EF-4BA5-8A21-3A72272B2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31009" y="2076533"/>
              <a:ext cx="898236" cy="898236"/>
            </a:xfrm>
            <a:prstGeom prst="rect">
              <a:avLst/>
            </a:prstGeom>
          </p:spPr>
        </p:pic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9F2466C7-B86B-4198-981A-633E3251A9AC}"/>
                </a:ext>
              </a:extLst>
            </p:cNvPr>
            <p:cNvSpPr txBox="1"/>
            <p:nvPr/>
          </p:nvSpPr>
          <p:spPr>
            <a:xfrm>
              <a:off x="4755174" y="2467231"/>
              <a:ext cx="505588" cy="5770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IN" sz="1050" b="1" dirty="0">
                  <a:solidFill>
                    <a:srgbClr val="000000"/>
                  </a:solidFill>
                  <a:latin typeface="Segoe UI"/>
                </a:rPr>
                <a:t>Rule 200</a:t>
              </a:r>
              <a:br>
                <a:rPr lang="en-IN" sz="1050" b="1" dirty="0">
                  <a:solidFill>
                    <a:srgbClr val="000000"/>
                  </a:solidFill>
                  <a:latin typeface="Segoe UI"/>
                </a:rPr>
              </a:br>
              <a:r>
                <a:rPr lang="en-IN" sz="1050" b="1" dirty="0">
                  <a:solidFill>
                    <a:srgbClr val="000000"/>
                  </a:solidFill>
                  <a:latin typeface="Segoe UI"/>
                </a:rPr>
                <a:t>SSH</a:t>
              </a:r>
              <a:endParaRPr lang="nl-NL" sz="1050" b="1" dirty="0">
                <a:solidFill>
                  <a:srgbClr val="000000"/>
                </a:solidFill>
                <a:latin typeface="Segoe UI"/>
              </a:endParaRPr>
            </a:p>
          </p:txBody>
        </p:sp>
      </p:grpSp>
      <p:cxnSp>
        <p:nvCxnSpPr>
          <p:cNvPr id="204" name="Connector: Elbow 10">
            <a:extLst>
              <a:ext uri="{FF2B5EF4-FFF2-40B4-BE49-F238E27FC236}">
                <a16:creationId xmlns:a16="http://schemas.microsoft.com/office/drawing/2014/main" id="{F7D259CF-E62E-413A-A790-AED7878FE268}"/>
              </a:ext>
            </a:extLst>
          </p:cNvPr>
          <p:cNvCxnSpPr>
            <a:cxnSpLocks/>
            <a:stCxn id="199" idx="3"/>
            <a:endCxn id="94" idx="1"/>
          </p:cNvCxnSpPr>
          <p:nvPr/>
        </p:nvCxnSpPr>
        <p:spPr>
          <a:xfrm flipH="1" flipV="1">
            <a:off x="4029214" y="3051356"/>
            <a:ext cx="3379057" cy="5795704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: Elbow 10">
            <a:extLst>
              <a:ext uri="{FF2B5EF4-FFF2-40B4-BE49-F238E27FC236}">
                <a16:creationId xmlns:a16="http://schemas.microsoft.com/office/drawing/2014/main" id="{FB2A848B-ADD2-4561-9D75-ED6D72C02BC1}"/>
              </a:ext>
            </a:extLst>
          </p:cNvPr>
          <p:cNvCxnSpPr>
            <a:cxnSpLocks/>
          </p:cNvCxnSpPr>
          <p:nvPr/>
        </p:nvCxnSpPr>
        <p:spPr>
          <a:xfrm>
            <a:off x="6077720" y="6966907"/>
            <a:ext cx="16277" cy="1880153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w="lg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nector: Elbow 10">
            <a:extLst>
              <a:ext uri="{FF2B5EF4-FFF2-40B4-BE49-F238E27FC236}">
                <a16:creationId xmlns:a16="http://schemas.microsoft.com/office/drawing/2014/main" id="{EF629AEE-9525-45C5-AA5F-B5BDC075978D}"/>
              </a:ext>
            </a:extLst>
          </p:cNvPr>
          <p:cNvCxnSpPr>
            <a:cxnSpLocks/>
            <a:endCxn id="137" idx="1"/>
          </p:cNvCxnSpPr>
          <p:nvPr/>
        </p:nvCxnSpPr>
        <p:spPr>
          <a:xfrm flipV="1">
            <a:off x="3119238" y="10075002"/>
            <a:ext cx="648397" cy="11194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nector: Elbow 10">
            <a:extLst>
              <a:ext uri="{FF2B5EF4-FFF2-40B4-BE49-F238E27FC236}">
                <a16:creationId xmlns:a16="http://schemas.microsoft.com/office/drawing/2014/main" id="{ED075A5B-6EA4-409C-A59F-E2B10BCEDE02}"/>
              </a:ext>
            </a:extLst>
          </p:cNvPr>
          <p:cNvCxnSpPr>
            <a:cxnSpLocks/>
          </p:cNvCxnSpPr>
          <p:nvPr/>
        </p:nvCxnSpPr>
        <p:spPr>
          <a:xfrm flipH="1">
            <a:off x="5276288" y="5790227"/>
            <a:ext cx="1421" cy="39639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nector: Elbow 10">
            <a:extLst>
              <a:ext uri="{FF2B5EF4-FFF2-40B4-BE49-F238E27FC236}">
                <a16:creationId xmlns:a16="http://schemas.microsoft.com/office/drawing/2014/main" id="{25174AE3-04A0-4620-AC9F-C998274348DD}"/>
              </a:ext>
            </a:extLst>
          </p:cNvPr>
          <p:cNvCxnSpPr>
            <a:cxnSpLocks/>
            <a:endCxn id="199" idx="1"/>
          </p:cNvCxnSpPr>
          <p:nvPr/>
        </p:nvCxnSpPr>
        <p:spPr>
          <a:xfrm flipV="1">
            <a:off x="6077720" y="8847060"/>
            <a:ext cx="432315" cy="8284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nector: Elbow 10">
            <a:extLst>
              <a:ext uri="{FF2B5EF4-FFF2-40B4-BE49-F238E27FC236}">
                <a16:creationId xmlns:a16="http://schemas.microsoft.com/office/drawing/2014/main" id="{061A12FC-1F31-4039-A767-8CE26E9271B2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2769616" y="5786449"/>
            <a:ext cx="374575" cy="3778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C2AC464F-E7C6-4F52-8443-CEE456AE2B4D}"/>
              </a:ext>
            </a:extLst>
          </p:cNvPr>
          <p:cNvGrpSpPr/>
          <p:nvPr/>
        </p:nvGrpSpPr>
        <p:grpSpPr>
          <a:xfrm>
            <a:off x="9734152" y="7464546"/>
            <a:ext cx="1128526" cy="1082014"/>
            <a:chOff x="9812892" y="7274046"/>
            <a:chExt cx="1128526" cy="1082014"/>
          </a:xfrm>
        </p:grpSpPr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DA0CAE56-CBBB-4190-851C-7F8C50784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9896631" y="7274046"/>
              <a:ext cx="865767" cy="865767"/>
            </a:xfrm>
            <a:prstGeom prst="rect">
              <a:avLst/>
            </a:prstGeom>
          </p:spPr>
        </p:pic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4383CBE3-1F2C-49F0-984E-4E4A4D968E1E}"/>
                </a:ext>
              </a:extLst>
            </p:cNvPr>
            <p:cNvSpPr txBox="1"/>
            <p:nvPr/>
          </p:nvSpPr>
          <p:spPr>
            <a:xfrm>
              <a:off x="9812892" y="8079061"/>
              <a:ext cx="1128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IN" sz="1200" b="1" dirty="0">
                  <a:solidFill>
                    <a:srgbClr val="000000"/>
                  </a:solidFill>
                  <a:latin typeface="Segoe UI"/>
                </a:rPr>
                <a:t>Peering</a:t>
              </a:r>
              <a:endParaRPr lang="nl-NL" sz="1200" dirty="0">
                <a:solidFill>
                  <a:srgbClr val="000000"/>
                </a:solidFill>
                <a:latin typeface="Segoe U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4411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</TotalTime>
  <Words>326</Words>
  <Application>Microsoft Office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Segoe UI Semibold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Ralph Pursifull</dc:creator>
  <cp:lastModifiedBy>Ralph Pursifull</cp:lastModifiedBy>
  <cp:revision>3</cp:revision>
  <dcterms:created xsi:type="dcterms:W3CDTF">2021-12-14T22:30:50Z</dcterms:created>
  <dcterms:modified xsi:type="dcterms:W3CDTF">2022-02-27T01:57:44Z</dcterms:modified>
</cp:coreProperties>
</file>