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2080" y="474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38529032"/>
        <c:axId val="2138532056"/>
      </c:scatterChart>
      <c:valAx>
        <c:axId val="213852903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38532056"/>
        <c:crosses val="autoZero"/>
        <c:crossBetween val="midCat"/>
      </c:valAx>
      <c:valAx>
        <c:axId val="2138532056"/>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13852903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31454072"/>
        <c:axId val="-2130414424"/>
      </c:scatterChart>
      <c:valAx>
        <c:axId val="2131454072"/>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30414424"/>
        <c:crosses val="autoZero"/>
        <c:crossBetween val="midCat"/>
        <c:majorUnit val="4.0"/>
      </c:valAx>
      <c:valAx>
        <c:axId val="-2130414424"/>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3145407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4/27/15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769693"/>
          </a:xfrm>
        </p:spPr>
        <p:txBody>
          <a:bodyPr/>
          <a:lstStyle/>
          <a:p>
            <a:r>
              <a:rPr lang="en-US" dirty="0" smtClean="0"/>
              <a:t>Essentially describe the motivation and purpose of the simulator. </a:t>
            </a:r>
          </a:p>
          <a:p>
            <a:r>
              <a:rPr lang="en-US" dirty="0" smtClean="0"/>
              <a:t>Describe who can use the simulator and to what use.  </a:t>
            </a:r>
          </a:p>
          <a:p>
            <a:r>
              <a:rPr lang="en-US" dirty="0" smtClean="0"/>
              <a:t>Mention scope </a:t>
            </a:r>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5"/>
            <a:ext cx="10302969" cy="12292573"/>
          </a:xfrm>
        </p:spPr>
        <p:txBody>
          <a:bodyPr/>
          <a:lstStyle/>
          <a:p>
            <a:r>
              <a:rPr lang="en-US" b="1" dirty="0" smtClean="0"/>
              <a:t>Overview</a:t>
            </a:r>
            <a:endParaRPr lang="en-US" dirty="0" smtClean="0"/>
          </a:p>
          <a:p>
            <a:r>
              <a:rPr lang="en-US" sz="2400" dirty="0" smtClean="0"/>
              <a:t>The simulation is an agent-based discrete-event simulator. Every hour, the simulator notifies all the entities (people and businesses) that time has passed, and the individuals and businesses update their properties.</a:t>
            </a:r>
          </a:p>
          <a:p>
            <a:endParaRPr lang="en-US" sz="2400" dirty="0" smtClean="0"/>
          </a:p>
          <a:p>
            <a:r>
              <a:rPr lang="en-US" b="1" dirty="0" smtClean="0"/>
              <a:t>People</a:t>
            </a:r>
          </a:p>
          <a:p>
            <a:r>
              <a:rPr lang="en-US" sz="2400" dirty="0" smtClean="0"/>
              <a:t>The people represent the agents in our simulation. Every day people have unique experiences; however, they always follow the circle of life.</a:t>
            </a:r>
          </a:p>
          <a:p>
            <a:endParaRPr lang="en-US" sz="2400" dirty="0" smtClean="0"/>
          </a:p>
          <a:p>
            <a:r>
              <a:rPr lang="en-US" sz="2400"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sz="2400" dirty="0"/>
          </a:p>
          <a:p>
            <a:r>
              <a:rPr lang="en-US" b="1" dirty="0"/>
              <a:t>Businesses</a:t>
            </a:r>
          </a:p>
          <a:p>
            <a:endParaRPr lang="en-US" b="1" dirty="0" smtClean="0"/>
          </a:p>
          <a:p>
            <a:r>
              <a:rPr lang="en-US" b="1" dirty="0" smtClean="0"/>
              <a:t>Residence</a:t>
            </a:r>
            <a:endParaRPr lang="en-US" b="1" dirty="0"/>
          </a:p>
          <a:p>
            <a:endParaRPr lang="en-US" dirty="0" smtClean="0"/>
          </a:p>
          <a:p>
            <a:endParaRPr lang="en-US" dirty="0"/>
          </a:p>
          <a:p>
            <a:r>
              <a:rPr lang="en-US" dirty="0" smtClean="0"/>
              <a:t>State </a:t>
            </a:r>
            <a:r>
              <a:rPr lang="en-US" dirty="0"/>
              <a:t>machine</a:t>
            </a:r>
          </a:p>
          <a:p>
            <a:r>
              <a:rPr lang="en-US" dirty="0"/>
              <a:t>Shopping (both grocery and </a:t>
            </a:r>
            <a:r>
              <a:rPr lang="en-US" dirty="0" err="1"/>
              <a:t>enterintainemt</a:t>
            </a:r>
            <a:r>
              <a:rPr lang="en-US" dirty="0" smtClean="0"/>
              <a:t>)</a:t>
            </a:r>
          </a:p>
          <a:p>
            <a:r>
              <a:rPr lang="en-US" dirty="0" smtClean="0"/>
              <a:t>Mentioned how map is generated </a:t>
            </a:r>
          </a:p>
          <a:p>
            <a:r>
              <a:rPr lang="en-US" dirty="0" smtClean="0"/>
              <a:t>Key assumptions (refer to original conceptual mode and of course our own code) </a:t>
            </a:r>
            <a:endParaRPr lang="en-US" dirty="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52201" y="21415617"/>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308028"/>
          </a:xfrm>
        </p:spPr>
        <p:txBody>
          <a:bodyPr/>
          <a:lstStyle/>
          <a:p>
            <a:r>
              <a:rPr lang="en-US" dirty="0"/>
              <a:t>Describe who can use the simulator and to what use.  </a:t>
            </a:r>
          </a:p>
          <a:p>
            <a:r>
              <a:rPr lang="en-US" dirty="0"/>
              <a:t>Mention scope </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a:t>
            </a:r>
            <a:r>
              <a:rPr lang="en-US" dirty="0" smtClean="0"/>
              <a:t>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675803502"/>
              </p:ext>
            </p:extLst>
          </p:nvPr>
        </p:nvGraphicFramePr>
        <p:xfrm>
          <a:off x="12208192" y="23159114"/>
          <a:ext cx="9374934" cy="6933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1350298329"/>
              </p:ext>
            </p:extLst>
          </p:nvPr>
        </p:nvGraphicFramePr>
        <p:xfrm>
          <a:off x="22372566" y="23159113"/>
          <a:ext cx="8992762" cy="6933751"/>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50472" y="7645323"/>
            <a:ext cx="9486900" cy="6870700"/>
          </a:xfrm>
          <a:prstGeom prst="rect">
            <a:avLst/>
          </a:prstGeom>
          <a:ln>
            <a:solidFill>
              <a:srgbClr val="2C556E"/>
            </a:solidFill>
          </a:ln>
        </p:spPr>
      </p:pic>
      <p:sp>
        <p:nvSpPr>
          <p:cNvPr id="22" name="TextBox 21"/>
          <p:cNvSpPr txBox="1"/>
          <p:nvPr/>
        </p:nvSpPr>
        <p:spPr>
          <a:xfrm>
            <a:off x="24411682" y="6843852"/>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151</TotalTime>
  <Words>334</Words>
  <Application>Microsoft Macintosh PowerPoint</Application>
  <PresentationFormat>Custom</PresentationFormat>
  <Paragraphs>42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43</cp:revision>
  <dcterms:created xsi:type="dcterms:W3CDTF">2012-02-03T23:30:52Z</dcterms:created>
  <dcterms:modified xsi:type="dcterms:W3CDTF">2015-04-27T20:15:04Z</dcterms:modified>
</cp:coreProperties>
</file>