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4104" y="612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67721672"/>
        <c:axId val="2085089592"/>
      </c:scatterChart>
      <c:valAx>
        <c:axId val="206772167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5089592"/>
        <c:crosses val="autoZero"/>
        <c:crossBetween val="midCat"/>
      </c:valAx>
      <c:valAx>
        <c:axId val="208508959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6772167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66888856"/>
        <c:axId val="2084883816"/>
      </c:scatterChart>
      <c:valAx>
        <c:axId val="2066888856"/>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84883816"/>
        <c:crosses val="autoZero"/>
        <c:crossBetween val="midCat"/>
        <c:majorUnit val="4.0"/>
      </c:valAx>
      <c:valAx>
        <c:axId val="2084883816"/>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066888856"/>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p>
          <a:p>
            <a:pPr>
              <a:lnSpc>
                <a:spcPct val="150000"/>
              </a:lnSpc>
            </a:pPr>
            <a:endParaRPr lang="en-US" dirty="0"/>
          </a:p>
          <a:p>
            <a:pPr>
              <a:lnSpc>
                <a:spcPct val="150000"/>
              </a:lnSpc>
            </a:pPr>
            <a:r>
              <a:rPr lang="en-US" dirty="0" smtClean="0"/>
              <a:t>The city simulation includes a dynamic population, residences, businesses, and entertainment venues. As people interact with the world, each component of world changes. People’s skills and ambitions determine how their actions and outcome of model, such as the success of businesses.  In turn, businesses 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1673352"/>
          </a:xfrm>
        </p:spPr>
        <p:txBody>
          <a:bodyPr/>
          <a:lstStyle/>
          <a:p>
            <a:r>
              <a:rPr lang="en-US" b="1" dirty="0" smtClean="0"/>
              <a:t>Overview</a:t>
            </a:r>
            <a:endParaRPr lang="en-US" dirty="0" smtClean="0"/>
          </a:p>
          <a:p>
            <a:r>
              <a:rPr lang="en-US" sz="2400" dirty="0" smtClean="0"/>
              <a:t>The simulation is an agent-based discrete-event simulator. Every hour, the simulator notifies all the entities (people and businesses) that time has passed, and the individuals and the other parts of the model update their properties.</a:t>
            </a:r>
          </a:p>
          <a:p>
            <a:endParaRPr lang="en-US" sz="2400" dirty="0" smtClean="0"/>
          </a:p>
          <a:p>
            <a:r>
              <a:rPr lang="en-US" b="1" dirty="0" smtClean="0"/>
              <a:t>People</a:t>
            </a:r>
          </a:p>
          <a:p>
            <a:r>
              <a:rPr lang="en-US" sz="2400" dirty="0" smtClean="0"/>
              <a:t>The people represent the agents in our simulation. Every day people have unique experiences; however, they always follow the circle of life.</a:t>
            </a:r>
          </a:p>
          <a:p>
            <a:r>
              <a:rPr lang="en-US" sz="2400"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sz="2400" dirty="0" smtClean="0"/>
          </a:p>
          <a:p>
            <a:r>
              <a:rPr lang="en-US" sz="2400" b="1" dirty="0"/>
              <a:t>Businesses</a:t>
            </a:r>
          </a:p>
          <a:p>
            <a:r>
              <a:rPr lang="en-US" sz="2400" dirty="0"/>
              <a:t>In our model, </a:t>
            </a:r>
            <a:r>
              <a:rPr lang="en-US" sz="2400" dirty="0" smtClean="0"/>
              <a:t>the success of the businesses depends </a:t>
            </a:r>
            <a:r>
              <a:rPr lang="en-US" sz="2400" dirty="0"/>
              <a:t>on </a:t>
            </a:r>
            <a:r>
              <a:rPr lang="en-US" sz="2400" dirty="0" smtClean="0"/>
              <a:t>the </a:t>
            </a:r>
            <a:r>
              <a:rPr lang="en-US" sz="2400" dirty="0"/>
              <a:t>productivity of </a:t>
            </a:r>
            <a:r>
              <a:rPr lang="en-US" sz="2400"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sz="2400" dirty="0"/>
              <a:t>: sales, manufacturing, research</a:t>
            </a:r>
            <a:r>
              <a:rPr lang="en-US" sz="2400" dirty="0" smtClean="0"/>
              <a:t>, finance</a:t>
            </a:r>
            <a:r>
              <a:rPr lang="en-US" sz="2400" dirty="0"/>
              <a:t>, </a:t>
            </a:r>
            <a:r>
              <a:rPr lang="en-US" sz="2400" dirty="0" smtClean="0"/>
              <a:t>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397865"/>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818009470"/>
              </p:ext>
            </p:extLst>
          </p:nvPr>
        </p:nvGraphicFramePr>
        <p:xfrm>
          <a:off x="12208192" y="23000548"/>
          <a:ext cx="9374934" cy="70923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1350298329"/>
              </p:ext>
            </p:extLst>
          </p:nvPr>
        </p:nvGraphicFramePr>
        <p:xfrm>
          <a:off x="22372566" y="23159113"/>
          <a:ext cx="8992762" cy="6933751"/>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smtClean="0">
                <a:latin typeface="Trebuchet MS"/>
                <a:cs typeface="Trebuchet MS"/>
              </a:rPr>
              <a:t>Residences</a:t>
            </a:r>
            <a:endParaRPr lang="en-US" sz="2400" b="1" dirty="0">
              <a:latin typeface="Trebuchet MS"/>
              <a:cs typeface="Trebuchet MS"/>
            </a:endParaRPr>
          </a:p>
          <a:p>
            <a:pPr>
              <a:spcBef>
                <a:spcPts val="576"/>
              </a:spcBef>
            </a:pPr>
            <a:r>
              <a:rPr lang="en-US" sz="2400" dirty="0" smtClean="0">
                <a:latin typeface="Trebuchet MS"/>
                <a:cs typeface="Trebuchet MS"/>
              </a:rPr>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261</TotalTime>
  <Words>897</Words>
  <Application>Microsoft Macintosh PowerPoint</Application>
  <PresentationFormat>Custom</PresentationFormat>
  <Paragraphs>40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82</cp:revision>
  <dcterms:created xsi:type="dcterms:W3CDTF">2012-02-03T23:30:52Z</dcterms:created>
  <dcterms:modified xsi:type="dcterms:W3CDTF">2015-04-29T00:24:54Z</dcterms:modified>
</cp:coreProperties>
</file>