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41" d="100"/>
          <a:sy n="41" d="100"/>
        </p:scale>
        <p:origin x="-1104" y="-9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138529032"/>
        <c:axId val="2138532056"/>
      </c:scatterChart>
      <c:valAx>
        <c:axId val="213852903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138532056"/>
        <c:crosses val="autoZero"/>
        <c:crossBetween val="midCat"/>
      </c:valAx>
      <c:valAx>
        <c:axId val="2138532056"/>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13852903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31454072"/>
        <c:axId val="-2130414424"/>
      </c:scatterChart>
      <c:valAx>
        <c:axId val="2131454072"/>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30414424"/>
        <c:crosses val="autoZero"/>
        <c:crossBetween val="midCat"/>
        <c:majorUnit val="4.0"/>
      </c:valAx>
      <c:valAx>
        <c:axId val="-2130414424"/>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13145407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4/27/15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769693"/>
          </a:xfrm>
        </p:spPr>
        <p:txBody>
          <a:bodyPr/>
          <a:lstStyle/>
          <a:p>
            <a:r>
              <a:rPr lang="en-US" dirty="0" smtClean="0"/>
              <a:t>Essentially describe the motivation and purpose of the simulator. </a:t>
            </a:r>
          </a:p>
          <a:p>
            <a:r>
              <a:rPr lang="en-US" dirty="0" smtClean="0"/>
              <a:t>Describe who can use the simulator and to what use.  </a:t>
            </a:r>
          </a:p>
          <a:p>
            <a:r>
              <a:rPr lang="en-US" dirty="0" smtClean="0"/>
              <a:t>Mention scope </a:t>
            </a:r>
            <a:endParaRPr lang="en-US"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021371"/>
            <a:ext cx="21421724" cy="5001347"/>
          </a:xfrm>
        </p:spPr>
        <p:txBody>
          <a:bodyPr/>
          <a:lstStyle/>
          <a:p>
            <a:r>
              <a:rPr lang="en-US" dirty="0"/>
              <a:t>Discuss exactly how we approached modeling a city</a:t>
            </a:r>
          </a:p>
          <a:p>
            <a:endParaRPr lang="en-US" dirty="0"/>
          </a:p>
          <a:p>
            <a:r>
              <a:rPr lang="en-US" dirty="0"/>
              <a:t>Businesses</a:t>
            </a:r>
          </a:p>
          <a:p>
            <a:r>
              <a:rPr lang="en-US" dirty="0"/>
              <a:t>Residence</a:t>
            </a:r>
          </a:p>
          <a:p>
            <a:r>
              <a:rPr lang="en-US" dirty="0"/>
              <a:t>People</a:t>
            </a:r>
          </a:p>
          <a:p>
            <a:r>
              <a:rPr lang="en-US" dirty="0"/>
              <a:t>State machine</a:t>
            </a:r>
          </a:p>
          <a:p>
            <a:r>
              <a:rPr lang="en-US" dirty="0"/>
              <a:t>Shopping (both grocery and </a:t>
            </a:r>
            <a:r>
              <a:rPr lang="en-US" dirty="0" err="1"/>
              <a:t>enterintainemt</a:t>
            </a:r>
            <a:r>
              <a:rPr lang="en-US" dirty="0" smtClean="0"/>
              <a:t>)</a:t>
            </a:r>
          </a:p>
          <a:p>
            <a:r>
              <a:rPr lang="en-US" dirty="0" smtClean="0"/>
              <a:t>Mentioned how map is generated </a:t>
            </a:r>
          </a:p>
          <a:p>
            <a:r>
              <a:rPr lang="en-US" dirty="0" smtClean="0"/>
              <a:t>Key assumptions (refer to original conceptual mode and of course our own code) </a:t>
            </a:r>
            <a:endParaRPr lang="en-US" dirty="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7756198"/>
            <a:ext cx="21421724" cy="754045"/>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a:xfrm>
            <a:off x="33185099" y="6021370"/>
            <a:ext cx="10201275" cy="2231358"/>
          </a:xfrm>
        </p:spPr>
        <p:txBody>
          <a:bodyPr/>
          <a:lstStyle/>
          <a:p>
            <a:r>
              <a:rPr lang="en-US" dirty="0" smtClean="0"/>
              <a:t>Discuss trends in the data here. </a:t>
            </a:r>
          </a:p>
          <a:p>
            <a:r>
              <a:rPr lang="en-US" dirty="0" smtClean="0"/>
              <a:t>How do they fit in with reality and how we set up the model itself</a:t>
            </a:r>
          </a:p>
          <a:p>
            <a:r>
              <a:rPr lang="en-US" dirty="0" smtClean="0"/>
              <a:t>Discuss further modifications to make simulator more realistic</a:t>
            </a:r>
          </a:p>
          <a:p>
            <a:r>
              <a:rPr lang="en-US" dirty="0" smtClean="0"/>
              <a:t>Without lose of generality, how would this influence policy makers</a:t>
            </a:r>
            <a:endParaRPr lang="en-US" dirty="0"/>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a:xfrm>
            <a:off x="33185097" y="15011402"/>
            <a:ext cx="10201275" cy="1308028"/>
          </a:xfrm>
        </p:spPr>
        <p:txBody>
          <a:bodyPr/>
          <a:lstStyle/>
          <a:p>
            <a:r>
              <a:rPr lang="en-US" dirty="0" smtClean="0"/>
              <a:t>Just post the people we mentioned in the original conceptual mode</a:t>
            </a:r>
          </a:p>
          <a:p>
            <a:r>
              <a:rPr lang="en-US" dirty="0" smtClean="0"/>
              <a:t>And reference our own </a:t>
            </a:r>
            <a:r>
              <a:rPr lang="en-US" dirty="0" err="1" smtClean="0"/>
              <a:t>cocneptual</a:t>
            </a:r>
            <a:r>
              <a:rPr lang="en-US" dirty="0" smtClean="0"/>
              <a:t> model just to be fancy</a:t>
            </a:r>
            <a:endParaRPr lang="en-US" dirty="0"/>
          </a:p>
        </p:txBody>
      </p:sp>
      <p:sp>
        <p:nvSpPr>
          <p:cNvPr id="15" name="Text Placeholder 14"/>
          <p:cNvSpPr>
            <a:spLocks noGrp="1"/>
          </p:cNvSpPr>
          <p:nvPr>
            <p:ph type="body" sz="quarter" idx="29"/>
          </p:nvPr>
        </p:nvSpPr>
        <p:spPr/>
        <p:txBody>
          <a:bodyPr/>
          <a:lstStyle/>
          <a:p>
            <a:endParaRPr lang="en-US" dirty="0"/>
          </a:p>
        </p:txBody>
      </p:sp>
      <p:sp>
        <p:nvSpPr>
          <p:cNvPr id="16" name="Text Placeholder 15"/>
          <p:cNvSpPr>
            <a:spLocks noGrp="1"/>
          </p:cNvSpPr>
          <p:nvPr>
            <p:ph type="body" sz="quarter" idx="30"/>
          </p:nvPr>
        </p:nvSpPr>
        <p:spPr/>
        <p:txBody>
          <a:bodyPr/>
          <a:lstStyle/>
          <a:p>
            <a:r>
              <a:rPr lang="en-US" dirty="0" smtClean="0"/>
              <a:t>Shout out to Dr. Vuduc for </a:t>
            </a:r>
            <a:r>
              <a:rPr lang="en-US" smtClean="0"/>
              <a:t>a chill </a:t>
            </a:r>
            <a:r>
              <a:rPr lang="en-US" dirty="0" smtClean="0"/>
              <a:t>class </a:t>
            </a:r>
            <a:endParaRPr lang="en-US" dirty="0"/>
          </a:p>
        </p:txBody>
      </p:sp>
      <p:sp>
        <p:nvSpPr>
          <p:cNvPr id="17" name="Text Placeholder 16"/>
          <p:cNvSpPr>
            <a:spLocks noGrp="1"/>
          </p:cNvSpPr>
          <p:nvPr>
            <p:ph type="body" sz="quarter" idx="96"/>
          </p:nvPr>
        </p:nvSpPr>
        <p:spPr>
          <a:xfrm>
            <a:off x="527049" y="18191667"/>
            <a:ext cx="10201275" cy="1308028"/>
          </a:xfrm>
        </p:spPr>
        <p:txBody>
          <a:bodyPr/>
          <a:lstStyle/>
          <a:p>
            <a:r>
              <a:rPr lang="en-US" dirty="0"/>
              <a:t>Describe who can use the simulator and to what use.  </a:t>
            </a:r>
          </a:p>
          <a:p>
            <a:r>
              <a:rPr lang="en-US" dirty="0"/>
              <a:t>Mention scope </a:t>
            </a:r>
          </a:p>
        </p:txBody>
      </p:sp>
      <p:sp>
        <p:nvSpPr>
          <p:cNvPr id="19" name="Text Placeholder 18"/>
          <p:cNvSpPr>
            <a:spLocks noGrp="1"/>
          </p:cNvSpPr>
          <p:nvPr>
            <p:ph type="body" sz="quarter" idx="150"/>
          </p:nvPr>
        </p:nvSpPr>
        <p:spPr/>
        <p:txBody>
          <a:bodyPr/>
          <a:lstStyle/>
          <a:p>
            <a:r>
              <a:rPr lang="en-US" dirty="0" smtClean="0"/>
              <a:t>Ralph </a:t>
            </a:r>
            <a:r>
              <a:rPr lang="en-US" dirty="0" err="1" smtClean="0"/>
              <a:t>Blanes</a:t>
            </a:r>
            <a:r>
              <a:rPr lang="en-US" dirty="0" smtClean="0"/>
              <a:t>,</a:t>
            </a:r>
            <a:r>
              <a:rPr lang="en-US" dirty="0"/>
              <a:t> Lawrence Moore</a:t>
            </a:r>
            <a:r>
              <a:rPr lang="en-US" dirty="0" smtClean="0"/>
              <a:t>, </a:t>
            </a:r>
            <a:r>
              <a:rPr lang="en-US" dirty="0" err="1" smtClean="0"/>
              <a:t>Saleh</a:t>
            </a:r>
            <a:r>
              <a:rPr lang="en-US" dirty="0" smtClean="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a:t>
            </a:r>
            <a:r>
              <a:rPr lang="en-US" dirty="0" smtClean="0"/>
              <a:t>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404271793"/>
              </p:ext>
            </p:extLst>
          </p:nvPr>
        </p:nvGraphicFramePr>
        <p:xfrm>
          <a:off x="12180236" y="19499695"/>
          <a:ext cx="9374934" cy="6933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2459764301"/>
              </p:ext>
            </p:extLst>
          </p:nvPr>
        </p:nvGraphicFramePr>
        <p:xfrm>
          <a:off x="22344610" y="19499694"/>
          <a:ext cx="8992762" cy="69337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126</TotalTime>
  <Words>188</Words>
  <Application>Microsoft Macintosh PowerPoint</Application>
  <PresentationFormat>Custom</PresentationFormat>
  <Paragraphs>33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40</cp:revision>
  <dcterms:created xsi:type="dcterms:W3CDTF">2012-02-03T23:30:52Z</dcterms:created>
  <dcterms:modified xsi:type="dcterms:W3CDTF">2015-04-27T19:49:56Z</dcterms:modified>
</cp:coreProperties>
</file>