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4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6159" autoAdjust="0"/>
  </p:normalViewPr>
  <p:slideViewPr>
    <p:cSldViewPr snapToGrid="0">
      <p:cViewPr varScale="1">
        <p:scale>
          <a:sx n="84" d="100"/>
          <a:sy n="84" d="100"/>
        </p:scale>
        <p:origin x="9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16E2E-3F44-4313-B870-0781BE0A4D6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9D65B-7E46-4B49-ACA9-A224EC8BE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43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programeertaal</a:t>
            </a:r>
            <a:r>
              <a:rPr lang="en-GB" dirty="0"/>
              <a:t> maar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scripttaal</a:t>
            </a:r>
            <a:r>
              <a:rPr lang="en-GB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Bovenop</a:t>
            </a:r>
            <a:r>
              <a:rPr lang="en-GB" dirty="0"/>
              <a:t> .NET CLR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bepaalde</a:t>
            </a:r>
            <a:r>
              <a:rPr lang="en-GB" dirty="0"/>
              <a:t> </a:t>
            </a:r>
            <a:r>
              <a:rPr lang="en-GB" dirty="0" err="1"/>
              <a:t>talen</a:t>
            </a:r>
            <a:r>
              <a:rPr lang="en-GB" dirty="0"/>
              <a:t> </a:t>
            </a:r>
            <a:r>
              <a:rPr lang="en-GB" dirty="0" err="1"/>
              <a:t>zoals</a:t>
            </a:r>
            <a:r>
              <a:rPr lang="en-GB" dirty="0"/>
              <a:t> C#.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Output van </a:t>
            </a:r>
            <a:r>
              <a:rPr lang="en-GB" dirty="0" err="1"/>
              <a:t>bijvoorbeeld</a:t>
            </a:r>
            <a:r>
              <a:rPr lang="en-GB" dirty="0"/>
              <a:t> get commando’s </a:t>
            </a:r>
            <a:r>
              <a:rPr lang="en-GB" dirty="0" err="1"/>
              <a:t>zal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dingen</a:t>
            </a:r>
            <a:r>
              <a:rPr lang="en-GB" dirty="0"/>
              <a:t> in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meegeven</a:t>
            </a:r>
            <a:r>
              <a:rPr lang="en-GB" dirty="0"/>
              <a:t>.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we later </a:t>
            </a:r>
            <a:r>
              <a:rPr lang="en-GB" dirty="0" err="1"/>
              <a:t>verder</a:t>
            </a:r>
            <a:r>
              <a:rPr lang="en-GB" dirty="0"/>
              <a:t> op in.</a:t>
            </a:r>
          </a:p>
          <a:p>
            <a:endParaRPr lang="en-GB" dirty="0"/>
          </a:p>
          <a:p>
            <a:r>
              <a:rPr lang="en-GB" dirty="0" err="1"/>
              <a:t>Referenties</a:t>
            </a:r>
            <a:r>
              <a:rPr lang="en-GB" dirty="0"/>
              <a:t>:</a:t>
            </a:r>
            <a:br>
              <a:rPr lang="en-GB" dirty="0"/>
            </a:b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Definitie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https://docs.microsoft.com/en-us/powershell/scripting/overview?view=powershell-7.1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.NET Common Language Runtime (CLR): https://docs.microsoft.com/en-us/dotnet/standard/clr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9D65B-7E46-4B49-ACA9-A224EC8BE9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74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 Windows 10 is PowerShell </a:t>
            </a:r>
            <a:r>
              <a:rPr lang="en-GB" dirty="0" err="1"/>
              <a:t>standaard</a:t>
            </a:r>
            <a:r>
              <a:rPr lang="en-GB" dirty="0"/>
              <a:t> </a:t>
            </a:r>
            <a:r>
              <a:rPr lang="en-GB" dirty="0" err="1"/>
              <a:t>beschikbaar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Op Linux is het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standaard</a:t>
            </a:r>
            <a:r>
              <a:rPr lang="en-GB" dirty="0"/>
              <a:t> </a:t>
            </a:r>
            <a:r>
              <a:rPr lang="en-GB" dirty="0" err="1"/>
              <a:t>geinstalleerd</a:t>
            </a:r>
            <a:r>
              <a:rPr lang="en-GB" dirty="0"/>
              <a:t> maar 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ondersteund</a:t>
            </a:r>
            <a:r>
              <a:rPr lang="en-GB" dirty="0"/>
              <a:t> op </a:t>
            </a:r>
            <a:r>
              <a:rPr lang="en-GB" dirty="0" err="1"/>
              <a:t>veel</a:t>
            </a:r>
            <a:r>
              <a:rPr lang="en-GB" dirty="0"/>
              <a:t> distro’s </a:t>
            </a:r>
            <a:r>
              <a:rPr lang="en-GB" dirty="0" err="1"/>
              <a:t>zoals</a:t>
            </a:r>
            <a:r>
              <a:rPr lang="en-GB" dirty="0"/>
              <a:t> CentOS 8. </a:t>
            </a:r>
            <a:r>
              <a:rPr lang="en-GB" dirty="0" err="1"/>
              <a:t>Refereren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artikel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Op macOS is het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standard </a:t>
            </a:r>
            <a:r>
              <a:rPr lang="en-GB" dirty="0" err="1"/>
              <a:t>geinstalleerd</a:t>
            </a:r>
            <a:r>
              <a:rPr lang="en-GB" dirty="0"/>
              <a:t> maar 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ondersteund</a:t>
            </a:r>
            <a:r>
              <a:rPr lang="en-GB" dirty="0"/>
              <a:t> door via de package manager brew.</a:t>
            </a:r>
          </a:p>
          <a:p>
            <a:endParaRPr lang="en-GB" dirty="0"/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Installeren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op Linux: https://docs.microsoft.com/en-us/powershell/scripting/install/installing-powershell-core-on-linux?view=powershell-7.1</a:t>
            </a: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Installeren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op macOS: https://docs.microsoft.com/en-us/powershell/scripting/install/installing-powershell-core-on-macos?view=powershell-7.1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9D65B-7E46-4B49-ACA9-A224EC8BE93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3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Er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boek</a:t>
            </a:r>
            <a:r>
              <a:rPr lang="en-GB" dirty="0"/>
              <a:t> </a:t>
            </a:r>
            <a:r>
              <a:rPr lang="en-GB" dirty="0" err="1"/>
              <a:t>geschreven</a:t>
            </a:r>
            <a:r>
              <a:rPr lang="en-GB" dirty="0"/>
              <a:t> (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meer</a:t>
            </a:r>
            <a:r>
              <a:rPr lang="en-GB" dirty="0"/>
              <a:t> </a:t>
            </a:r>
            <a:r>
              <a:rPr lang="en-GB" dirty="0" err="1"/>
              <a:t>gericht</a:t>
            </a:r>
            <a:r>
              <a:rPr lang="en-GB" dirty="0"/>
              <a:t> op Python) </a:t>
            </a:r>
            <a:r>
              <a:rPr lang="en-GB" dirty="0" err="1"/>
              <a:t>rondom</a:t>
            </a:r>
            <a:r>
              <a:rPr lang="en-GB" dirty="0"/>
              <a:t> het </a:t>
            </a:r>
            <a:r>
              <a:rPr lang="en-GB" dirty="0" err="1"/>
              <a:t>automatizeren</a:t>
            </a:r>
            <a:r>
              <a:rPr lang="en-GB" dirty="0"/>
              <a:t> van </a:t>
            </a:r>
            <a:r>
              <a:rPr lang="en-GB" dirty="0" err="1"/>
              <a:t>werk</a:t>
            </a:r>
            <a:r>
              <a:rPr lang="en-GB" dirty="0"/>
              <a:t>. </a:t>
            </a:r>
            <a:r>
              <a:rPr lang="en-GB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Automate the Boring Stuff with Python, 2nd Edition 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by Al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Sweigart</a:t>
            </a:r>
            <a:endParaRPr lang="en-GB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  <a:p>
            <a:r>
              <a:rPr lang="en-GB" dirty="0"/>
              <a:t>Ook al </a:t>
            </a:r>
            <a:r>
              <a:rPr lang="en-GB" dirty="0" err="1"/>
              <a:t>voor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taak</a:t>
            </a:r>
            <a:r>
              <a:rPr lang="en-GB" dirty="0"/>
              <a:t> maar 1 </a:t>
            </a:r>
            <a:r>
              <a:rPr lang="en-GB" dirty="0" err="1"/>
              <a:t>maal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het </a:t>
            </a:r>
            <a:r>
              <a:rPr lang="en-GB" dirty="0" err="1"/>
              <a:t>alsnog</a:t>
            </a:r>
            <a:r>
              <a:rPr lang="en-GB" dirty="0"/>
              <a:t> </a:t>
            </a:r>
            <a:r>
              <a:rPr lang="en-GB" dirty="0" err="1"/>
              <a:t>handig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om het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automatizeren</a:t>
            </a:r>
            <a:r>
              <a:rPr lang="en-GB" dirty="0"/>
              <a:t>.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omdat</a:t>
            </a:r>
            <a:r>
              <a:rPr lang="en-GB" dirty="0"/>
              <a:t> de </a:t>
            </a:r>
            <a:r>
              <a:rPr lang="en-GB" dirty="0" err="1"/>
              <a:t>menselijke</a:t>
            </a:r>
            <a:r>
              <a:rPr lang="en-GB" dirty="0"/>
              <a:t> </a:t>
            </a:r>
            <a:r>
              <a:rPr lang="en-GB" dirty="0" err="1"/>
              <a:t>fouten</a:t>
            </a:r>
            <a:r>
              <a:rPr lang="en-GB" dirty="0"/>
              <a:t> </a:t>
            </a:r>
            <a:r>
              <a:rPr lang="en-GB" dirty="0" err="1"/>
              <a:t>eruit</a:t>
            </a:r>
            <a:r>
              <a:rPr lang="en-GB" dirty="0"/>
              <a:t> </a:t>
            </a:r>
            <a:r>
              <a:rPr lang="en-GB" dirty="0" err="1"/>
              <a:t>gehaalt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. Ook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zo’n</a:t>
            </a:r>
            <a:r>
              <a:rPr lang="en-GB" dirty="0"/>
              <a:t> </a:t>
            </a:r>
            <a:r>
              <a:rPr lang="en-GB" dirty="0" err="1"/>
              <a:t>taak</a:t>
            </a:r>
            <a:r>
              <a:rPr lang="en-GB" dirty="0"/>
              <a:t> over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jaar</a:t>
            </a:r>
            <a:r>
              <a:rPr lang="en-GB" dirty="0"/>
              <a:t> </a:t>
            </a:r>
            <a:r>
              <a:rPr lang="en-GB" dirty="0" err="1"/>
              <a:t>weer</a:t>
            </a:r>
            <a:r>
              <a:rPr lang="en-GB" dirty="0"/>
              <a:t> op </a:t>
            </a:r>
            <a:r>
              <a:rPr lang="en-GB" dirty="0" err="1"/>
              <a:t>precies</a:t>
            </a:r>
            <a:r>
              <a:rPr lang="en-GB" dirty="0"/>
              <a:t> </a:t>
            </a:r>
            <a:r>
              <a:rPr lang="en-GB" dirty="0" err="1"/>
              <a:t>dezelfde</a:t>
            </a:r>
            <a:r>
              <a:rPr lang="en-GB" dirty="0"/>
              <a:t> </a:t>
            </a:r>
            <a:r>
              <a:rPr lang="en-GB" dirty="0" err="1"/>
              <a:t>manier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Als</a:t>
            </a:r>
            <a:r>
              <a:rPr lang="en-GB" dirty="0"/>
              <a:t> je </a:t>
            </a:r>
            <a:r>
              <a:rPr lang="en-GB" dirty="0" err="1"/>
              <a:t>bijvoorbeeld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server </a:t>
            </a:r>
            <a:r>
              <a:rPr lang="en-GB" dirty="0" err="1"/>
              <a:t>configureerd</a:t>
            </a:r>
            <a:r>
              <a:rPr lang="en-GB" dirty="0"/>
              <a:t> </a:t>
            </a:r>
            <a:r>
              <a:rPr lang="en-GB" dirty="0" err="1"/>
              <a:t>volledig</a:t>
            </a:r>
            <a:r>
              <a:rPr lang="en-GB" dirty="0"/>
              <a:t> via PowerShell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iemand</a:t>
            </a:r>
            <a:r>
              <a:rPr lang="en-GB" dirty="0"/>
              <a:t> </a:t>
            </a:r>
            <a:r>
              <a:rPr lang="en-GB" dirty="0" err="1"/>
              <a:t>anders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code </a:t>
            </a:r>
            <a:r>
              <a:rPr lang="en-GB" dirty="0" err="1"/>
              <a:t>gebruiken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documentatie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Soms</a:t>
            </a:r>
            <a:r>
              <a:rPr lang="en-GB" dirty="0"/>
              <a:t> is het </a:t>
            </a:r>
            <a:r>
              <a:rPr lang="en-GB" dirty="0" err="1"/>
              <a:t>leuker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leerzaamer</a:t>
            </a:r>
            <a:r>
              <a:rPr lang="en-GB" dirty="0"/>
              <a:t> om </a:t>
            </a:r>
            <a:r>
              <a:rPr lang="en-GB" dirty="0" err="1"/>
              <a:t>iets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automatizeren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al </a:t>
            </a:r>
            <a:r>
              <a:rPr lang="en-GB" dirty="0" err="1"/>
              <a:t>kost</a:t>
            </a:r>
            <a:r>
              <a:rPr lang="en-GB" dirty="0"/>
              <a:t> het </a:t>
            </a:r>
            <a:r>
              <a:rPr lang="en-GB" dirty="0" err="1"/>
              <a:t>evenveel</a:t>
            </a:r>
            <a:r>
              <a:rPr lang="en-GB" dirty="0"/>
              <a:t> </a:t>
            </a:r>
            <a:r>
              <a:rPr lang="en-GB" dirty="0" err="1"/>
              <a:t>tijd</a:t>
            </a:r>
            <a:r>
              <a:rPr lang="en-GB" dirty="0"/>
              <a:t> om het </a:t>
            </a:r>
            <a:r>
              <a:rPr lang="en-GB" dirty="0" err="1"/>
              <a:t>handmatig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doen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Referenties</a:t>
            </a:r>
            <a:r>
              <a:rPr lang="en-GB" dirty="0"/>
              <a:t>: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Automate the Boring Stuff with Python, 2nd Edition: https://www.bol.com/nl/p/automate-the-boring-stuff-with-python-2nd-edition/9200000117292570/</a:t>
            </a: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Hoeveel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tijd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besteden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aan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automatizeren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 https://boingboing.net/2013/04/29/how-much-time-should-you-spend.html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9D65B-7E46-4B49-ACA9-A224EC8BE93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31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Beschrijven</a:t>
            </a:r>
            <a:r>
              <a:rPr lang="en-GB" dirty="0"/>
              <a:t> hoe PowerShell op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starten</a:t>
            </a:r>
            <a:r>
              <a:rPr lang="en-GB" dirty="0"/>
              <a:t> is.</a:t>
            </a:r>
          </a:p>
          <a:p>
            <a:endParaRPr lang="en-GB" dirty="0"/>
          </a:p>
          <a:p>
            <a:r>
              <a:rPr lang="en-GB" dirty="0" err="1"/>
              <a:t>Een</a:t>
            </a:r>
            <a:r>
              <a:rPr lang="en-GB" dirty="0"/>
              <a:t> PowerShell commando is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actie</a:t>
            </a:r>
            <a:r>
              <a:rPr lang="en-GB" dirty="0"/>
              <a:t> plus </a:t>
            </a:r>
            <a:r>
              <a:rPr lang="en-GB" dirty="0" err="1"/>
              <a:t>een</a:t>
            </a:r>
            <a:r>
              <a:rPr lang="en-GB" dirty="0"/>
              <a:t> object. </a:t>
            </a:r>
          </a:p>
          <a:p>
            <a:endParaRPr lang="en-GB" dirty="0"/>
          </a:p>
          <a:p>
            <a:r>
              <a:rPr lang="en-GB" dirty="0" err="1"/>
              <a:t>Uitvoeren</a:t>
            </a:r>
            <a:r>
              <a:rPr lang="en-GB" dirty="0"/>
              <a:t> van Get-Service </a:t>
            </a:r>
            <a:r>
              <a:rPr lang="en-GB" dirty="0" err="1"/>
              <a:t>en</a:t>
            </a:r>
            <a:r>
              <a:rPr lang="en-GB" dirty="0"/>
              <a:t> Get-Service met </a:t>
            </a:r>
            <a:r>
              <a:rPr lang="en-GB" dirty="0" err="1"/>
              <a:t>specifieke</a:t>
            </a:r>
            <a:r>
              <a:rPr lang="en-GB" dirty="0"/>
              <a:t> service. </a:t>
            </a:r>
            <a:r>
              <a:rPr lang="en-GB" dirty="0" err="1"/>
              <a:t>Bijvoorbeeld</a:t>
            </a:r>
            <a:r>
              <a:rPr lang="en-GB" dirty="0"/>
              <a:t> SNMP</a:t>
            </a:r>
          </a:p>
          <a:p>
            <a:endParaRPr lang="en-GB" dirty="0"/>
          </a:p>
          <a:p>
            <a:r>
              <a:rPr lang="en-GB" dirty="0"/>
              <a:t>Het laten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Stop-Service </a:t>
            </a:r>
            <a:r>
              <a:rPr lang="en-GB" dirty="0" err="1"/>
              <a:t>fout</a:t>
            </a:r>
            <a:r>
              <a:rPr lang="en-GB" dirty="0"/>
              <a:t> </a:t>
            </a:r>
            <a:r>
              <a:rPr lang="en-GB" dirty="0" err="1"/>
              <a:t>gaat</a:t>
            </a:r>
            <a:r>
              <a:rPr lang="en-GB" dirty="0"/>
              <a:t> </a:t>
            </a:r>
            <a:r>
              <a:rPr lang="en-GB" dirty="0" err="1"/>
              <a:t>zonder</a:t>
            </a:r>
            <a:r>
              <a:rPr lang="en-GB" dirty="0"/>
              <a:t> administrator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9D65B-7E46-4B49-ACA9-A224EC8BE93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08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Een</a:t>
            </a:r>
            <a:r>
              <a:rPr lang="en-GB" dirty="0"/>
              <a:t> PowerShell module is </a:t>
            </a:r>
            <a:r>
              <a:rPr lang="en-GB" dirty="0" err="1"/>
              <a:t>een</a:t>
            </a:r>
            <a:r>
              <a:rPr lang="en-GB" dirty="0"/>
              <a:t> package </a:t>
            </a:r>
            <a:r>
              <a:rPr lang="en-GB" dirty="0" err="1"/>
              <a:t>waarin</a:t>
            </a:r>
            <a:r>
              <a:rPr lang="en-GB" dirty="0"/>
              <a:t> PowerShell cmdlets, </a:t>
            </a:r>
            <a:r>
              <a:rPr lang="en-GB" dirty="0" err="1"/>
              <a:t>functies</a:t>
            </a:r>
            <a:r>
              <a:rPr lang="en-GB" dirty="0"/>
              <a:t> etc </a:t>
            </a:r>
            <a:r>
              <a:rPr lang="en-GB" dirty="0" err="1"/>
              <a:t>inzitten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Sommige</a:t>
            </a:r>
            <a:r>
              <a:rPr lang="en-GB" dirty="0"/>
              <a:t> modules </a:t>
            </a:r>
            <a:r>
              <a:rPr lang="en-GB" dirty="0" err="1"/>
              <a:t>zitten</a:t>
            </a:r>
            <a:r>
              <a:rPr lang="en-GB" dirty="0"/>
              <a:t> </a:t>
            </a:r>
            <a:r>
              <a:rPr lang="en-GB" dirty="0" err="1"/>
              <a:t>standaard</a:t>
            </a:r>
            <a:r>
              <a:rPr lang="en-GB" dirty="0"/>
              <a:t> in Windows. </a:t>
            </a:r>
            <a:r>
              <a:rPr lang="en-GB" dirty="0" err="1"/>
              <a:t>Sommige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je </a:t>
            </a:r>
            <a:r>
              <a:rPr lang="en-GB" dirty="0" err="1"/>
              <a:t>handmatig</a:t>
            </a:r>
            <a:r>
              <a:rPr lang="en-GB" dirty="0"/>
              <a:t> </a:t>
            </a:r>
            <a:r>
              <a:rPr lang="en-GB" dirty="0" err="1"/>
              <a:t>installeren</a:t>
            </a:r>
            <a:r>
              <a:rPr lang="en-GB" dirty="0"/>
              <a:t>. Je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je eigen PowerShell module </a:t>
            </a:r>
            <a:r>
              <a:rPr lang="en-GB" dirty="0" err="1"/>
              <a:t>schrijven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Get-Service zit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standaard</a:t>
            </a:r>
            <a:r>
              <a:rPr lang="en-GB" dirty="0"/>
              <a:t> in PowerShell</a:t>
            </a:r>
          </a:p>
          <a:p>
            <a:endParaRPr lang="en-GB" dirty="0"/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Definitie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van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module: https://docs.microsoft.com/en-us/powershell/module/microsoft.powershell.core/about/about_modules?view=powershell-7.1#:~:text=A%20module%20is%20a%20package,workflows%2C%20variables%2C%20and%20aliases.&amp;text=People%20who%20receive%20modules%20can,like%20the%20built%2Din%20commands.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Get-Service info: https://docs.microsoft.com/en-us/powershell/module/microsoft.powershell.management/get-service?view=powershell-7.1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9D65B-7E46-4B49-ACA9-A224EC8BE93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0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Met Get-Help –Name (Commando naam) </a:t>
            </a:r>
            <a:r>
              <a:rPr lang="en-GB" dirty="0" err="1"/>
              <a:t>haal</a:t>
            </a:r>
            <a:r>
              <a:rPr lang="en-GB" dirty="0"/>
              <a:t> je de </a:t>
            </a:r>
            <a:r>
              <a:rPr lang="en-GB" dirty="0" err="1"/>
              <a:t>hulp</a:t>
            </a:r>
            <a:r>
              <a:rPr lang="en-GB" dirty="0"/>
              <a:t> </a:t>
            </a:r>
            <a:r>
              <a:rPr lang="en-GB" dirty="0" err="1"/>
              <a:t>pagina</a:t>
            </a:r>
            <a:r>
              <a:rPr lang="en-GB" dirty="0"/>
              <a:t> op van het commando. </a:t>
            </a:r>
            <a:r>
              <a:rPr lang="en-GB" dirty="0" err="1"/>
              <a:t>Bijvoorbeeld</a:t>
            </a:r>
            <a:r>
              <a:rPr lang="en-GB" dirty="0"/>
              <a:t> </a:t>
            </a:r>
            <a:r>
              <a:rPr lang="en-GB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Get-Help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-Name 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'Get-Service’. Kan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zijn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alles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nog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even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voor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je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moet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laden.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Dit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even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duren.Met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een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toevoeging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van –Online is de online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pagina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op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halen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9D65B-7E46-4B49-ACA9-A224EC8BE93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paar</a:t>
            </a:r>
            <a:r>
              <a:rPr lang="en-GB" dirty="0"/>
              <a:t> PowerShell basis commando’s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9D65B-7E46-4B49-ACA9-A224EC8BE93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87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9D65B-7E46-4B49-ACA9-A224EC8BE93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60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00F3-68F7-4DB9-91E5-5827B6530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85DF9-5C08-46EF-959A-E1985D23F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F9A76-4D4F-43E2-9AE3-75544AEF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48897-EDD9-4182-85C3-B7943A93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540BC-65A9-4AC0-85E7-83BBE0F7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41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FADE-85E7-4FB7-9F37-A562957A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16039-E721-4F20-A1D0-5E9BB960F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91C9-0807-49B5-8AC9-F9CD0321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91D4-431F-4E32-84EF-750D4568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E4E5A-AD14-4C30-BFFA-F2A3116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1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B61B1-5EC8-442D-8968-DFCADD434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6D57F-B38E-47A8-8039-2445561E0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F7D3-393B-4887-9DE9-2E11A208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ABF80-B5B1-4AEC-AE63-BE178ADC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5A7E6-B35B-44B0-BF37-7727AF95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40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9CBC-B2D6-4DE1-A3E6-EF665775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59C9-5293-44DE-9B03-29B1C405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3141-F941-4EFB-B797-D844514F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C2190-DBC8-4323-9D92-13F37780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954CA-B451-45DE-93D3-8FF2C883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93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9510-552A-4D13-8AE5-775C60C9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42E7F-2645-451B-8221-1112922D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9B21-ACD3-4DD8-A372-5F0A5F04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E0DA-F782-4D89-9F31-46F2C6CE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B66D-04C5-40B3-82DD-2F9A867E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61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5F9E-BE47-45F0-BE99-06AC0BC2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977C-633F-498A-BD68-E4257347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A23E0-39A6-46B0-B744-25327BD40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94F62-978D-4DC3-A041-3415FA7E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5D8-47CA-4A6B-860E-D506F1C5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436FD-1DE6-42FC-8444-48CBC3B1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9F96-D4B3-4C06-9A47-5FAF4708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9DA00-4954-44C8-B669-F7BBB7D1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E9654-6FF2-439C-96BF-8A6CB4FB4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C4699-97F6-40D1-856F-0DBBB367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CA01C-F964-496D-9FD7-143BD459F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313BD-DF76-4B33-ADBD-CCC31779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DD3D9-2CC1-4128-A97A-54EAE726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29048-020D-424A-AF0A-AC9B22F9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4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D630-3AE0-4DEB-AF23-8E4F8DEB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C7B32-EBF0-49A5-9564-E7D5C024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E4C59-DE6B-4171-BF95-BA9E0FCE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89BA3-52BD-4FFE-AF0C-47E25FE8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F8302-D3E3-4FD4-97AC-8D67BE93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5DD0C-6981-454D-B8ED-EE0C3C77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CC080-50C4-4FCE-B78F-4BE223CC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08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C4FE-73D0-4D85-A926-1053C114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128D-B541-4302-9C89-C780F6A22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D019D-76EB-4EE0-B3D9-9351180B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BD6C0-1B39-4DB8-98F1-EF963B08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ED0B7-CB30-4C1A-9BB5-C71B4155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01D40-2723-4622-87EC-35743885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54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ED3D-2955-4AF2-A06A-FDF95343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A5BE0-7206-4060-8B61-723105AE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A6DAB-5184-48B3-8E13-7ECB433B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9C09D-EBD9-43B8-9E6E-39810C60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A6E89-7691-4638-8E60-22701593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5056-4098-4EBD-8E43-F1DA10A5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5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641C6-8E34-47BE-B725-1AE47E93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8BE9-ACD4-4445-BAFB-A7FBA545A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20B3-099B-475D-AA54-6F1E94677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2BCB0-1242-4C6F-9548-18F9FAD34AE3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B3CBC-8D65-4EFD-AB62-599C163FA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D1DF-6B7B-42FA-A210-A7F6858C5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F69D-34A6-423B-8A52-DAF261C10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1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anvion.n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6B8D9-80C5-463D-9AEA-99F998EEB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9777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364C39-681F-483B-891F-706D00859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0D82-DB41-4933-9600-EAC726539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PowerShell  Fundamentals </a:t>
            </a:r>
          </a:p>
        </p:txBody>
      </p:sp>
    </p:spTree>
    <p:extLst>
      <p:ext uri="{BB962C8B-B14F-4D97-AF65-F5344CB8AC3E}">
        <p14:creationId xmlns:p14="http://schemas.microsoft.com/office/powerpoint/2010/main" val="184504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E0D5-0F45-4030-A0FB-1DE4B2BD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Voorbeelden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F216-2E20-4146-9F7B-A3310FD7F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7880" cy="4351338"/>
          </a:xfrm>
        </p:spPr>
        <p:txBody>
          <a:bodyPr/>
          <a:lstStyle/>
          <a:p>
            <a:r>
              <a:rPr lang="en-GB" dirty="0" err="1"/>
              <a:t>Aanmaken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folder</a:t>
            </a:r>
          </a:p>
          <a:p>
            <a:r>
              <a:rPr lang="en-GB" dirty="0" err="1"/>
              <a:t>Aanmaken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bestand</a:t>
            </a:r>
            <a:endParaRPr lang="en-GB" dirty="0"/>
          </a:p>
          <a:p>
            <a:r>
              <a:rPr lang="en-GB" dirty="0" err="1"/>
              <a:t>Ophalen</a:t>
            </a:r>
            <a:r>
              <a:rPr lang="en-GB" dirty="0"/>
              <a:t> van items in </a:t>
            </a:r>
            <a:r>
              <a:rPr lang="en-GB" dirty="0" err="1"/>
              <a:t>een</a:t>
            </a:r>
            <a:r>
              <a:rPr lang="en-GB" dirty="0"/>
              <a:t> folder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5E0A7-3E1E-4FED-B4E2-250DD887C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91" y="1948686"/>
            <a:ext cx="5203324" cy="19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8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14B9-4BF6-4910-A1A8-53F961DE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Veel</a:t>
            </a:r>
            <a:r>
              <a:rPr lang="en-GB" b="1" dirty="0"/>
              <a:t> </a:t>
            </a:r>
            <a:r>
              <a:rPr lang="en-GB" b="1" dirty="0" err="1"/>
              <a:t>voorkomende</a:t>
            </a:r>
            <a:r>
              <a:rPr lang="en-GB" b="1" dirty="0"/>
              <a:t>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4027-BDEF-40D7-B4A8-0C49DFAF0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Verbose – </a:t>
            </a:r>
            <a:r>
              <a:rPr lang="en-GB" dirty="0" err="1"/>
              <a:t>Informatie</a:t>
            </a:r>
            <a:r>
              <a:rPr lang="en-GB" dirty="0"/>
              <a:t> over wat er </a:t>
            </a:r>
            <a:r>
              <a:rPr lang="en-GB" dirty="0" err="1"/>
              <a:t>aan</a:t>
            </a:r>
            <a:r>
              <a:rPr lang="en-GB" dirty="0"/>
              <a:t> het </a:t>
            </a:r>
            <a:r>
              <a:rPr lang="en-GB" dirty="0" err="1"/>
              <a:t>gebeuren</a:t>
            </a:r>
            <a:r>
              <a:rPr lang="en-GB" dirty="0"/>
              <a:t> is</a:t>
            </a:r>
          </a:p>
          <a:p>
            <a:pPr>
              <a:buFontTx/>
              <a:buChar char="-"/>
            </a:pPr>
            <a:r>
              <a:rPr lang="en-GB" dirty="0" err="1"/>
              <a:t>Whatif</a:t>
            </a:r>
            <a:r>
              <a:rPr lang="en-GB" dirty="0"/>
              <a:t> – Wat </a:t>
            </a:r>
            <a:r>
              <a:rPr lang="en-GB" dirty="0" err="1"/>
              <a:t>gebeurd</a:t>
            </a:r>
            <a:r>
              <a:rPr lang="en-GB" dirty="0"/>
              <a:t> er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commando </a:t>
            </a:r>
            <a:r>
              <a:rPr lang="en-GB" dirty="0" err="1"/>
              <a:t>af</a:t>
            </a:r>
            <a:r>
              <a:rPr lang="en-GB" dirty="0"/>
              <a:t> trap</a:t>
            </a:r>
          </a:p>
          <a:p>
            <a:pPr>
              <a:buFontTx/>
              <a:buChar char="-"/>
            </a:pPr>
            <a:r>
              <a:rPr lang="en-GB" dirty="0"/>
              <a:t>Confirm – Even </a:t>
            </a:r>
            <a:r>
              <a:rPr lang="en-GB" dirty="0" err="1"/>
              <a:t>een</a:t>
            </a:r>
            <a:r>
              <a:rPr lang="en-GB" dirty="0"/>
              <a:t> sanity check </a:t>
            </a:r>
            <a:r>
              <a:rPr lang="en-GB" dirty="0" err="1"/>
              <a:t>voordat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uitvoerd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ErrorAction</a:t>
            </a:r>
            <a:r>
              <a:rPr lang="en-GB" dirty="0"/>
              <a:t> – Wat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ik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error, </a:t>
            </a:r>
            <a:r>
              <a:rPr lang="en-GB" dirty="0" err="1"/>
              <a:t>stoppen</a:t>
            </a:r>
            <a:r>
              <a:rPr lang="en-GB" dirty="0"/>
              <a:t>?</a:t>
            </a:r>
          </a:p>
          <a:p>
            <a:pPr>
              <a:buFontTx/>
              <a:buChar char="-"/>
            </a:pPr>
            <a:r>
              <a:rPr lang="en-GB" dirty="0"/>
              <a:t>Force –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leuk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er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waarschuwing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, maar doe maar </a:t>
            </a:r>
            <a:r>
              <a:rPr lang="en-GB" dirty="0" err="1"/>
              <a:t>alsnog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22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8E2F-4D9E-4101-A06B-54C8BA50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Formateren</a:t>
            </a:r>
            <a:r>
              <a:rPr lang="en-GB" b="1" dirty="0"/>
              <a:t> van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BA3A-731D-447C-892E-EF23EA6F2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Formateren</a:t>
            </a:r>
            <a:r>
              <a:rPr lang="en-GB" dirty="0"/>
              <a:t> door pipelines:</a:t>
            </a:r>
            <a:br>
              <a:rPr lang="en-GB" dirty="0"/>
            </a:br>
            <a:r>
              <a:rPr lang="en-GB" dirty="0"/>
              <a:t>	Format-Table</a:t>
            </a:r>
            <a:br>
              <a:rPr lang="en-GB" dirty="0"/>
            </a:br>
            <a:r>
              <a:rPr lang="en-GB" dirty="0"/>
              <a:t>	Format-List</a:t>
            </a:r>
          </a:p>
          <a:p>
            <a:r>
              <a:rPr lang="en-GB" dirty="0"/>
              <a:t>Select-Object</a:t>
            </a:r>
          </a:p>
          <a:p>
            <a:r>
              <a:rPr lang="en-GB" dirty="0"/>
              <a:t>Where-Object</a:t>
            </a:r>
          </a:p>
        </p:txBody>
      </p:sp>
    </p:spTree>
    <p:extLst>
      <p:ext uri="{BB962C8B-B14F-4D97-AF65-F5344CB8AC3E}">
        <p14:creationId xmlns:p14="http://schemas.microsoft.com/office/powerpoint/2010/main" val="112658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3AC3-001D-4EFD-B49F-880AF52C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Nog</a:t>
            </a:r>
            <a:r>
              <a:rPr lang="en-GB" b="1" dirty="0"/>
              <a:t> </a:t>
            </a:r>
            <a:r>
              <a:rPr lang="en-GB" b="1" dirty="0" err="1"/>
              <a:t>een</a:t>
            </a:r>
            <a:r>
              <a:rPr lang="en-GB" b="1" dirty="0"/>
              <a:t> </a:t>
            </a:r>
            <a:r>
              <a:rPr lang="en-GB" b="1" dirty="0" err="1"/>
              <a:t>paar</a:t>
            </a:r>
            <a:r>
              <a:rPr lang="en-GB" b="1" dirty="0"/>
              <a:t> </a:t>
            </a:r>
            <a:r>
              <a:rPr lang="en-GB" b="1" dirty="0" err="1"/>
              <a:t>standaard</a:t>
            </a:r>
            <a:r>
              <a:rPr lang="en-GB" b="1" dirty="0"/>
              <a:t> </a:t>
            </a:r>
            <a:r>
              <a:rPr lang="en-GB" b="1" dirty="0" err="1"/>
              <a:t>dingen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40D3-7532-44B9-B40D-2EEF21EC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Clear-Host</a:t>
            </a:r>
          </a:p>
          <a:p>
            <a:r>
              <a:rPr lang="en-GB" dirty="0"/>
              <a:t>Write-Host</a:t>
            </a:r>
          </a:p>
          <a:p>
            <a:r>
              <a:rPr lang="en-GB" dirty="0"/>
              <a:t>Read-Host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57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FD66-AA2D-46EA-BF66-F0D4756F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Opdrachten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1C60-8B43-4403-BEDF-BEEA3F7E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92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C264-8C19-40C5-8AC7-07BC0F13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Wie ben </a:t>
            </a:r>
            <a:r>
              <a:rPr lang="en-GB" b="1" dirty="0" err="1"/>
              <a:t>ik</a:t>
            </a:r>
            <a:r>
              <a:rPr lang="en-GB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38B2-1581-49A2-821D-05251E6B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Ralph van Leeuwen</a:t>
            </a:r>
          </a:p>
          <a:p>
            <a:r>
              <a:rPr lang="en-GB" dirty="0" err="1"/>
              <a:t>Technisch</a:t>
            </a:r>
            <a:r>
              <a:rPr lang="en-GB" dirty="0"/>
              <a:t> </a:t>
            </a:r>
            <a:r>
              <a:rPr lang="en-GB" dirty="0" err="1"/>
              <a:t>Applicatiebeheerder</a:t>
            </a:r>
            <a:r>
              <a:rPr lang="en-GB" dirty="0"/>
              <a:t>, </a:t>
            </a:r>
            <a:r>
              <a:rPr lang="en-GB" dirty="0" err="1"/>
              <a:t>VvAA</a:t>
            </a:r>
            <a:r>
              <a:rPr lang="en-GB" dirty="0"/>
              <a:t>, 2 </a:t>
            </a:r>
            <a:r>
              <a:rPr lang="en-GB" dirty="0" err="1"/>
              <a:t>jaar</a:t>
            </a:r>
            <a:endParaRPr lang="en-GB" dirty="0"/>
          </a:p>
          <a:p>
            <a:r>
              <a:rPr lang="en-GB" dirty="0"/>
              <a:t>MBO </a:t>
            </a:r>
            <a:r>
              <a:rPr lang="en-GB" dirty="0" err="1"/>
              <a:t>Niveau</a:t>
            </a:r>
            <a:r>
              <a:rPr lang="en-GB" dirty="0"/>
              <a:t> 4, ICT </a:t>
            </a:r>
            <a:r>
              <a:rPr lang="en-GB" dirty="0" err="1"/>
              <a:t>Beheerder</a:t>
            </a:r>
            <a:endParaRPr lang="en-GB" dirty="0"/>
          </a:p>
          <a:p>
            <a:r>
              <a:rPr lang="en-GB" dirty="0"/>
              <a:t>HBO Bachelor: Cyber Security in Cloud</a:t>
            </a:r>
          </a:p>
        </p:txBody>
      </p:sp>
    </p:spTree>
    <p:extLst>
      <p:ext uri="{BB962C8B-B14F-4D97-AF65-F5344CB8AC3E}">
        <p14:creationId xmlns:p14="http://schemas.microsoft.com/office/powerpoint/2010/main" val="23194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A8E8-F56A-4B7D-BE47-EBA052D9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Lesmateriaal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100D-6B05-4E4D-9E81-B3404DA8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: https://github.com/ralphvl/PS.Lessons</a:t>
            </a:r>
          </a:p>
          <a:p>
            <a:r>
              <a:rPr lang="en-GB" dirty="0"/>
              <a:t>Commando’s </a:t>
            </a:r>
            <a:r>
              <a:rPr lang="en-GB" dirty="0" err="1"/>
              <a:t>tijdens</a:t>
            </a:r>
            <a:r>
              <a:rPr lang="en-GB" dirty="0"/>
              <a:t> les</a:t>
            </a:r>
          </a:p>
          <a:p>
            <a:r>
              <a:rPr lang="en-GB" dirty="0" err="1"/>
              <a:t>Referenties</a:t>
            </a:r>
            <a:endParaRPr lang="en-GB" dirty="0"/>
          </a:p>
          <a:p>
            <a:r>
              <a:rPr lang="en-GB" dirty="0"/>
              <a:t>PowerPoint</a:t>
            </a:r>
          </a:p>
          <a:p>
            <a:r>
              <a:rPr lang="en-GB" dirty="0" err="1"/>
              <a:t>Vragen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antwoorden</a:t>
            </a:r>
            <a:endParaRPr lang="en-GB" dirty="0"/>
          </a:p>
          <a:p>
            <a:r>
              <a:rPr lang="en-GB" dirty="0"/>
              <a:t>Mail: </a:t>
            </a:r>
            <a:r>
              <a:rPr lang="en-GB" dirty="0">
                <a:hlinkClick r:id="rId2"/>
              </a:rPr>
              <a:t>info@anvion.nl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07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7ADC1-23E5-4D5E-BD73-52954041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/>
              <a:t>Wat, waar en waarom?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43C7-6710-4717-8A7E-D06C36822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dirty="0" err="1"/>
              <a:t>Een</a:t>
            </a:r>
            <a:r>
              <a:rPr lang="en-GB" dirty="0"/>
              <a:t> cross-platform </a:t>
            </a:r>
            <a:r>
              <a:rPr lang="en-GB" dirty="0" err="1"/>
              <a:t>taak</a:t>
            </a:r>
            <a:r>
              <a:rPr lang="en-GB" dirty="0"/>
              <a:t> </a:t>
            </a:r>
            <a:r>
              <a:rPr lang="en-GB" dirty="0" err="1"/>
              <a:t>automatizering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configuratie</a:t>
            </a:r>
            <a:r>
              <a:rPr lang="en-GB" dirty="0"/>
              <a:t> management framework.</a:t>
            </a:r>
          </a:p>
          <a:p>
            <a:r>
              <a:rPr lang="en-GB" dirty="0" err="1"/>
              <a:t>Bovenop</a:t>
            </a:r>
            <a:r>
              <a:rPr lang="en-GB" dirty="0"/>
              <a:t> .NET Common Language Runtime (CLR) </a:t>
            </a:r>
          </a:p>
          <a:p>
            <a:r>
              <a:rPr lang="en-GB" dirty="0"/>
              <a:t>Erg Object-Oriented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8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E45E2-5F87-479A-B41C-C9B015BC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 dirty="0"/>
              <a:t>Wat, </a:t>
            </a:r>
            <a:r>
              <a:rPr lang="en-GB" sz="3600" b="1" dirty="0" err="1"/>
              <a:t>waar</a:t>
            </a:r>
            <a:r>
              <a:rPr lang="en-GB" sz="3600" b="1" dirty="0"/>
              <a:t> </a:t>
            </a:r>
            <a:r>
              <a:rPr lang="en-GB" sz="3600" b="1" dirty="0" err="1"/>
              <a:t>en</a:t>
            </a:r>
            <a:r>
              <a:rPr lang="en-GB" sz="3600" b="1" dirty="0"/>
              <a:t> </a:t>
            </a:r>
            <a:r>
              <a:rPr lang="en-GB" sz="3600" b="1" dirty="0" err="1"/>
              <a:t>waarom</a:t>
            </a:r>
            <a:r>
              <a:rPr lang="en-GB" sz="3600" b="1" dirty="0"/>
              <a:t>?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E2B8-09B2-42DE-9404-BE962A56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dirty="0"/>
              <a:t>Windows 10</a:t>
            </a:r>
          </a:p>
          <a:p>
            <a:r>
              <a:rPr lang="en-GB" dirty="0"/>
              <a:t>Linux</a:t>
            </a:r>
          </a:p>
          <a:p>
            <a:r>
              <a:rPr lang="en-GB" dirty="0"/>
              <a:t>macOS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FAD70EF-9BA6-436F-B906-10849453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19" y="1801665"/>
            <a:ext cx="6253211" cy="20791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CC7FB04-E407-4D33-8601-7FACCFD7C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18" y="4376358"/>
            <a:ext cx="6253212" cy="1938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6E9B3-D4CF-402C-8A9C-CF1F4BF77B12}"/>
              </a:ext>
            </a:extLst>
          </p:cNvPr>
          <p:cNvSpPr txBox="1"/>
          <p:nvPr/>
        </p:nvSpPr>
        <p:spPr>
          <a:xfrm>
            <a:off x="5562600" y="1457471"/>
            <a:ext cx="305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Install CentOS 8 via </a:t>
            </a:r>
            <a:r>
              <a:rPr lang="en-GB" b="1" dirty="0" err="1"/>
              <a:t>dnf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A63943-F5B3-433C-96D7-EE1AD749FC2F}"/>
              </a:ext>
            </a:extLst>
          </p:cNvPr>
          <p:cNvSpPr txBox="1"/>
          <p:nvPr/>
        </p:nvSpPr>
        <p:spPr>
          <a:xfrm>
            <a:off x="5562600" y="3967764"/>
            <a:ext cx="305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Install macOS via brew</a:t>
            </a:r>
          </a:p>
        </p:txBody>
      </p:sp>
    </p:spTree>
    <p:extLst>
      <p:ext uri="{BB962C8B-B14F-4D97-AF65-F5344CB8AC3E}">
        <p14:creationId xmlns:p14="http://schemas.microsoft.com/office/powerpoint/2010/main" val="7533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31C1-2803-49D1-B054-AB1F8334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Wat, </a:t>
            </a:r>
            <a:r>
              <a:rPr lang="en-GB" sz="4400" b="1" dirty="0" err="1"/>
              <a:t>waar</a:t>
            </a:r>
            <a:r>
              <a:rPr lang="en-GB" sz="4400" b="1" dirty="0"/>
              <a:t> </a:t>
            </a:r>
            <a:r>
              <a:rPr lang="en-GB" sz="4400" b="1" dirty="0" err="1"/>
              <a:t>en</a:t>
            </a:r>
            <a:r>
              <a:rPr lang="en-GB" sz="4400" b="1" dirty="0"/>
              <a:t> </a:t>
            </a:r>
            <a:r>
              <a:rPr lang="en-GB" sz="4400" b="1" dirty="0" err="1"/>
              <a:t>waarom</a:t>
            </a:r>
            <a:r>
              <a:rPr lang="en-GB" sz="4400" b="1" dirty="0"/>
              <a:t>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AB257-D42A-4A35-A29E-0494D7D83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Wanneer</a:t>
            </a:r>
            <a:r>
              <a:rPr lang="en-GB" dirty="0"/>
              <a:t> </a:t>
            </a:r>
            <a:r>
              <a:rPr lang="en-GB" dirty="0" err="1"/>
              <a:t>taak</a:t>
            </a:r>
            <a:r>
              <a:rPr lang="en-GB" dirty="0"/>
              <a:t> </a:t>
            </a:r>
            <a:r>
              <a:rPr lang="en-GB" dirty="0" err="1"/>
              <a:t>automatizering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configuratie</a:t>
            </a:r>
            <a:r>
              <a:rPr lang="en-GB" dirty="0"/>
              <a:t> via PowerShell?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31451-71C3-423F-A8CB-3A3EC33F96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Het </a:t>
            </a:r>
            <a:r>
              <a:rPr lang="en-GB" dirty="0" err="1"/>
              <a:t>automatizeren</a:t>
            </a:r>
            <a:r>
              <a:rPr lang="en-GB" dirty="0"/>
              <a:t> van het </a:t>
            </a:r>
            <a:r>
              <a:rPr lang="en-GB" dirty="0" err="1"/>
              <a:t>saaie</a:t>
            </a:r>
            <a:r>
              <a:rPr lang="en-GB" dirty="0"/>
              <a:t> </a:t>
            </a:r>
            <a:r>
              <a:rPr lang="en-GB" dirty="0" err="1"/>
              <a:t>werk</a:t>
            </a:r>
            <a:endParaRPr lang="en-GB" dirty="0"/>
          </a:p>
          <a:p>
            <a:r>
              <a:rPr lang="en-GB" dirty="0"/>
              <a:t>Het </a:t>
            </a:r>
            <a:r>
              <a:rPr lang="en-GB" dirty="0" err="1"/>
              <a:t>omzijlen</a:t>
            </a:r>
            <a:r>
              <a:rPr lang="en-GB" dirty="0"/>
              <a:t> van de </a:t>
            </a:r>
            <a:r>
              <a:rPr lang="en-GB" dirty="0" err="1"/>
              <a:t>menselijke</a:t>
            </a:r>
            <a:r>
              <a:rPr lang="en-GB" dirty="0"/>
              <a:t> </a:t>
            </a:r>
            <a:r>
              <a:rPr lang="en-GB" dirty="0" err="1"/>
              <a:t>fouten</a:t>
            </a:r>
            <a:endParaRPr lang="en-GB" dirty="0"/>
          </a:p>
          <a:p>
            <a:r>
              <a:rPr lang="en-GB" dirty="0" err="1"/>
              <a:t>Documentatie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hand van code</a:t>
            </a:r>
          </a:p>
          <a:p>
            <a:r>
              <a:rPr lang="en-GB" dirty="0"/>
              <a:t>Meer </a:t>
            </a:r>
            <a:r>
              <a:rPr lang="en-GB" dirty="0" err="1"/>
              <a:t>leerzaam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leuker</a:t>
            </a:r>
            <a:r>
              <a:rPr lang="en-GB" dirty="0"/>
              <a:t> dan het </a:t>
            </a:r>
            <a:r>
              <a:rPr lang="en-GB" dirty="0" err="1"/>
              <a:t>handmatig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doen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AA62A-B3A6-4E71-960E-A3229DA8B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dirty="0"/>
              <a:t>Eigen use cases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5A4BA-E296-44F5-AC64-38223BF3CC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Migratie</a:t>
            </a:r>
            <a:r>
              <a:rPr lang="en-GB" dirty="0"/>
              <a:t> Microsoft CRM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Digitaal</a:t>
            </a:r>
            <a:r>
              <a:rPr lang="en-GB" dirty="0"/>
              <a:t> </a:t>
            </a:r>
            <a:r>
              <a:rPr lang="en-GB" dirty="0" err="1"/>
              <a:t>Archief</a:t>
            </a:r>
            <a:r>
              <a:rPr lang="en-GB" dirty="0"/>
              <a:t> in SharePoint 2010</a:t>
            </a:r>
          </a:p>
          <a:p>
            <a:r>
              <a:rPr lang="en-GB" dirty="0" err="1"/>
              <a:t>Uitrollen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workload in Microsoft Azure</a:t>
            </a:r>
          </a:p>
          <a:p>
            <a:r>
              <a:rPr lang="en-GB" dirty="0" err="1"/>
              <a:t>Exporteren</a:t>
            </a:r>
            <a:r>
              <a:rPr lang="en-GB" dirty="0"/>
              <a:t> van DA data van SharePoint 2010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cloudopslag</a:t>
            </a:r>
            <a:endParaRPr lang="en-GB" dirty="0"/>
          </a:p>
          <a:p>
            <a:r>
              <a:rPr lang="en-GB" dirty="0" err="1"/>
              <a:t>Importeren</a:t>
            </a:r>
            <a:r>
              <a:rPr lang="en-GB" dirty="0"/>
              <a:t> van data </a:t>
            </a:r>
            <a:r>
              <a:rPr lang="en-GB" dirty="0" err="1"/>
              <a:t>naar</a:t>
            </a:r>
            <a:r>
              <a:rPr lang="en-GB" dirty="0"/>
              <a:t> SharePoint Online </a:t>
            </a:r>
            <a:r>
              <a:rPr lang="en-GB" dirty="0" err="1"/>
              <a:t>vanuit</a:t>
            </a:r>
            <a:r>
              <a:rPr lang="en-GB" dirty="0"/>
              <a:t> </a:t>
            </a:r>
            <a:r>
              <a:rPr lang="en-GB" dirty="0" err="1"/>
              <a:t>cloudopslag</a:t>
            </a:r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A816D0-4627-4F5E-BB06-C5654582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183" y="-2305368"/>
            <a:ext cx="4755217" cy="386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2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BCDA-9847-4219-9529-D9390809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Eerste</a:t>
            </a:r>
            <a:r>
              <a:rPr lang="en-GB" b="1" dirty="0"/>
              <a:t> cmdlet: Get-Service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1B9D-9A0E-46B9-BEDC-3E282591B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 err="1"/>
              <a:t>Opstarten</a:t>
            </a:r>
            <a:endParaRPr lang="en-GB" dirty="0"/>
          </a:p>
          <a:p>
            <a:r>
              <a:rPr lang="en-GB" dirty="0" err="1"/>
              <a:t>Een</a:t>
            </a:r>
            <a:r>
              <a:rPr lang="en-GB" dirty="0"/>
              <a:t> cmdlet </a:t>
            </a:r>
            <a:r>
              <a:rPr lang="en-GB" dirty="0" err="1"/>
              <a:t>uitvoeren</a:t>
            </a:r>
            <a:endParaRPr lang="en-GB" dirty="0"/>
          </a:p>
          <a:p>
            <a:r>
              <a:rPr lang="en-GB" dirty="0" err="1"/>
              <a:t>Opbouw</a:t>
            </a:r>
            <a:r>
              <a:rPr lang="en-GB" dirty="0"/>
              <a:t> van cmdlets</a:t>
            </a:r>
          </a:p>
          <a:p>
            <a:r>
              <a:rPr lang="en-GB" dirty="0" err="1"/>
              <a:t>Stoppen</a:t>
            </a:r>
            <a:r>
              <a:rPr lang="en-GB" dirty="0"/>
              <a:t> van service</a:t>
            </a:r>
          </a:p>
          <a:p>
            <a:r>
              <a:rPr lang="en-GB" dirty="0"/>
              <a:t>Met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zonder</a:t>
            </a:r>
            <a:r>
              <a:rPr lang="en-GB" dirty="0"/>
              <a:t> administrator </a:t>
            </a:r>
            <a:r>
              <a:rPr lang="en-GB" dirty="0" err="1"/>
              <a:t>opstarten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A4A13-116F-4792-A8F6-55CC9013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55" y="1772285"/>
            <a:ext cx="5053207" cy="28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0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9A71-ECCD-4DF8-BEA1-80D9B621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Eerste</a:t>
            </a:r>
            <a:r>
              <a:rPr lang="en-GB" b="1" dirty="0"/>
              <a:t> cmdlet: Get-Service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2174-C42A-4554-A741-9F0A6D354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Wat is </a:t>
            </a:r>
            <a:r>
              <a:rPr lang="en-GB" sz="3200" dirty="0" err="1"/>
              <a:t>een</a:t>
            </a:r>
            <a:r>
              <a:rPr lang="en-GB" sz="3200" dirty="0"/>
              <a:t> PowerShell Module?</a:t>
            </a:r>
          </a:p>
          <a:p>
            <a:r>
              <a:rPr lang="en-GB" sz="3200" dirty="0" err="1"/>
              <a:t>Aanwezigheid</a:t>
            </a:r>
            <a:r>
              <a:rPr lang="en-GB" sz="3200" dirty="0"/>
              <a:t> van PowerShell modules</a:t>
            </a:r>
          </a:p>
          <a:p>
            <a:r>
              <a:rPr lang="en-GB" sz="3200" dirty="0"/>
              <a:t>Get-Service is </a:t>
            </a:r>
            <a:r>
              <a:rPr lang="en-GB" sz="3200" dirty="0" err="1"/>
              <a:t>onderdeel</a:t>
            </a:r>
            <a:r>
              <a:rPr lang="en-GB" sz="3200" dirty="0"/>
              <a:t> van </a:t>
            </a:r>
            <a:r>
              <a:rPr lang="en-GB" sz="3200" dirty="0" err="1"/>
              <a:t>Microsoft.PowerShell.Management</a:t>
            </a:r>
            <a:r>
              <a:rPr lang="en-GB" sz="3200" dirty="0"/>
              <a:t> </a:t>
            </a:r>
          </a:p>
          <a:p>
            <a:pPr marL="0" indent="0">
              <a:buNone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179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D705-8B44-49D7-8E78-B8253F6A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Eerste</a:t>
            </a:r>
            <a:r>
              <a:rPr lang="en-GB" b="1" dirty="0"/>
              <a:t> cmdlet: Get-Service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508CA-6715-4020-BF7E-81AABEBDA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0" y="1825625"/>
            <a:ext cx="54483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Get-Help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-Name 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'Get-Service'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Het Get-Help commando</a:t>
            </a:r>
          </a:p>
          <a:p>
            <a:pPr lvl="1"/>
            <a:r>
              <a:rPr lang="en-GB" dirty="0"/>
              <a:t>De </a:t>
            </a:r>
            <a:r>
              <a:rPr lang="en-GB" dirty="0" err="1"/>
              <a:t>hulppagina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947F0-44BB-42C9-8104-9F51785F9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56927"/>
            <a:ext cx="5168071" cy="279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423E6F-93EC-4F83-953B-E9F500CF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29" y="3847346"/>
            <a:ext cx="3568238" cy="29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3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Microsoft Office PowerPoint</Application>
  <PresentationFormat>Widescreen</PresentationFormat>
  <Paragraphs>127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PowerShell</vt:lpstr>
      <vt:lpstr>Wie ben ik?</vt:lpstr>
      <vt:lpstr>Lesmateriaal</vt:lpstr>
      <vt:lpstr>Wat, waar en waarom?</vt:lpstr>
      <vt:lpstr>Wat, waar en waarom?</vt:lpstr>
      <vt:lpstr>Wat, waar en waarom?</vt:lpstr>
      <vt:lpstr>Eerste cmdlet: Get-Service</vt:lpstr>
      <vt:lpstr>Eerste cmdlet: Get-Service</vt:lpstr>
      <vt:lpstr>Eerste cmdlet: Get-Service</vt:lpstr>
      <vt:lpstr>Voorbeelden</vt:lpstr>
      <vt:lpstr>Veel voorkomende parameters</vt:lpstr>
      <vt:lpstr>Formateren van data</vt:lpstr>
      <vt:lpstr>Nog een paar standaard dingen</vt:lpstr>
      <vt:lpstr>Opdrachten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Ralph van Leeuwen</dc:creator>
  <cp:lastModifiedBy>Ralph van Leeuwen</cp:lastModifiedBy>
  <cp:revision>16</cp:revision>
  <dcterms:created xsi:type="dcterms:W3CDTF">2021-02-20T13:01:40Z</dcterms:created>
  <dcterms:modified xsi:type="dcterms:W3CDTF">2021-02-20T15:13:17Z</dcterms:modified>
</cp:coreProperties>
</file>