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26"/>
  </p:notesMasterIdLst>
  <p:sldIdLst>
    <p:sldId id="256" r:id="rId2"/>
    <p:sldId id="257" r:id="rId3"/>
    <p:sldId id="270" r:id="rId4"/>
    <p:sldId id="273" r:id="rId5"/>
    <p:sldId id="269" r:id="rId6"/>
    <p:sldId id="276" r:id="rId7"/>
    <p:sldId id="258" r:id="rId8"/>
    <p:sldId id="277" r:id="rId9"/>
    <p:sldId id="259" r:id="rId10"/>
    <p:sldId id="266" r:id="rId11"/>
    <p:sldId id="278" r:id="rId12"/>
    <p:sldId id="260" r:id="rId13"/>
    <p:sldId id="279" r:id="rId14"/>
    <p:sldId id="267" r:id="rId15"/>
    <p:sldId id="280" r:id="rId16"/>
    <p:sldId id="281" r:id="rId17"/>
    <p:sldId id="282" r:id="rId18"/>
    <p:sldId id="268" r:id="rId19"/>
    <p:sldId id="283" r:id="rId20"/>
    <p:sldId id="261" r:id="rId21"/>
    <p:sldId id="284" r:id="rId22"/>
    <p:sldId id="287" r:id="rId23"/>
    <p:sldId id="288" r:id="rId24"/>
    <p:sldId id="28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eb Wolf" initials="CW" lastIdx="1" clrIdx="0">
    <p:extLst>
      <p:ext uri="{19B8F6BF-5375-455C-9EA6-DF929625EA0E}">
        <p15:presenceInfo xmlns:p15="http://schemas.microsoft.com/office/powerpoint/2012/main" userId="76e35541aa6d34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3630" autoAdjust="0"/>
  </p:normalViewPr>
  <p:slideViewPr>
    <p:cSldViewPr snapToGrid="0">
      <p:cViewPr varScale="1">
        <p:scale>
          <a:sx n="119" d="100"/>
          <a:sy n="119" d="100"/>
        </p:scale>
        <p:origin x="41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0T18:48:21.092"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9C954-64F9-4EAE-AD77-BE05E5B04467}"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93845F61-3CAF-45B9-A605-8CEE0509DFA6}">
      <dgm:prSet/>
      <dgm:spPr/>
      <dgm:t>
        <a:bodyPr/>
        <a:lstStyle/>
        <a:p>
          <a:r>
            <a:rPr lang="en-US" baseline="0"/>
            <a:t>Caleb Wolf</a:t>
          </a:r>
          <a:endParaRPr lang="en-US"/>
        </a:p>
      </dgm:t>
    </dgm:pt>
    <dgm:pt modelId="{14B0996E-EA97-4DEF-ABDF-2FBA58C55EB7}" type="parTrans" cxnId="{52190CE0-C114-44C1-B91E-FEAF01FD1C76}">
      <dgm:prSet/>
      <dgm:spPr/>
      <dgm:t>
        <a:bodyPr/>
        <a:lstStyle/>
        <a:p>
          <a:endParaRPr lang="en-US"/>
        </a:p>
      </dgm:t>
    </dgm:pt>
    <dgm:pt modelId="{082F6557-2B5A-467D-B523-7138806F7392}" type="sibTrans" cxnId="{52190CE0-C114-44C1-B91E-FEAF01FD1C76}">
      <dgm:prSet/>
      <dgm:spPr/>
      <dgm:t>
        <a:bodyPr/>
        <a:lstStyle/>
        <a:p>
          <a:endParaRPr lang="en-US"/>
        </a:p>
      </dgm:t>
    </dgm:pt>
    <dgm:pt modelId="{135CC0E3-FC46-4910-8B02-B59CDF6C19D1}">
      <dgm:prSet/>
      <dgm:spPr/>
      <dgm:t>
        <a:bodyPr/>
        <a:lstStyle/>
        <a:p>
          <a:r>
            <a:rPr lang="en-US" baseline="0"/>
            <a:t>Kyle Burks</a:t>
          </a:r>
          <a:endParaRPr lang="en-US"/>
        </a:p>
      </dgm:t>
    </dgm:pt>
    <dgm:pt modelId="{D5D5BDC8-AC46-4684-904D-309D4588B7DE}" type="parTrans" cxnId="{86F45425-3B62-48FF-9DF8-A15E95E7A512}">
      <dgm:prSet/>
      <dgm:spPr/>
      <dgm:t>
        <a:bodyPr/>
        <a:lstStyle/>
        <a:p>
          <a:endParaRPr lang="en-US"/>
        </a:p>
      </dgm:t>
    </dgm:pt>
    <dgm:pt modelId="{411FB05A-E000-4A31-8EA1-82BCE60F9C3F}" type="sibTrans" cxnId="{86F45425-3B62-48FF-9DF8-A15E95E7A512}">
      <dgm:prSet/>
      <dgm:spPr/>
      <dgm:t>
        <a:bodyPr/>
        <a:lstStyle/>
        <a:p>
          <a:endParaRPr lang="en-US"/>
        </a:p>
      </dgm:t>
    </dgm:pt>
    <dgm:pt modelId="{F2D6506F-177B-45E6-BE6C-1080416C42CE}">
      <dgm:prSet/>
      <dgm:spPr/>
      <dgm:t>
        <a:bodyPr/>
        <a:lstStyle/>
        <a:p>
          <a:r>
            <a:rPr lang="en-US" baseline="0" dirty="0" err="1"/>
            <a:t>Chavell</a:t>
          </a:r>
          <a:r>
            <a:rPr lang="en-US" baseline="0" dirty="0"/>
            <a:t> Scott</a:t>
          </a:r>
          <a:endParaRPr lang="en-US" dirty="0"/>
        </a:p>
      </dgm:t>
    </dgm:pt>
    <dgm:pt modelId="{68AFBAAE-866A-4D5F-B2A9-B133EE3FB2B8}" type="parTrans" cxnId="{C9B73591-A1EE-437E-932A-A28968375E68}">
      <dgm:prSet/>
      <dgm:spPr/>
      <dgm:t>
        <a:bodyPr/>
        <a:lstStyle/>
        <a:p>
          <a:endParaRPr lang="en-US"/>
        </a:p>
      </dgm:t>
    </dgm:pt>
    <dgm:pt modelId="{2C8453F7-6300-4398-966D-122B7F9EE3EF}" type="sibTrans" cxnId="{C9B73591-A1EE-437E-932A-A28968375E68}">
      <dgm:prSet/>
      <dgm:spPr/>
      <dgm:t>
        <a:bodyPr/>
        <a:lstStyle/>
        <a:p>
          <a:endParaRPr lang="en-US"/>
        </a:p>
      </dgm:t>
    </dgm:pt>
    <dgm:pt modelId="{00623005-64EF-4FD3-B1D5-9BDC39387999}">
      <dgm:prSet/>
      <dgm:spPr/>
      <dgm:t>
        <a:bodyPr/>
        <a:lstStyle/>
        <a:p>
          <a:r>
            <a:rPr lang="en-US" baseline="0"/>
            <a:t>Simone de Oliveira Allen </a:t>
          </a:r>
          <a:endParaRPr lang="en-US"/>
        </a:p>
      </dgm:t>
    </dgm:pt>
    <dgm:pt modelId="{FA556344-DF70-451E-8D51-A18E75B087C1}" type="parTrans" cxnId="{66AD0B7D-4175-4003-B451-17C6F3300F49}">
      <dgm:prSet/>
      <dgm:spPr/>
      <dgm:t>
        <a:bodyPr/>
        <a:lstStyle/>
        <a:p>
          <a:endParaRPr lang="en-US"/>
        </a:p>
      </dgm:t>
    </dgm:pt>
    <dgm:pt modelId="{FC9A32E7-9D32-4BC1-AB33-FE9EF96152D4}" type="sibTrans" cxnId="{66AD0B7D-4175-4003-B451-17C6F3300F49}">
      <dgm:prSet/>
      <dgm:spPr/>
      <dgm:t>
        <a:bodyPr/>
        <a:lstStyle/>
        <a:p>
          <a:endParaRPr lang="en-US"/>
        </a:p>
      </dgm:t>
    </dgm:pt>
    <dgm:pt modelId="{24E97147-2F88-4662-8FD1-56AC98A223A3}" type="pres">
      <dgm:prSet presAssocID="{72B9C954-64F9-4EAE-AD77-BE05E5B04467}" presName="diagram" presStyleCnt="0">
        <dgm:presLayoutVars>
          <dgm:dir/>
          <dgm:resizeHandles val="exact"/>
        </dgm:presLayoutVars>
      </dgm:prSet>
      <dgm:spPr/>
    </dgm:pt>
    <dgm:pt modelId="{C3A6EF23-6841-4680-B7F9-FD10049166A8}" type="pres">
      <dgm:prSet presAssocID="{93845F61-3CAF-45B9-A605-8CEE0509DFA6}" presName="arrow" presStyleLbl="node1" presStyleIdx="0" presStyleCnt="4">
        <dgm:presLayoutVars>
          <dgm:bulletEnabled val="1"/>
        </dgm:presLayoutVars>
      </dgm:prSet>
      <dgm:spPr/>
    </dgm:pt>
    <dgm:pt modelId="{05614BDB-D793-4117-80C2-259F1DF1EF86}" type="pres">
      <dgm:prSet presAssocID="{135CC0E3-FC46-4910-8B02-B59CDF6C19D1}" presName="arrow" presStyleLbl="node1" presStyleIdx="1" presStyleCnt="4">
        <dgm:presLayoutVars>
          <dgm:bulletEnabled val="1"/>
        </dgm:presLayoutVars>
      </dgm:prSet>
      <dgm:spPr/>
    </dgm:pt>
    <dgm:pt modelId="{35B41CFF-7FCD-48CA-A479-D569BE02A4B5}" type="pres">
      <dgm:prSet presAssocID="{F2D6506F-177B-45E6-BE6C-1080416C42CE}" presName="arrow" presStyleLbl="node1" presStyleIdx="2" presStyleCnt="4">
        <dgm:presLayoutVars>
          <dgm:bulletEnabled val="1"/>
        </dgm:presLayoutVars>
      </dgm:prSet>
      <dgm:spPr/>
    </dgm:pt>
    <dgm:pt modelId="{90F6069E-23D3-4BD0-9FC5-A76E292796D6}" type="pres">
      <dgm:prSet presAssocID="{00623005-64EF-4FD3-B1D5-9BDC39387999}" presName="arrow" presStyleLbl="node1" presStyleIdx="3" presStyleCnt="4">
        <dgm:presLayoutVars>
          <dgm:bulletEnabled val="1"/>
        </dgm:presLayoutVars>
      </dgm:prSet>
      <dgm:spPr/>
    </dgm:pt>
  </dgm:ptLst>
  <dgm:cxnLst>
    <dgm:cxn modelId="{65A8D20F-1EBA-4D49-89CF-D002B8CB7E81}" type="presOf" srcId="{135CC0E3-FC46-4910-8B02-B59CDF6C19D1}" destId="{05614BDB-D793-4117-80C2-259F1DF1EF86}" srcOrd="0" destOrd="0" presId="urn:microsoft.com/office/officeart/2005/8/layout/arrow5"/>
    <dgm:cxn modelId="{86F45425-3B62-48FF-9DF8-A15E95E7A512}" srcId="{72B9C954-64F9-4EAE-AD77-BE05E5B04467}" destId="{135CC0E3-FC46-4910-8B02-B59CDF6C19D1}" srcOrd="1" destOrd="0" parTransId="{D5D5BDC8-AC46-4684-904D-309D4588B7DE}" sibTransId="{411FB05A-E000-4A31-8EA1-82BCE60F9C3F}"/>
    <dgm:cxn modelId="{DEB44F36-CE3F-4CB3-8F78-77DE7B88347B}" type="presOf" srcId="{93845F61-3CAF-45B9-A605-8CEE0509DFA6}" destId="{C3A6EF23-6841-4680-B7F9-FD10049166A8}" srcOrd="0" destOrd="0" presId="urn:microsoft.com/office/officeart/2005/8/layout/arrow5"/>
    <dgm:cxn modelId="{B3607F3C-EF99-4E83-8C5D-CAF0674DCBB3}" type="presOf" srcId="{72B9C954-64F9-4EAE-AD77-BE05E5B04467}" destId="{24E97147-2F88-4662-8FD1-56AC98A223A3}" srcOrd="0" destOrd="0" presId="urn:microsoft.com/office/officeart/2005/8/layout/arrow5"/>
    <dgm:cxn modelId="{66AD0B7D-4175-4003-B451-17C6F3300F49}" srcId="{72B9C954-64F9-4EAE-AD77-BE05E5B04467}" destId="{00623005-64EF-4FD3-B1D5-9BDC39387999}" srcOrd="3" destOrd="0" parTransId="{FA556344-DF70-451E-8D51-A18E75B087C1}" sibTransId="{FC9A32E7-9D32-4BC1-AB33-FE9EF96152D4}"/>
    <dgm:cxn modelId="{79A7EA7E-4B23-4DEF-B047-45D049DA2540}" type="presOf" srcId="{00623005-64EF-4FD3-B1D5-9BDC39387999}" destId="{90F6069E-23D3-4BD0-9FC5-A76E292796D6}" srcOrd="0" destOrd="0" presId="urn:microsoft.com/office/officeart/2005/8/layout/arrow5"/>
    <dgm:cxn modelId="{C9B73591-A1EE-437E-932A-A28968375E68}" srcId="{72B9C954-64F9-4EAE-AD77-BE05E5B04467}" destId="{F2D6506F-177B-45E6-BE6C-1080416C42CE}" srcOrd="2" destOrd="0" parTransId="{68AFBAAE-866A-4D5F-B2A9-B133EE3FB2B8}" sibTransId="{2C8453F7-6300-4398-966D-122B7F9EE3EF}"/>
    <dgm:cxn modelId="{94D1C7C0-5BA6-4D75-AF3E-481E234FA807}" type="presOf" srcId="{F2D6506F-177B-45E6-BE6C-1080416C42CE}" destId="{35B41CFF-7FCD-48CA-A479-D569BE02A4B5}" srcOrd="0" destOrd="0" presId="urn:microsoft.com/office/officeart/2005/8/layout/arrow5"/>
    <dgm:cxn modelId="{52190CE0-C114-44C1-B91E-FEAF01FD1C76}" srcId="{72B9C954-64F9-4EAE-AD77-BE05E5B04467}" destId="{93845F61-3CAF-45B9-A605-8CEE0509DFA6}" srcOrd="0" destOrd="0" parTransId="{14B0996E-EA97-4DEF-ABDF-2FBA58C55EB7}" sibTransId="{082F6557-2B5A-467D-B523-7138806F7392}"/>
    <dgm:cxn modelId="{6FA92BBF-8608-42C9-8137-2FF741409A8F}" type="presParOf" srcId="{24E97147-2F88-4662-8FD1-56AC98A223A3}" destId="{C3A6EF23-6841-4680-B7F9-FD10049166A8}" srcOrd="0" destOrd="0" presId="urn:microsoft.com/office/officeart/2005/8/layout/arrow5"/>
    <dgm:cxn modelId="{6CFA4D74-0AEA-4B22-B650-F9238F573906}" type="presParOf" srcId="{24E97147-2F88-4662-8FD1-56AC98A223A3}" destId="{05614BDB-D793-4117-80C2-259F1DF1EF86}" srcOrd="1" destOrd="0" presId="urn:microsoft.com/office/officeart/2005/8/layout/arrow5"/>
    <dgm:cxn modelId="{255672B3-5FE8-4A83-90D7-7B23C89C25CB}" type="presParOf" srcId="{24E97147-2F88-4662-8FD1-56AC98A223A3}" destId="{35B41CFF-7FCD-48CA-A479-D569BE02A4B5}" srcOrd="2" destOrd="0" presId="urn:microsoft.com/office/officeart/2005/8/layout/arrow5"/>
    <dgm:cxn modelId="{37861B75-F36B-45BD-8A5F-3F7E8C9023D8}" type="presParOf" srcId="{24E97147-2F88-4662-8FD1-56AC98A223A3}" destId="{90F6069E-23D3-4BD0-9FC5-A76E292796D6}" srcOrd="3"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E985C4-B2BB-4508-A8D8-CFFC15E0874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84A6E77-C658-4280-B4AA-437B197DDAC5}">
      <dgm:prSet/>
      <dgm:spPr/>
      <dgm:t>
        <a:bodyPr/>
        <a:lstStyle/>
        <a:p>
          <a:r>
            <a:rPr lang="en-US" dirty="0"/>
            <a:t>China</a:t>
          </a:r>
        </a:p>
      </dgm:t>
    </dgm:pt>
    <dgm:pt modelId="{2636B9DF-CAFB-42DA-8835-973CE0FFD415}" type="parTrans" cxnId="{1AF7CDEC-0C96-47B2-8CBB-28C5ACBADCEF}">
      <dgm:prSet/>
      <dgm:spPr/>
      <dgm:t>
        <a:bodyPr/>
        <a:lstStyle/>
        <a:p>
          <a:endParaRPr lang="en-US"/>
        </a:p>
      </dgm:t>
    </dgm:pt>
    <dgm:pt modelId="{8A74815C-01FE-4799-A8E5-8C8A9E24CD91}" type="sibTrans" cxnId="{1AF7CDEC-0C96-47B2-8CBB-28C5ACBADCEF}">
      <dgm:prSet/>
      <dgm:spPr/>
      <dgm:t>
        <a:bodyPr/>
        <a:lstStyle/>
        <a:p>
          <a:endParaRPr lang="en-US"/>
        </a:p>
      </dgm:t>
    </dgm:pt>
    <dgm:pt modelId="{D1D9A76B-9C3E-4027-B0CB-EFC541A262AF}">
      <dgm:prSet/>
      <dgm:spPr/>
      <dgm:t>
        <a:bodyPr/>
        <a:lstStyle/>
        <a:p>
          <a:r>
            <a:rPr lang="en-US" dirty="0"/>
            <a:t>India</a:t>
          </a:r>
        </a:p>
      </dgm:t>
    </dgm:pt>
    <dgm:pt modelId="{FC1CA4DD-76FC-4277-9C0C-4FCECEC56DB8}" type="parTrans" cxnId="{21C8A8A4-968D-4377-A5B4-E2D7A587768B}">
      <dgm:prSet/>
      <dgm:spPr/>
      <dgm:t>
        <a:bodyPr/>
        <a:lstStyle/>
        <a:p>
          <a:endParaRPr lang="en-US"/>
        </a:p>
      </dgm:t>
    </dgm:pt>
    <dgm:pt modelId="{3B720178-56EF-4BFF-A439-60D0790688E4}" type="sibTrans" cxnId="{21C8A8A4-968D-4377-A5B4-E2D7A587768B}">
      <dgm:prSet/>
      <dgm:spPr/>
      <dgm:t>
        <a:bodyPr/>
        <a:lstStyle/>
        <a:p>
          <a:endParaRPr lang="en-US"/>
        </a:p>
      </dgm:t>
    </dgm:pt>
    <dgm:pt modelId="{763CC9BB-0518-4AC4-936D-57E549574B51}">
      <dgm:prSet/>
      <dgm:spPr/>
      <dgm:t>
        <a:bodyPr/>
        <a:lstStyle/>
        <a:p>
          <a:r>
            <a:rPr lang="en-US"/>
            <a:t>United States</a:t>
          </a:r>
        </a:p>
      </dgm:t>
    </dgm:pt>
    <dgm:pt modelId="{AF97666A-1B01-4813-8772-03089E406DB9}" type="parTrans" cxnId="{79D4E0AE-8334-463C-97F7-C50D62835B1A}">
      <dgm:prSet/>
      <dgm:spPr/>
      <dgm:t>
        <a:bodyPr/>
        <a:lstStyle/>
        <a:p>
          <a:endParaRPr lang="en-US"/>
        </a:p>
      </dgm:t>
    </dgm:pt>
    <dgm:pt modelId="{91E4AC45-9758-4252-BC80-C098F1539EC7}" type="sibTrans" cxnId="{79D4E0AE-8334-463C-97F7-C50D62835B1A}">
      <dgm:prSet/>
      <dgm:spPr/>
      <dgm:t>
        <a:bodyPr/>
        <a:lstStyle/>
        <a:p>
          <a:endParaRPr lang="en-US"/>
        </a:p>
      </dgm:t>
    </dgm:pt>
    <dgm:pt modelId="{FFB397FD-8A1F-4A6A-BA76-5C1A7E7B7121}">
      <dgm:prSet/>
      <dgm:spPr/>
      <dgm:t>
        <a:bodyPr/>
        <a:lstStyle/>
        <a:p>
          <a:r>
            <a:rPr lang="en-US"/>
            <a:t>Indonesia</a:t>
          </a:r>
        </a:p>
      </dgm:t>
    </dgm:pt>
    <dgm:pt modelId="{62C81216-B07A-4C4F-A765-91150EBB77D1}" type="parTrans" cxnId="{9901A8A6-2F83-4D34-90A2-163454022B02}">
      <dgm:prSet/>
      <dgm:spPr/>
      <dgm:t>
        <a:bodyPr/>
        <a:lstStyle/>
        <a:p>
          <a:endParaRPr lang="en-US"/>
        </a:p>
      </dgm:t>
    </dgm:pt>
    <dgm:pt modelId="{78AE6F41-1AFB-4C97-BA5E-4998F5C60F82}" type="sibTrans" cxnId="{9901A8A6-2F83-4D34-90A2-163454022B02}">
      <dgm:prSet/>
      <dgm:spPr/>
      <dgm:t>
        <a:bodyPr/>
        <a:lstStyle/>
        <a:p>
          <a:endParaRPr lang="en-US"/>
        </a:p>
      </dgm:t>
    </dgm:pt>
    <dgm:pt modelId="{FBEA13B9-4BC6-4910-8AE7-E31A28F90A37}">
      <dgm:prSet/>
      <dgm:spPr/>
      <dgm:t>
        <a:bodyPr/>
        <a:lstStyle/>
        <a:p>
          <a:r>
            <a:rPr lang="en-US"/>
            <a:t>Brazil</a:t>
          </a:r>
        </a:p>
      </dgm:t>
    </dgm:pt>
    <dgm:pt modelId="{35AC56D9-7FDF-49F2-91DF-DEEA15E98458}" type="parTrans" cxnId="{16E6CBFB-1FD7-40FF-B4F9-AF829953FE13}">
      <dgm:prSet/>
      <dgm:spPr/>
      <dgm:t>
        <a:bodyPr/>
        <a:lstStyle/>
        <a:p>
          <a:endParaRPr lang="en-US"/>
        </a:p>
      </dgm:t>
    </dgm:pt>
    <dgm:pt modelId="{94570057-B58D-4A86-AF91-8851F9582CAD}" type="sibTrans" cxnId="{16E6CBFB-1FD7-40FF-B4F9-AF829953FE13}">
      <dgm:prSet/>
      <dgm:spPr/>
      <dgm:t>
        <a:bodyPr/>
        <a:lstStyle/>
        <a:p>
          <a:endParaRPr lang="en-US"/>
        </a:p>
      </dgm:t>
    </dgm:pt>
    <dgm:pt modelId="{0B14AF26-4F5E-4B53-A6A7-ACAFA5142EF6}">
      <dgm:prSet/>
      <dgm:spPr/>
      <dgm:t>
        <a:bodyPr/>
        <a:lstStyle/>
        <a:p>
          <a:r>
            <a:rPr lang="en-US"/>
            <a:t>Pakistan</a:t>
          </a:r>
        </a:p>
      </dgm:t>
    </dgm:pt>
    <dgm:pt modelId="{5DC9023B-16B5-4206-9EDB-3611B3C2430C}" type="parTrans" cxnId="{51F87EE6-7898-4623-BDBF-4BFC48E284C6}">
      <dgm:prSet/>
      <dgm:spPr/>
      <dgm:t>
        <a:bodyPr/>
        <a:lstStyle/>
        <a:p>
          <a:endParaRPr lang="en-US"/>
        </a:p>
      </dgm:t>
    </dgm:pt>
    <dgm:pt modelId="{7FE3319D-07D5-44E2-BB30-D759BC4B7D90}" type="sibTrans" cxnId="{51F87EE6-7898-4623-BDBF-4BFC48E284C6}">
      <dgm:prSet/>
      <dgm:spPr/>
      <dgm:t>
        <a:bodyPr/>
        <a:lstStyle/>
        <a:p>
          <a:endParaRPr lang="en-US"/>
        </a:p>
      </dgm:t>
    </dgm:pt>
    <dgm:pt modelId="{FC3EA3D2-9666-4160-BEF1-4D6FB9DC806A}">
      <dgm:prSet/>
      <dgm:spPr/>
      <dgm:t>
        <a:bodyPr/>
        <a:lstStyle/>
        <a:p>
          <a:r>
            <a:rPr lang="en-US"/>
            <a:t>Nigeria</a:t>
          </a:r>
        </a:p>
      </dgm:t>
    </dgm:pt>
    <dgm:pt modelId="{60E84F2D-0852-4FD4-8584-EE885A768646}" type="parTrans" cxnId="{1D251039-F85A-4C55-90BF-ACDBA8308439}">
      <dgm:prSet/>
      <dgm:spPr/>
      <dgm:t>
        <a:bodyPr/>
        <a:lstStyle/>
        <a:p>
          <a:endParaRPr lang="en-US"/>
        </a:p>
      </dgm:t>
    </dgm:pt>
    <dgm:pt modelId="{FB4463DF-424F-48A9-9F5C-50214476FB4C}" type="sibTrans" cxnId="{1D251039-F85A-4C55-90BF-ACDBA8308439}">
      <dgm:prSet/>
      <dgm:spPr/>
      <dgm:t>
        <a:bodyPr/>
        <a:lstStyle/>
        <a:p>
          <a:endParaRPr lang="en-US"/>
        </a:p>
      </dgm:t>
    </dgm:pt>
    <dgm:pt modelId="{838F0EEE-F430-4EAF-9630-6A1B2ADA3EBE}">
      <dgm:prSet/>
      <dgm:spPr/>
      <dgm:t>
        <a:bodyPr/>
        <a:lstStyle/>
        <a:p>
          <a:r>
            <a:rPr lang="en-US"/>
            <a:t>Bangladesh</a:t>
          </a:r>
        </a:p>
      </dgm:t>
    </dgm:pt>
    <dgm:pt modelId="{D48BDDF5-9D63-42E9-826D-4188D49FE635}" type="parTrans" cxnId="{6EAE1E26-41A8-41F5-B4AB-7948C8384A43}">
      <dgm:prSet/>
      <dgm:spPr/>
      <dgm:t>
        <a:bodyPr/>
        <a:lstStyle/>
        <a:p>
          <a:endParaRPr lang="en-US"/>
        </a:p>
      </dgm:t>
    </dgm:pt>
    <dgm:pt modelId="{88A040FA-7F34-423F-9328-ECD201B44772}" type="sibTrans" cxnId="{6EAE1E26-41A8-41F5-B4AB-7948C8384A43}">
      <dgm:prSet/>
      <dgm:spPr/>
      <dgm:t>
        <a:bodyPr/>
        <a:lstStyle/>
        <a:p>
          <a:endParaRPr lang="en-US"/>
        </a:p>
      </dgm:t>
    </dgm:pt>
    <dgm:pt modelId="{2F64914F-6E20-4658-A6ED-87B46BBB84AD}">
      <dgm:prSet/>
      <dgm:spPr/>
      <dgm:t>
        <a:bodyPr/>
        <a:lstStyle/>
        <a:p>
          <a:r>
            <a:rPr lang="en-US"/>
            <a:t>Russian Federation</a:t>
          </a:r>
        </a:p>
      </dgm:t>
    </dgm:pt>
    <dgm:pt modelId="{E842C15E-AF29-4F79-9121-1308147BC4F8}" type="parTrans" cxnId="{4B4A1349-9773-465E-98F6-DF88C103D29F}">
      <dgm:prSet/>
      <dgm:spPr/>
      <dgm:t>
        <a:bodyPr/>
        <a:lstStyle/>
        <a:p>
          <a:endParaRPr lang="en-US"/>
        </a:p>
      </dgm:t>
    </dgm:pt>
    <dgm:pt modelId="{63D26EAD-374D-48C7-A240-D2759CFE9342}" type="sibTrans" cxnId="{4B4A1349-9773-465E-98F6-DF88C103D29F}">
      <dgm:prSet/>
      <dgm:spPr/>
      <dgm:t>
        <a:bodyPr/>
        <a:lstStyle/>
        <a:p>
          <a:endParaRPr lang="en-US"/>
        </a:p>
      </dgm:t>
    </dgm:pt>
    <dgm:pt modelId="{17EC91A4-2C43-49A9-ADB5-79C1311CAEE0}">
      <dgm:prSet/>
      <dgm:spPr/>
      <dgm:t>
        <a:bodyPr/>
        <a:lstStyle/>
        <a:p>
          <a:r>
            <a:rPr lang="en-US"/>
            <a:t>Mexico</a:t>
          </a:r>
        </a:p>
      </dgm:t>
    </dgm:pt>
    <dgm:pt modelId="{5C50EEB1-6C34-4EEB-8E2E-61DBE3BE4364}" type="parTrans" cxnId="{C19640B5-77BF-4F03-89B8-673122253FA5}">
      <dgm:prSet/>
      <dgm:spPr/>
      <dgm:t>
        <a:bodyPr/>
        <a:lstStyle/>
        <a:p>
          <a:endParaRPr lang="en-US"/>
        </a:p>
      </dgm:t>
    </dgm:pt>
    <dgm:pt modelId="{C2F38125-0E71-461F-BB2B-74602E394E6A}" type="sibTrans" cxnId="{C19640B5-77BF-4F03-89B8-673122253FA5}">
      <dgm:prSet/>
      <dgm:spPr/>
      <dgm:t>
        <a:bodyPr/>
        <a:lstStyle/>
        <a:p>
          <a:endParaRPr lang="en-US"/>
        </a:p>
      </dgm:t>
    </dgm:pt>
    <dgm:pt modelId="{B483C771-0F00-4641-B5F9-D2E1A44927E4}" type="pres">
      <dgm:prSet presAssocID="{6EE985C4-B2BB-4508-A8D8-CFFC15E08743}" presName="vert0" presStyleCnt="0">
        <dgm:presLayoutVars>
          <dgm:dir/>
          <dgm:animOne val="branch"/>
          <dgm:animLvl val="lvl"/>
        </dgm:presLayoutVars>
      </dgm:prSet>
      <dgm:spPr/>
    </dgm:pt>
    <dgm:pt modelId="{4E4D9F28-3237-49F9-9398-6C91F76241D4}" type="pres">
      <dgm:prSet presAssocID="{D84A6E77-C658-4280-B4AA-437B197DDAC5}" presName="thickLine" presStyleLbl="alignNode1" presStyleIdx="0" presStyleCnt="10"/>
      <dgm:spPr/>
    </dgm:pt>
    <dgm:pt modelId="{E15C2124-2410-4588-B863-2EA7A7784AF9}" type="pres">
      <dgm:prSet presAssocID="{D84A6E77-C658-4280-B4AA-437B197DDAC5}" presName="horz1" presStyleCnt="0"/>
      <dgm:spPr/>
    </dgm:pt>
    <dgm:pt modelId="{68D8FC9D-D248-4CEC-8D66-EF45ACFFCB8F}" type="pres">
      <dgm:prSet presAssocID="{D84A6E77-C658-4280-B4AA-437B197DDAC5}" presName="tx1" presStyleLbl="revTx" presStyleIdx="0" presStyleCnt="10"/>
      <dgm:spPr/>
    </dgm:pt>
    <dgm:pt modelId="{A4181A87-F538-4111-8DE5-B4C0EC5C28BD}" type="pres">
      <dgm:prSet presAssocID="{D84A6E77-C658-4280-B4AA-437B197DDAC5}" presName="vert1" presStyleCnt="0"/>
      <dgm:spPr/>
    </dgm:pt>
    <dgm:pt modelId="{43030FF5-4C1F-4698-A4DF-EAC52FF84066}" type="pres">
      <dgm:prSet presAssocID="{D1D9A76B-9C3E-4027-B0CB-EFC541A262AF}" presName="thickLine" presStyleLbl="alignNode1" presStyleIdx="1" presStyleCnt="10"/>
      <dgm:spPr/>
    </dgm:pt>
    <dgm:pt modelId="{0DFE3B5B-F154-48AA-8D13-561389A6F0BB}" type="pres">
      <dgm:prSet presAssocID="{D1D9A76B-9C3E-4027-B0CB-EFC541A262AF}" presName="horz1" presStyleCnt="0"/>
      <dgm:spPr/>
    </dgm:pt>
    <dgm:pt modelId="{148F7D3D-9094-4B10-806D-4D290733AB43}" type="pres">
      <dgm:prSet presAssocID="{D1D9A76B-9C3E-4027-B0CB-EFC541A262AF}" presName="tx1" presStyleLbl="revTx" presStyleIdx="1" presStyleCnt="10"/>
      <dgm:spPr/>
    </dgm:pt>
    <dgm:pt modelId="{A2E47DAF-CCAD-446B-9B18-553941135909}" type="pres">
      <dgm:prSet presAssocID="{D1D9A76B-9C3E-4027-B0CB-EFC541A262AF}" presName="vert1" presStyleCnt="0"/>
      <dgm:spPr/>
    </dgm:pt>
    <dgm:pt modelId="{8B907937-6E44-4A43-8198-01CA0D0AA80E}" type="pres">
      <dgm:prSet presAssocID="{763CC9BB-0518-4AC4-936D-57E549574B51}" presName="thickLine" presStyleLbl="alignNode1" presStyleIdx="2" presStyleCnt="10"/>
      <dgm:spPr/>
    </dgm:pt>
    <dgm:pt modelId="{A1C7D339-59A8-4F61-9A45-22EDFBB6BCD1}" type="pres">
      <dgm:prSet presAssocID="{763CC9BB-0518-4AC4-936D-57E549574B51}" presName="horz1" presStyleCnt="0"/>
      <dgm:spPr/>
    </dgm:pt>
    <dgm:pt modelId="{C2162EE7-78BC-4E15-A6D3-60823374A24F}" type="pres">
      <dgm:prSet presAssocID="{763CC9BB-0518-4AC4-936D-57E549574B51}" presName="tx1" presStyleLbl="revTx" presStyleIdx="2" presStyleCnt="10"/>
      <dgm:spPr/>
    </dgm:pt>
    <dgm:pt modelId="{780BCAC6-2EA6-4ED9-B041-BB79852AA7AF}" type="pres">
      <dgm:prSet presAssocID="{763CC9BB-0518-4AC4-936D-57E549574B51}" presName="vert1" presStyleCnt="0"/>
      <dgm:spPr/>
    </dgm:pt>
    <dgm:pt modelId="{22D3DE74-764B-4843-8D8E-FCFA90A8D8A1}" type="pres">
      <dgm:prSet presAssocID="{FFB397FD-8A1F-4A6A-BA76-5C1A7E7B7121}" presName="thickLine" presStyleLbl="alignNode1" presStyleIdx="3" presStyleCnt="10"/>
      <dgm:spPr/>
    </dgm:pt>
    <dgm:pt modelId="{70D16FBD-87DC-4F7E-91EB-8AE38D03FB24}" type="pres">
      <dgm:prSet presAssocID="{FFB397FD-8A1F-4A6A-BA76-5C1A7E7B7121}" presName="horz1" presStyleCnt="0"/>
      <dgm:spPr/>
    </dgm:pt>
    <dgm:pt modelId="{37CD8D93-5419-442E-92DE-8C59FE49814E}" type="pres">
      <dgm:prSet presAssocID="{FFB397FD-8A1F-4A6A-BA76-5C1A7E7B7121}" presName="tx1" presStyleLbl="revTx" presStyleIdx="3" presStyleCnt="10"/>
      <dgm:spPr/>
    </dgm:pt>
    <dgm:pt modelId="{276248FD-A401-40A7-9947-96DDF34DD9A3}" type="pres">
      <dgm:prSet presAssocID="{FFB397FD-8A1F-4A6A-BA76-5C1A7E7B7121}" presName="vert1" presStyleCnt="0"/>
      <dgm:spPr/>
    </dgm:pt>
    <dgm:pt modelId="{713C9380-429D-45EF-AFEE-154DFE9364DF}" type="pres">
      <dgm:prSet presAssocID="{FBEA13B9-4BC6-4910-8AE7-E31A28F90A37}" presName="thickLine" presStyleLbl="alignNode1" presStyleIdx="4" presStyleCnt="10"/>
      <dgm:spPr/>
    </dgm:pt>
    <dgm:pt modelId="{7F1F14AA-295D-4D88-9B1F-745A44CA3BE2}" type="pres">
      <dgm:prSet presAssocID="{FBEA13B9-4BC6-4910-8AE7-E31A28F90A37}" presName="horz1" presStyleCnt="0"/>
      <dgm:spPr/>
    </dgm:pt>
    <dgm:pt modelId="{188DF9B7-463E-44D6-B06F-2F43525AD876}" type="pres">
      <dgm:prSet presAssocID="{FBEA13B9-4BC6-4910-8AE7-E31A28F90A37}" presName="tx1" presStyleLbl="revTx" presStyleIdx="4" presStyleCnt="10"/>
      <dgm:spPr/>
    </dgm:pt>
    <dgm:pt modelId="{37A352CE-1B5A-4C44-86B4-1E9B048FA0BC}" type="pres">
      <dgm:prSet presAssocID="{FBEA13B9-4BC6-4910-8AE7-E31A28F90A37}" presName="vert1" presStyleCnt="0"/>
      <dgm:spPr/>
    </dgm:pt>
    <dgm:pt modelId="{11EECA95-D9AF-47BA-A831-229C4A3579A9}" type="pres">
      <dgm:prSet presAssocID="{0B14AF26-4F5E-4B53-A6A7-ACAFA5142EF6}" presName="thickLine" presStyleLbl="alignNode1" presStyleIdx="5" presStyleCnt="10"/>
      <dgm:spPr/>
    </dgm:pt>
    <dgm:pt modelId="{ED3FF8D9-A8E3-4B29-8C6B-D9C746E22504}" type="pres">
      <dgm:prSet presAssocID="{0B14AF26-4F5E-4B53-A6A7-ACAFA5142EF6}" presName="horz1" presStyleCnt="0"/>
      <dgm:spPr/>
    </dgm:pt>
    <dgm:pt modelId="{F03B9B8A-1902-4570-9207-F8B06B6CF740}" type="pres">
      <dgm:prSet presAssocID="{0B14AF26-4F5E-4B53-A6A7-ACAFA5142EF6}" presName="tx1" presStyleLbl="revTx" presStyleIdx="5" presStyleCnt="10"/>
      <dgm:spPr/>
    </dgm:pt>
    <dgm:pt modelId="{827D793C-F0E6-44D4-9FFE-E51761DDE8D2}" type="pres">
      <dgm:prSet presAssocID="{0B14AF26-4F5E-4B53-A6A7-ACAFA5142EF6}" presName="vert1" presStyleCnt="0"/>
      <dgm:spPr/>
    </dgm:pt>
    <dgm:pt modelId="{1A7C1CE3-05D0-4937-B1B3-D44630C2DF3B}" type="pres">
      <dgm:prSet presAssocID="{FC3EA3D2-9666-4160-BEF1-4D6FB9DC806A}" presName="thickLine" presStyleLbl="alignNode1" presStyleIdx="6" presStyleCnt="10"/>
      <dgm:spPr/>
    </dgm:pt>
    <dgm:pt modelId="{3B09D384-75BF-4D3B-8FA8-70408E01DEE2}" type="pres">
      <dgm:prSet presAssocID="{FC3EA3D2-9666-4160-BEF1-4D6FB9DC806A}" presName="horz1" presStyleCnt="0"/>
      <dgm:spPr/>
    </dgm:pt>
    <dgm:pt modelId="{33153074-8E65-4A7F-8D1F-5CE8CD63E234}" type="pres">
      <dgm:prSet presAssocID="{FC3EA3D2-9666-4160-BEF1-4D6FB9DC806A}" presName="tx1" presStyleLbl="revTx" presStyleIdx="6" presStyleCnt="10"/>
      <dgm:spPr/>
    </dgm:pt>
    <dgm:pt modelId="{6799CFB7-6522-4708-ACEA-868813470B2B}" type="pres">
      <dgm:prSet presAssocID="{FC3EA3D2-9666-4160-BEF1-4D6FB9DC806A}" presName="vert1" presStyleCnt="0"/>
      <dgm:spPr/>
    </dgm:pt>
    <dgm:pt modelId="{C728D39A-A9FC-4B78-A415-7259C85B5104}" type="pres">
      <dgm:prSet presAssocID="{838F0EEE-F430-4EAF-9630-6A1B2ADA3EBE}" presName="thickLine" presStyleLbl="alignNode1" presStyleIdx="7" presStyleCnt="10"/>
      <dgm:spPr/>
    </dgm:pt>
    <dgm:pt modelId="{9ECB18D8-68C1-46B2-9E11-75543A9E9A7F}" type="pres">
      <dgm:prSet presAssocID="{838F0EEE-F430-4EAF-9630-6A1B2ADA3EBE}" presName="horz1" presStyleCnt="0"/>
      <dgm:spPr/>
    </dgm:pt>
    <dgm:pt modelId="{4C5F1997-3746-4586-92F3-3B2CAE9890E1}" type="pres">
      <dgm:prSet presAssocID="{838F0EEE-F430-4EAF-9630-6A1B2ADA3EBE}" presName="tx1" presStyleLbl="revTx" presStyleIdx="7" presStyleCnt="10"/>
      <dgm:spPr/>
    </dgm:pt>
    <dgm:pt modelId="{3B652410-44FB-4F0D-916F-4DB1EAA20B12}" type="pres">
      <dgm:prSet presAssocID="{838F0EEE-F430-4EAF-9630-6A1B2ADA3EBE}" presName="vert1" presStyleCnt="0"/>
      <dgm:spPr/>
    </dgm:pt>
    <dgm:pt modelId="{28DDCECF-0896-4F56-B65D-161548111CC0}" type="pres">
      <dgm:prSet presAssocID="{2F64914F-6E20-4658-A6ED-87B46BBB84AD}" presName="thickLine" presStyleLbl="alignNode1" presStyleIdx="8" presStyleCnt="10"/>
      <dgm:spPr/>
    </dgm:pt>
    <dgm:pt modelId="{D6E69A78-D814-48B6-B009-53F8E3C771B2}" type="pres">
      <dgm:prSet presAssocID="{2F64914F-6E20-4658-A6ED-87B46BBB84AD}" presName="horz1" presStyleCnt="0"/>
      <dgm:spPr/>
    </dgm:pt>
    <dgm:pt modelId="{D758136D-3214-41F5-A0DC-A8AC34C36A8E}" type="pres">
      <dgm:prSet presAssocID="{2F64914F-6E20-4658-A6ED-87B46BBB84AD}" presName="tx1" presStyleLbl="revTx" presStyleIdx="8" presStyleCnt="10"/>
      <dgm:spPr/>
    </dgm:pt>
    <dgm:pt modelId="{10D22EE3-23D3-4772-9A0D-18C0F6289E4A}" type="pres">
      <dgm:prSet presAssocID="{2F64914F-6E20-4658-A6ED-87B46BBB84AD}" presName="vert1" presStyleCnt="0"/>
      <dgm:spPr/>
    </dgm:pt>
    <dgm:pt modelId="{FF745493-9BD0-4B7C-9B24-FC2EB8662C77}" type="pres">
      <dgm:prSet presAssocID="{17EC91A4-2C43-49A9-ADB5-79C1311CAEE0}" presName="thickLine" presStyleLbl="alignNode1" presStyleIdx="9" presStyleCnt="10"/>
      <dgm:spPr/>
    </dgm:pt>
    <dgm:pt modelId="{3E7BCDD6-1100-4CF0-894C-5E0639E9EBAC}" type="pres">
      <dgm:prSet presAssocID="{17EC91A4-2C43-49A9-ADB5-79C1311CAEE0}" presName="horz1" presStyleCnt="0"/>
      <dgm:spPr/>
    </dgm:pt>
    <dgm:pt modelId="{36FF6D34-B253-439B-B8F4-15A9805C7F83}" type="pres">
      <dgm:prSet presAssocID="{17EC91A4-2C43-49A9-ADB5-79C1311CAEE0}" presName="tx1" presStyleLbl="revTx" presStyleIdx="9" presStyleCnt="10"/>
      <dgm:spPr/>
    </dgm:pt>
    <dgm:pt modelId="{F0E0D74B-D7C0-4665-BFDD-3B0C01574F62}" type="pres">
      <dgm:prSet presAssocID="{17EC91A4-2C43-49A9-ADB5-79C1311CAEE0}" presName="vert1" presStyleCnt="0"/>
      <dgm:spPr/>
    </dgm:pt>
  </dgm:ptLst>
  <dgm:cxnLst>
    <dgm:cxn modelId="{EB8DD005-CC43-4451-B51B-1471A286F294}" type="presOf" srcId="{FC3EA3D2-9666-4160-BEF1-4D6FB9DC806A}" destId="{33153074-8E65-4A7F-8D1F-5CE8CD63E234}" srcOrd="0" destOrd="0" presId="urn:microsoft.com/office/officeart/2008/layout/LinedList"/>
    <dgm:cxn modelId="{DAD5101B-0076-4E2A-84B2-98FD91FF5946}" type="presOf" srcId="{763CC9BB-0518-4AC4-936D-57E549574B51}" destId="{C2162EE7-78BC-4E15-A6D3-60823374A24F}" srcOrd="0" destOrd="0" presId="urn:microsoft.com/office/officeart/2008/layout/LinedList"/>
    <dgm:cxn modelId="{633AE620-02A0-4987-ADAC-34FC404467B7}" type="presOf" srcId="{17EC91A4-2C43-49A9-ADB5-79C1311CAEE0}" destId="{36FF6D34-B253-439B-B8F4-15A9805C7F83}" srcOrd="0" destOrd="0" presId="urn:microsoft.com/office/officeart/2008/layout/LinedList"/>
    <dgm:cxn modelId="{6EAE1E26-41A8-41F5-B4AB-7948C8384A43}" srcId="{6EE985C4-B2BB-4508-A8D8-CFFC15E08743}" destId="{838F0EEE-F430-4EAF-9630-6A1B2ADA3EBE}" srcOrd="7" destOrd="0" parTransId="{D48BDDF5-9D63-42E9-826D-4188D49FE635}" sibTransId="{88A040FA-7F34-423F-9328-ECD201B44772}"/>
    <dgm:cxn modelId="{1D251039-F85A-4C55-90BF-ACDBA8308439}" srcId="{6EE985C4-B2BB-4508-A8D8-CFFC15E08743}" destId="{FC3EA3D2-9666-4160-BEF1-4D6FB9DC806A}" srcOrd="6" destOrd="0" parTransId="{60E84F2D-0852-4FD4-8584-EE885A768646}" sibTransId="{FB4463DF-424F-48A9-9F5C-50214476FB4C}"/>
    <dgm:cxn modelId="{9780C95E-F0DD-47D0-97A9-800896CBEE6E}" type="presOf" srcId="{6EE985C4-B2BB-4508-A8D8-CFFC15E08743}" destId="{B483C771-0F00-4641-B5F9-D2E1A44927E4}" srcOrd="0" destOrd="0" presId="urn:microsoft.com/office/officeart/2008/layout/LinedList"/>
    <dgm:cxn modelId="{246F9967-4986-475E-91F8-733C19B36F8A}" type="presOf" srcId="{D84A6E77-C658-4280-B4AA-437B197DDAC5}" destId="{68D8FC9D-D248-4CEC-8D66-EF45ACFFCB8F}" srcOrd="0" destOrd="0" presId="urn:microsoft.com/office/officeart/2008/layout/LinedList"/>
    <dgm:cxn modelId="{4B4A1349-9773-465E-98F6-DF88C103D29F}" srcId="{6EE985C4-B2BB-4508-A8D8-CFFC15E08743}" destId="{2F64914F-6E20-4658-A6ED-87B46BBB84AD}" srcOrd="8" destOrd="0" parTransId="{E842C15E-AF29-4F79-9121-1308147BC4F8}" sibTransId="{63D26EAD-374D-48C7-A240-D2759CFE9342}"/>
    <dgm:cxn modelId="{E345BF7A-62A8-413A-8763-FDDD30C9C1AA}" type="presOf" srcId="{FBEA13B9-4BC6-4910-8AE7-E31A28F90A37}" destId="{188DF9B7-463E-44D6-B06F-2F43525AD876}" srcOrd="0" destOrd="0" presId="urn:microsoft.com/office/officeart/2008/layout/LinedList"/>
    <dgm:cxn modelId="{50520596-4913-4999-A4C8-D707BE686DC7}" type="presOf" srcId="{2F64914F-6E20-4658-A6ED-87B46BBB84AD}" destId="{D758136D-3214-41F5-A0DC-A8AC34C36A8E}" srcOrd="0" destOrd="0" presId="urn:microsoft.com/office/officeart/2008/layout/LinedList"/>
    <dgm:cxn modelId="{21C8A8A4-968D-4377-A5B4-E2D7A587768B}" srcId="{6EE985C4-B2BB-4508-A8D8-CFFC15E08743}" destId="{D1D9A76B-9C3E-4027-B0CB-EFC541A262AF}" srcOrd="1" destOrd="0" parTransId="{FC1CA4DD-76FC-4277-9C0C-4FCECEC56DB8}" sibTransId="{3B720178-56EF-4BFF-A439-60D0790688E4}"/>
    <dgm:cxn modelId="{9901A8A6-2F83-4D34-90A2-163454022B02}" srcId="{6EE985C4-B2BB-4508-A8D8-CFFC15E08743}" destId="{FFB397FD-8A1F-4A6A-BA76-5C1A7E7B7121}" srcOrd="3" destOrd="0" parTransId="{62C81216-B07A-4C4F-A765-91150EBB77D1}" sibTransId="{78AE6F41-1AFB-4C97-BA5E-4998F5C60F82}"/>
    <dgm:cxn modelId="{79D4E0AE-8334-463C-97F7-C50D62835B1A}" srcId="{6EE985C4-B2BB-4508-A8D8-CFFC15E08743}" destId="{763CC9BB-0518-4AC4-936D-57E549574B51}" srcOrd="2" destOrd="0" parTransId="{AF97666A-1B01-4813-8772-03089E406DB9}" sibTransId="{91E4AC45-9758-4252-BC80-C098F1539EC7}"/>
    <dgm:cxn modelId="{C19640B5-77BF-4F03-89B8-673122253FA5}" srcId="{6EE985C4-B2BB-4508-A8D8-CFFC15E08743}" destId="{17EC91A4-2C43-49A9-ADB5-79C1311CAEE0}" srcOrd="9" destOrd="0" parTransId="{5C50EEB1-6C34-4EEB-8E2E-61DBE3BE4364}" sibTransId="{C2F38125-0E71-461F-BB2B-74602E394E6A}"/>
    <dgm:cxn modelId="{0353B7BB-971D-49C0-AD6D-3FD347CC7D44}" type="presOf" srcId="{FFB397FD-8A1F-4A6A-BA76-5C1A7E7B7121}" destId="{37CD8D93-5419-442E-92DE-8C59FE49814E}" srcOrd="0" destOrd="0" presId="urn:microsoft.com/office/officeart/2008/layout/LinedList"/>
    <dgm:cxn modelId="{9B6683CA-FB4F-4C0A-A8C7-F0D1E7F16386}" type="presOf" srcId="{0B14AF26-4F5E-4B53-A6A7-ACAFA5142EF6}" destId="{F03B9B8A-1902-4570-9207-F8B06B6CF740}" srcOrd="0" destOrd="0" presId="urn:microsoft.com/office/officeart/2008/layout/LinedList"/>
    <dgm:cxn modelId="{51F87EE6-7898-4623-BDBF-4BFC48E284C6}" srcId="{6EE985C4-B2BB-4508-A8D8-CFFC15E08743}" destId="{0B14AF26-4F5E-4B53-A6A7-ACAFA5142EF6}" srcOrd="5" destOrd="0" parTransId="{5DC9023B-16B5-4206-9EDB-3611B3C2430C}" sibTransId="{7FE3319D-07D5-44E2-BB30-D759BC4B7D90}"/>
    <dgm:cxn modelId="{1AF7CDEC-0C96-47B2-8CBB-28C5ACBADCEF}" srcId="{6EE985C4-B2BB-4508-A8D8-CFFC15E08743}" destId="{D84A6E77-C658-4280-B4AA-437B197DDAC5}" srcOrd="0" destOrd="0" parTransId="{2636B9DF-CAFB-42DA-8835-973CE0FFD415}" sibTransId="{8A74815C-01FE-4799-A8E5-8C8A9E24CD91}"/>
    <dgm:cxn modelId="{E52630F6-2BC9-4E83-90B0-FDCB00822232}" type="presOf" srcId="{838F0EEE-F430-4EAF-9630-6A1B2ADA3EBE}" destId="{4C5F1997-3746-4586-92F3-3B2CAE9890E1}" srcOrd="0" destOrd="0" presId="urn:microsoft.com/office/officeart/2008/layout/LinedList"/>
    <dgm:cxn modelId="{9C79B5F8-4B04-44CC-91B8-8B0B09B38D83}" type="presOf" srcId="{D1D9A76B-9C3E-4027-B0CB-EFC541A262AF}" destId="{148F7D3D-9094-4B10-806D-4D290733AB43}" srcOrd="0" destOrd="0" presId="urn:microsoft.com/office/officeart/2008/layout/LinedList"/>
    <dgm:cxn modelId="{16E6CBFB-1FD7-40FF-B4F9-AF829953FE13}" srcId="{6EE985C4-B2BB-4508-A8D8-CFFC15E08743}" destId="{FBEA13B9-4BC6-4910-8AE7-E31A28F90A37}" srcOrd="4" destOrd="0" parTransId="{35AC56D9-7FDF-49F2-91DF-DEEA15E98458}" sibTransId="{94570057-B58D-4A86-AF91-8851F9582CAD}"/>
    <dgm:cxn modelId="{8EB3BEB0-0CE8-401B-958A-9ABA43D6B718}" type="presParOf" srcId="{B483C771-0F00-4641-B5F9-D2E1A44927E4}" destId="{4E4D9F28-3237-49F9-9398-6C91F76241D4}" srcOrd="0" destOrd="0" presId="urn:microsoft.com/office/officeart/2008/layout/LinedList"/>
    <dgm:cxn modelId="{0C5BC8A6-53C3-426B-8FC3-C03A93E84950}" type="presParOf" srcId="{B483C771-0F00-4641-B5F9-D2E1A44927E4}" destId="{E15C2124-2410-4588-B863-2EA7A7784AF9}" srcOrd="1" destOrd="0" presId="urn:microsoft.com/office/officeart/2008/layout/LinedList"/>
    <dgm:cxn modelId="{0CC4D924-F0AB-4722-8961-40C34C98C4F1}" type="presParOf" srcId="{E15C2124-2410-4588-B863-2EA7A7784AF9}" destId="{68D8FC9D-D248-4CEC-8D66-EF45ACFFCB8F}" srcOrd="0" destOrd="0" presId="urn:microsoft.com/office/officeart/2008/layout/LinedList"/>
    <dgm:cxn modelId="{5DF8D529-7AAF-404F-B0CD-A826FC84499E}" type="presParOf" srcId="{E15C2124-2410-4588-B863-2EA7A7784AF9}" destId="{A4181A87-F538-4111-8DE5-B4C0EC5C28BD}" srcOrd="1" destOrd="0" presId="urn:microsoft.com/office/officeart/2008/layout/LinedList"/>
    <dgm:cxn modelId="{B29C3E62-6CA6-4398-A1FD-8F8FC31ECA46}" type="presParOf" srcId="{B483C771-0F00-4641-B5F9-D2E1A44927E4}" destId="{43030FF5-4C1F-4698-A4DF-EAC52FF84066}" srcOrd="2" destOrd="0" presId="urn:microsoft.com/office/officeart/2008/layout/LinedList"/>
    <dgm:cxn modelId="{94EEEA40-6825-454F-8930-1D13BED60470}" type="presParOf" srcId="{B483C771-0F00-4641-B5F9-D2E1A44927E4}" destId="{0DFE3B5B-F154-48AA-8D13-561389A6F0BB}" srcOrd="3" destOrd="0" presId="urn:microsoft.com/office/officeart/2008/layout/LinedList"/>
    <dgm:cxn modelId="{CE1CF84E-A3F6-49A4-8597-0AEF73EC6DBB}" type="presParOf" srcId="{0DFE3B5B-F154-48AA-8D13-561389A6F0BB}" destId="{148F7D3D-9094-4B10-806D-4D290733AB43}" srcOrd="0" destOrd="0" presId="urn:microsoft.com/office/officeart/2008/layout/LinedList"/>
    <dgm:cxn modelId="{33687596-1149-4900-B30B-BAB241D117F3}" type="presParOf" srcId="{0DFE3B5B-F154-48AA-8D13-561389A6F0BB}" destId="{A2E47DAF-CCAD-446B-9B18-553941135909}" srcOrd="1" destOrd="0" presId="urn:microsoft.com/office/officeart/2008/layout/LinedList"/>
    <dgm:cxn modelId="{6E5B6E01-4672-4D12-AF76-ADC3D77282DB}" type="presParOf" srcId="{B483C771-0F00-4641-B5F9-D2E1A44927E4}" destId="{8B907937-6E44-4A43-8198-01CA0D0AA80E}" srcOrd="4" destOrd="0" presId="urn:microsoft.com/office/officeart/2008/layout/LinedList"/>
    <dgm:cxn modelId="{FF98A3E4-C241-44A2-A0CE-10792EA1B492}" type="presParOf" srcId="{B483C771-0F00-4641-B5F9-D2E1A44927E4}" destId="{A1C7D339-59A8-4F61-9A45-22EDFBB6BCD1}" srcOrd="5" destOrd="0" presId="urn:microsoft.com/office/officeart/2008/layout/LinedList"/>
    <dgm:cxn modelId="{2BD766BB-45CF-45CC-8DD1-8064179950C1}" type="presParOf" srcId="{A1C7D339-59A8-4F61-9A45-22EDFBB6BCD1}" destId="{C2162EE7-78BC-4E15-A6D3-60823374A24F}" srcOrd="0" destOrd="0" presId="urn:microsoft.com/office/officeart/2008/layout/LinedList"/>
    <dgm:cxn modelId="{08CEE9EB-A477-4D4C-9946-9E2F52E2E4B4}" type="presParOf" srcId="{A1C7D339-59A8-4F61-9A45-22EDFBB6BCD1}" destId="{780BCAC6-2EA6-4ED9-B041-BB79852AA7AF}" srcOrd="1" destOrd="0" presId="urn:microsoft.com/office/officeart/2008/layout/LinedList"/>
    <dgm:cxn modelId="{C32C8F98-7D77-4307-A078-775E4E320E2B}" type="presParOf" srcId="{B483C771-0F00-4641-B5F9-D2E1A44927E4}" destId="{22D3DE74-764B-4843-8D8E-FCFA90A8D8A1}" srcOrd="6" destOrd="0" presId="urn:microsoft.com/office/officeart/2008/layout/LinedList"/>
    <dgm:cxn modelId="{46A41511-1F4E-4785-B608-ABAFB9BE0077}" type="presParOf" srcId="{B483C771-0F00-4641-B5F9-D2E1A44927E4}" destId="{70D16FBD-87DC-4F7E-91EB-8AE38D03FB24}" srcOrd="7" destOrd="0" presId="urn:microsoft.com/office/officeart/2008/layout/LinedList"/>
    <dgm:cxn modelId="{AE64E9CE-B001-4AAB-8477-3B9B707AD42E}" type="presParOf" srcId="{70D16FBD-87DC-4F7E-91EB-8AE38D03FB24}" destId="{37CD8D93-5419-442E-92DE-8C59FE49814E}" srcOrd="0" destOrd="0" presId="urn:microsoft.com/office/officeart/2008/layout/LinedList"/>
    <dgm:cxn modelId="{DE6E68C1-9F46-4E8B-BC38-A5408115B9FD}" type="presParOf" srcId="{70D16FBD-87DC-4F7E-91EB-8AE38D03FB24}" destId="{276248FD-A401-40A7-9947-96DDF34DD9A3}" srcOrd="1" destOrd="0" presId="urn:microsoft.com/office/officeart/2008/layout/LinedList"/>
    <dgm:cxn modelId="{E570D94C-7A0A-472E-9945-EAB1940922C7}" type="presParOf" srcId="{B483C771-0F00-4641-B5F9-D2E1A44927E4}" destId="{713C9380-429D-45EF-AFEE-154DFE9364DF}" srcOrd="8" destOrd="0" presId="urn:microsoft.com/office/officeart/2008/layout/LinedList"/>
    <dgm:cxn modelId="{CD831AFC-EFF0-430A-9F8A-E48413731D94}" type="presParOf" srcId="{B483C771-0F00-4641-B5F9-D2E1A44927E4}" destId="{7F1F14AA-295D-4D88-9B1F-745A44CA3BE2}" srcOrd="9" destOrd="0" presId="urn:microsoft.com/office/officeart/2008/layout/LinedList"/>
    <dgm:cxn modelId="{A8868992-685E-483E-9093-2F5085138503}" type="presParOf" srcId="{7F1F14AA-295D-4D88-9B1F-745A44CA3BE2}" destId="{188DF9B7-463E-44D6-B06F-2F43525AD876}" srcOrd="0" destOrd="0" presId="urn:microsoft.com/office/officeart/2008/layout/LinedList"/>
    <dgm:cxn modelId="{CF15D7B8-0487-49BF-9E78-E8763EC9DE32}" type="presParOf" srcId="{7F1F14AA-295D-4D88-9B1F-745A44CA3BE2}" destId="{37A352CE-1B5A-4C44-86B4-1E9B048FA0BC}" srcOrd="1" destOrd="0" presId="urn:microsoft.com/office/officeart/2008/layout/LinedList"/>
    <dgm:cxn modelId="{8EC66B98-9AAE-4275-81BF-B2F8B8BB4A72}" type="presParOf" srcId="{B483C771-0F00-4641-B5F9-D2E1A44927E4}" destId="{11EECA95-D9AF-47BA-A831-229C4A3579A9}" srcOrd="10" destOrd="0" presId="urn:microsoft.com/office/officeart/2008/layout/LinedList"/>
    <dgm:cxn modelId="{7AC4E204-913F-4F66-B1D8-79C1F719C3A6}" type="presParOf" srcId="{B483C771-0F00-4641-B5F9-D2E1A44927E4}" destId="{ED3FF8D9-A8E3-4B29-8C6B-D9C746E22504}" srcOrd="11" destOrd="0" presId="urn:microsoft.com/office/officeart/2008/layout/LinedList"/>
    <dgm:cxn modelId="{CEB5AEE9-55F7-4C44-A466-74F6628C642F}" type="presParOf" srcId="{ED3FF8D9-A8E3-4B29-8C6B-D9C746E22504}" destId="{F03B9B8A-1902-4570-9207-F8B06B6CF740}" srcOrd="0" destOrd="0" presId="urn:microsoft.com/office/officeart/2008/layout/LinedList"/>
    <dgm:cxn modelId="{D6433D7D-818F-41BE-ABD0-B9BCA4621DB0}" type="presParOf" srcId="{ED3FF8D9-A8E3-4B29-8C6B-D9C746E22504}" destId="{827D793C-F0E6-44D4-9FFE-E51761DDE8D2}" srcOrd="1" destOrd="0" presId="urn:microsoft.com/office/officeart/2008/layout/LinedList"/>
    <dgm:cxn modelId="{5222AF99-A9F3-4228-92AA-7427FE64C669}" type="presParOf" srcId="{B483C771-0F00-4641-B5F9-D2E1A44927E4}" destId="{1A7C1CE3-05D0-4937-B1B3-D44630C2DF3B}" srcOrd="12" destOrd="0" presId="urn:microsoft.com/office/officeart/2008/layout/LinedList"/>
    <dgm:cxn modelId="{01A34C42-E880-4976-AC47-5FDE1D66ABCC}" type="presParOf" srcId="{B483C771-0F00-4641-B5F9-D2E1A44927E4}" destId="{3B09D384-75BF-4D3B-8FA8-70408E01DEE2}" srcOrd="13" destOrd="0" presId="urn:microsoft.com/office/officeart/2008/layout/LinedList"/>
    <dgm:cxn modelId="{5D5D82CE-84B2-41EA-A5AE-852F0614D595}" type="presParOf" srcId="{3B09D384-75BF-4D3B-8FA8-70408E01DEE2}" destId="{33153074-8E65-4A7F-8D1F-5CE8CD63E234}" srcOrd="0" destOrd="0" presId="urn:microsoft.com/office/officeart/2008/layout/LinedList"/>
    <dgm:cxn modelId="{E4EBB49E-EAA0-4D2E-9A71-911C0DA32373}" type="presParOf" srcId="{3B09D384-75BF-4D3B-8FA8-70408E01DEE2}" destId="{6799CFB7-6522-4708-ACEA-868813470B2B}" srcOrd="1" destOrd="0" presId="urn:microsoft.com/office/officeart/2008/layout/LinedList"/>
    <dgm:cxn modelId="{490C6E6E-2C93-443F-A0C7-274CD032C93A}" type="presParOf" srcId="{B483C771-0F00-4641-B5F9-D2E1A44927E4}" destId="{C728D39A-A9FC-4B78-A415-7259C85B5104}" srcOrd="14" destOrd="0" presId="urn:microsoft.com/office/officeart/2008/layout/LinedList"/>
    <dgm:cxn modelId="{526676FE-9BC3-4495-85A0-6372D99A4E46}" type="presParOf" srcId="{B483C771-0F00-4641-B5F9-D2E1A44927E4}" destId="{9ECB18D8-68C1-46B2-9E11-75543A9E9A7F}" srcOrd="15" destOrd="0" presId="urn:microsoft.com/office/officeart/2008/layout/LinedList"/>
    <dgm:cxn modelId="{1BCFB7E9-A3D6-4C68-B6ED-D3A9CA775209}" type="presParOf" srcId="{9ECB18D8-68C1-46B2-9E11-75543A9E9A7F}" destId="{4C5F1997-3746-4586-92F3-3B2CAE9890E1}" srcOrd="0" destOrd="0" presId="urn:microsoft.com/office/officeart/2008/layout/LinedList"/>
    <dgm:cxn modelId="{4EC51A13-7F08-4854-9563-615BE03CA36A}" type="presParOf" srcId="{9ECB18D8-68C1-46B2-9E11-75543A9E9A7F}" destId="{3B652410-44FB-4F0D-916F-4DB1EAA20B12}" srcOrd="1" destOrd="0" presId="urn:microsoft.com/office/officeart/2008/layout/LinedList"/>
    <dgm:cxn modelId="{57CC1F21-E5DC-4B27-AD16-27C7BABF6DF8}" type="presParOf" srcId="{B483C771-0F00-4641-B5F9-D2E1A44927E4}" destId="{28DDCECF-0896-4F56-B65D-161548111CC0}" srcOrd="16" destOrd="0" presId="urn:microsoft.com/office/officeart/2008/layout/LinedList"/>
    <dgm:cxn modelId="{34659EEC-6F91-4882-BE3E-6B9C3CFCD2AF}" type="presParOf" srcId="{B483C771-0F00-4641-B5F9-D2E1A44927E4}" destId="{D6E69A78-D814-48B6-B009-53F8E3C771B2}" srcOrd="17" destOrd="0" presId="urn:microsoft.com/office/officeart/2008/layout/LinedList"/>
    <dgm:cxn modelId="{D5B79B8E-9AF0-467E-9F0D-BD5066AD94F1}" type="presParOf" srcId="{D6E69A78-D814-48B6-B009-53F8E3C771B2}" destId="{D758136D-3214-41F5-A0DC-A8AC34C36A8E}" srcOrd="0" destOrd="0" presId="urn:microsoft.com/office/officeart/2008/layout/LinedList"/>
    <dgm:cxn modelId="{BFDD0550-9173-4FF6-A8D3-31F264FB0C54}" type="presParOf" srcId="{D6E69A78-D814-48B6-B009-53F8E3C771B2}" destId="{10D22EE3-23D3-4772-9A0D-18C0F6289E4A}" srcOrd="1" destOrd="0" presId="urn:microsoft.com/office/officeart/2008/layout/LinedList"/>
    <dgm:cxn modelId="{AD5BCCFB-5C3A-4BF5-95A7-81CFE956627F}" type="presParOf" srcId="{B483C771-0F00-4641-B5F9-D2E1A44927E4}" destId="{FF745493-9BD0-4B7C-9B24-FC2EB8662C77}" srcOrd="18" destOrd="0" presId="urn:microsoft.com/office/officeart/2008/layout/LinedList"/>
    <dgm:cxn modelId="{3DBDA8C3-BDA0-442F-9954-74090197575C}" type="presParOf" srcId="{B483C771-0F00-4641-B5F9-D2E1A44927E4}" destId="{3E7BCDD6-1100-4CF0-894C-5E0639E9EBAC}" srcOrd="19" destOrd="0" presId="urn:microsoft.com/office/officeart/2008/layout/LinedList"/>
    <dgm:cxn modelId="{8A370F44-F4FE-47ED-8B64-4134304CFA37}" type="presParOf" srcId="{3E7BCDD6-1100-4CF0-894C-5E0639E9EBAC}" destId="{36FF6D34-B253-439B-B8F4-15A9805C7F83}" srcOrd="0" destOrd="0" presId="urn:microsoft.com/office/officeart/2008/layout/LinedList"/>
    <dgm:cxn modelId="{2CC0A078-A8D2-4874-8B3F-588512A3215B}" type="presParOf" srcId="{3E7BCDD6-1100-4CF0-894C-5E0639E9EBAC}" destId="{F0E0D74B-D7C0-4665-BFDD-3B0C01574F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6EF23-6841-4680-B7F9-FD10049166A8}">
      <dsp:nvSpPr>
        <dsp:cNvPr id="0" name=""/>
        <dsp:cNvSpPr/>
      </dsp:nvSpPr>
      <dsp:spPr>
        <a:xfrm>
          <a:off x="4797121" y="584"/>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a:t>Caleb Wolf</a:t>
          </a:r>
          <a:endParaRPr lang="en-US" sz="1300" kern="1200"/>
        </a:p>
      </dsp:txBody>
      <dsp:txXfrm>
        <a:off x="5173844" y="584"/>
        <a:ext cx="753446" cy="1243186"/>
      </dsp:txXfrm>
    </dsp:sp>
    <dsp:sp modelId="{05614BDB-D793-4117-80C2-259F1DF1EF86}">
      <dsp:nvSpPr>
        <dsp:cNvPr id="0" name=""/>
        <dsp:cNvSpPr/>
      </dsp:nvSpPr>
      <dsp:spPr>
        <a:xfrm rot="5400000">
          <a:off x="5933009" y="1136472"/>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a:t>Kyle Burks</a:t>
          </a:r>
          <a:endParaRPr lang="en-US" sz="1300" kern="1200"/>
        </a:p>
      </dsp:txBody>
      <dsp:txXfrm rot="-5400000">
        <a:off x="6196715" y="1513195"/>
        <a:ext cx="1243186" cy="753446"/>
      </dsp:txXfrm>
    </dsp:sp>
    <dsp:sp modelId="{35B41CFF-7FCD-48CA-A479-D569BE02A4B5}">
      <dsp:nvSpPr>
        <dsp:cNvPr id="0" name=""/>
        <dsp:cNvSpPr/>
      </dsp:nvSpPr>
      <dsp:spPr>
        <a:xfrm rot="10800000">
          <a:off x="4797121" y="2272359"/>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dirty="0" err="1"/>
            <a:t>Chavell</a:t>
          </a:r>
          <a:r>
            <a:rPr lang="en-US" sz="1300" kern="1200" baseline="0" dirty="0"/>
            <a:t> Scott</a:t>
          </a:r>
          <a:endParaRPr lang="en-US" sz="1300" kern="1200" dirty="0"/>
        </a:p>
      </dsp:txBody>
      <dsp:txXfrm rot="10800000">
        <a:off x="5173844" y="2536065"/>
        <a:ext cx="753446" cy="1243186"/>
      </dsp:txXfrm>
    </dsp:sp>
    <dsp:sp modelId="{90F6069E-23D3-4BD0-9FC5-A76E292796D6}">
      <dsp:nvSpPr>
        <dsp:cNvPr id="0" name=""/>
        <dsp:cNvSpPr/>
      </dsp:nvSpPr>
      <dsp:spPr>
        <a:xfrm rot="16200000">
          <a:off x="3661234" y="1136472"/>
          <a:ext cx="1506892" cy="1506892"/>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baseline="0"/>
            <a:t>Simone de Oliveira Allen </a:t>
          </a:r>
          <a:endParaRPr lang="en-US" sz="1300" kern="1200"/>
        </a:p>
      </dsp:txBody>
      <dsp:txXfrm rot="5400000">
        <a:off x="3661234" y="1513195"/>
        <a:ext cx="1243186" cy="753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D9F28-3237-49F9-9398-6C91F76241D4}">
      <dsp:nvSpPr>
        <dsp:cNvPr id="0" name=""/>
        <dsp:cNvSpPr/>
      </dsp:nvSpPr>
      <dsp:spPr>
        <a:xfrm>
          <a:off x="0" y="703"/>
          <a:ext cx="64087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8FC9D-D248-4CEC-8D66-EF45ACFFCB8F}">
      <dsp:nvSpPr>
        <dsp:cNvPr id="0" name=""/>
        <dsp:cNvSpPr/>
      </dsp:nvSpPr>
      <dsp:spPr>
        <a:xfrm>
          <a:off x="0" y="703"/>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China</a:t>
          </a:r>
        </a:p>
      </dsp:txBody>
      <dsp:txXfrm>
        <a:off x="0" y="703"/>
        <a:ext cx="6408738" cy="575804"/>
      </dsp:txXfrm>
    </dsp:sp>
    <dsp:sp modelId="{43030FF5-4C1F-4698-A4DF-EAC52FF84066}">
      <dsp:nvSpPr>
        <dsp:cNvPr id="0" name=""/>
        <dsp:cNvSpPr/>
      </dsp:nvSpPr>
      <dsp:spPr>
        <a:xfrm>
          <a:off x="0" y="576507"/>
          <a:ext cx="6408738" cy="0"/>
        </a:xfrm>
        <a:prstGeom prst="line">
          <a:avLst/>
        </a:prstGeom>
        <a:solidFill>
          <a:schemeClr val="accent2">
            <a:hueOff val="-659644"/>
            <a:satOff val="0"/>
            <a:lumOff val="-2680"/>
            <a:alphaOff val="0"/>
          </a:schemeClr>
        </a:solidFill>
        <a:ln w="12700" cap="flat" cmpd="sng" algn="ctr">
          <a:solidFill>
            <a:schemeClr val="accent2">
              <a:hueOff val="-659644"/>
              <a:satOff val="0"/>
              <a:lumOff val="-26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F7D3D-9094-4B10-806D-4D290733AB43}">
      <dsp:nvSpPr>
        <dsp:cNvPr id="0" name=""/>
        <dsp:cNvSpPr/>
      </dsp:nvSpPr>
      <dsp:spPr>
        <a:xfrm>
          <a:off x="0" y="576507"/>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India</a:t>
          </a:r>
        </a:p>
      </dsp:txBody>
      <dsp:txXfrm>
        <a:off x="0" y="576507"/>
        <a:ext cx="6408738" cy="575804"/>
      </dsp:txXfrm>
    </dsp:sp>
    <dsp:sp modelId="{8B907937-6E44-4A43-8198-01CA0D0AA80E}">
      <dsp:nvSpPr>
        <dsp:cNvPr id="0" name=""/>
        <dsp:cNvSpPr/>
      </dsp:nvSpPr>
      <dsp:spPr>
        <a:xfrm>
          <a:off x="0" y="1152311"/>
          <a:ext cx="6408738" cy="0"/>
        </a:xfrm>
        <a:prstGeom prst="line">
          <a:avLst/>
        </a:prstGeom>
        <a:solidFill>
          <a:schemeClr val="accent2">
            <a:hueOff val="-1319288"/>
            <a:satOff val="0"/>
            <a:lumOff val="-5360"/>
            <a:alphaOff val="0"/>
          </a:schemeClr>
        </a:solidFill>
        <a:ln w="12700" cap="flat" cmpd="sng" algn="ctr">
          <a:solidFill>
            <a:schemeClr val="accent2">
              <a:hueOff val="-1319288"/>
              <a:satOff val="0"/>
              <a:lumOff val="-53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162EE7-78BC-4E15-A6D3-60823374A24F}">
      <dsp:nvSpPr>
        <dsp:cNvPr id="0" name=""/>
        <dsp:cNvSpPr/>
      </dsp:nvSpPr>
      <dsp:spPr>
        <a:xfrm>
          <a:off x="0" y="1152311"/>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United States</a:t>
          </a:r>
        </a:p>
      </dsp:txBody>
      <dsp:txXfrm>
        <a:off x="0" y="1152311"/>
        <a:ext cx="6408738" cy="575804"/>
      </dsp:txXfrm>
    </dsp:sp>
    <dsp:sp modelId="{22D3DE74-764B-4843-8D8E-FCFA90A8D8A1}">
      <dsp:nvSpPr>
        <dsp:cNvPr id="0" name=""/>
        <dsp:cNvSpPr/>
      </dsp:nvSpPr>
      <dsp:spPr>
        <a:xfrm>
          <a:off x="0" y="1728116"/>
          <a:ext cx="6408738" cy="0"/>
        </a:xfrm>
        <a:prstGeom prst="line">
          <a:avLst/>
        </a:prstGeom>
        <a:solidFill>
          <a:schemeClr val="accent2">
            <a:hueOff val="-1978932"/>
            <a:satOff val="0"/>
            <a:lumOff val="-8039"/>
            <a:alphaOff val="0"/>
          </a:schemeClr>
        </a:solidFill>
        <a:ln w="12700" cap="flat" cmpd="sng" algn="ctr">
          <a:solidFill>
            <a:schemeClr val="accent2">
              <a:hueOff val="-1978932"/>
              <a:satOff val="0"/>
              <a:lumOff val="-80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CD8D93-5419-442E-92DE-8C59FE49814E}">
      <dsp:nvSpPr>
        <dsp:cNvPr id="0" name=""/>
        <dsp:cNvSpPr/>
      </dsp:nvSpPr>
      <dsp:spPr>
        <a:xfrm>
          <a:off x="0" y="1728116"/>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Indonesia</a:t>
          </a:r>
        </a:p>
      </dsp:txBody>
      <dsp:txXfrm>
        <a:off x="0" y="1728116"/>
        <a:ext cx="6408738" cy="575804"/>
      </dsp:txXfrm>
    </dsp:sp>
    <dsp:sp modelId="{713C9380-429D-45EF-AFEE-154DFE9364DF}">
      <dsp:nvSpPr>
        <dsp:cNvPr id="0" name=""/>
        <dsp:cNvSpPr/>
      </dsp:nvSpPr>
      <dsp:spPr>
        <a:xfrm>
          <a:off x="0" y="2303920"/>
          <a:ext cx="6408738" cy="0"/>
        </a:xfrm>
        <a:prstGeom prst="line">
          <a:avLst/>
        </a:prstGeom>
        <a:solidFill>
          <a:schemeClr val="accent2">
            <a:hueOff val="-2638575"/>
            <a:satOff val="0"/>
            <a:lumOff val="-10719"/>
            <a:alphaOff val="0"/>
          </a:schemeClr>
        </a:solidFill>
        <a:ln w="12700" cap="flat" cmpd="sng" algn="ctr">
          <a:solidFill>
            <a:schemeClr val="accent2">
              <a:hueOff val="-2638575"/>
              <a:satOff val="0"/>
              <a:lumOff val="-107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DF9B7-463E-44D6-B06F-2F43525AD876}">
      <dsp:nvSpPr>
        <dsp:cNvPr id="0" name=""/>
        <dsp:cNvSpPr/>
      </dsp:nvSpPr>
      <dsp:spPr>
        <a:xfrm>
          <a:off x="0" y="2303920"/>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Brazil</a:t>
          </a:r>
        </a:p>
      </dsp:txBody>
      <dsp:txXfrm>
        <a:off x="0" y="2303920"/>
        <a:ext cx="6408738" cy="575804"/>
      </dsp:txXfrm>
    </dsp:sp>
    <dsp:sp modelId="{11EECA95-D9AF-47BA-A831-229C4A3579A9}">
      <dsp:nvSpPr>
        <dsp:cNvPr id="0" name=""/>
        <dsp:cNvSpPr/>
      </dsp:nvSpPr>
      <dsp:spPr>
        <a:xfrm>
          <a:off x="0" y="2879724"/>
          <a:ext cx="6408738" cy="0"/>
        </a:xfrm>
        <a:prstGeom prst="line">
          <a:avLst/>
        </a:prstGeom>
        <a:solidFill>
          <a:schemeClr val="accent2">
            <a:hueOff val="-3298220"/>
            <a:satOff val="0"/>
            <a:lumOff val="-13399"/>
            <a:alphaOff val="0"/>
          </a:schemeClr>
        </a:solidFill>
        <a:ln w="12700" cap="flat" cmpd="sng" algn="ctr">
          <a:solidFill>
            <a:schemeClr val="accent2">
              <a:hueOff val="-3298220"/>
              <a:satOff val="0"/>
              <a:lumOff val="-133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B9B8A-1902-4570-9207-F8B06B6CF740}">
      <dsp:nvSpPr>
        <dsp:cNvPr id="0" name=""/>
        <dsp:cNvSpPr/>
      </dsp:nvSpPr>
      <dsp:spPr>
        <a:xfrm>
          <a:off x="0" y="2879725"/>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Pakistan</a:t>
          </a:r>
        </a:p>
      </dsp:txBody>
      <dsp:txXfrm>
        <a:off x="0" y="2879725"/>
        <a:ext cx="6408738" cy="575804"/>
      </dsp:txXfrm>
    </dsp:sp>
    <dsp:sp modelId="{1A7C1CE3-05D0-4937-B1B3-D44630C2DF3B}">
      <dsp:nvSpPr>
        <dsp:cNvPr id="0" name=""/>
        <dsp:cNvSpPr/>
      </dsp:nvSpPr>
      <dsp:spPr>
        <a:xfrm>
          <a:off x="0" y="3455529"/>
          <a:ext cx="6408738" cy="0"/>
        </a:xfrm>
        <a:prstGeom prst="line">
          <a:avLst/>
        </a:prstGeom>
        <a:solidFill>
          <a:schemeClr val="accent2">
            <a:hueOff val="-3957863"/>
            <a:satOff val="0"/>
            <a:lumOff val="-16079"/>
            <a:alphaOff val="0"/>
          </a:schemeClr>
        </a:solidFill>
        <a:ln w="12700" cap="flat" cmpd="sng" algn="ctr">
          <a:solidFill>
            <a:schemeClr val="accent2">
              <a:hueOff val="-3957863"/>
              <a:satOff val="0"/>
              <a:lumOff val="-160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53074-8E65-4A7F-8D1F-5CE8CD63E234}">
      <dsp:nvSpPr>
        <dsp:cNvPr id="0" name=""/>
        <dsp:cNvSpPr/>
      </dsp:nvSpPr>
      <dsp:spPr>
        <a:xfrm>
          <a:off x="0" y="3455529"/>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Nigeria</a:t>
          </a:r>
        </a:p>
      </dsp:txBody>
      <dsp:txXfrm>
        <a:off x="0" y="3455529"/>
        <a:ext cx="6408738" cy="575804"/>
      </dsp:txXfrm>
    </dsp:sp>
    <dsp:sp modelId="{C728D39A-A9FC-4B78-A415-7259C85B5104}">
      <dsp:nvSpPr>
        <dsp:cNvPr id="0" name=""/>
        <dsp:cNvSpPr/>
      </dsp:nvSpPr>
      <dsp:spPr>
        <a:xfrm>
          <a:off x="0" y="4031333"/>
          <a:ext cx="6408738" cy="0"/>
        </a:xfrm>
        <a:prstGeom prst="line">
          <a:avLst/>
        </a:prstGeom>
        <a:solidFill>
          <a:schemeClr val="accent2">
            <a:hueOff val="-4617507"/>
            <a:satOff val="0"/>
            <a:lumOff val="-18758"/>
            <a:alphaOff val="0"/>
          </a:schemeClr>
        </a:solidFill>
        <a:ln w="12700" cap="flat" cmpd="sng" algn="ctr">
          <a:solidFill>
            <a:schemeClr val="accent2">
              <a:hueOff val="-4617507"/>
              <a:satOff val="0"/>
              <a:lumOff val="-187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F1997-3746-4586-92F3-3B2CAE9890E1}">
      <dsp:nvSpPr>
        <dsp:cNvPr id="0" name=""/>
        <dsp:cNvSpPr/>
      </dsp:nvSpPr>
      <dsp:spPr>
        <a:xfrm>
          <a:off x="0" y="4031333"/>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Bangladesh</a:t>
          </a:r>
        </a:p>
      </dsp:txBody>
      <dsp:txXfrm>
        <a:off x="0" y="4031333"/>
        <a:ext cx="6408738" cy="575804"/>
      </dsp:txXfrm>
    </dsp:sp>
    <dsp:sp modelId="{28DDCECF-0896-4F56-B65D-161548111CC0}">
      <dsp:nvSpPr>
        <dsp:cNvPr id="0" name=""/>
        <dsp:cNvSpPr/>
      </dsp:nvSpPr>
      <dsp:spPr>
        <a:xfrm>
          <a:off x="0" y="4607138"/>
          <a:ext cx="6408738" cy="0"/>
        </a:xfrm>
        <a:prstGeom prst="line">
          <a:avLst/>
        </a:prstGeom>
        <a:solidFill>
          <a:schemeClr val="accent2">
            <a:hueOff val="-5277151"/>
            <a:satOff val="0"/>
            <a:lumOff val="-21438"/>
            <a:alphaOff val="0"/>
          </a:schemeClr>
        </a:solidFill>
        <a:ln w="12700" cap="flat" cmpd="sng" algn="ctr">
          <a:solidFill>
            <a:schemeClr val="accent2">
              <a:hueOff val="-5277151"/>
              <a:satOff val="0"/>
              <a:lumOff val="-2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8136D-3214-41F5-A0DC-A8AC34C36A8E}">
      <dsp:nvSpPr>
        <dsp:cNvPr id="0" name=""/>
        <dsp:cNvSpPr/>
      </dsp:nvSpPr>
      <dsp:spPr>
        <a:xfrm>
          <a:off x="0" y="4607138"/>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Russian Federation</a:t>
          </a:r>
        </a:p>
      </dsp:txBody>
      <dsp:txXfrm>
        <a:off x="0" y="4607138"/>
        <a:ext cx="6408738" cy="575804"/>
      </dsp:txXfrm>
    </dsp:sp>
    <dsp:sp modelId="{FF745493-9BD0-4B7C-9B24-FC2EB8662C77}">
      <dsp:nvSpPr>
        <dsp:cNvPr id="0" name=""/>
        <dsp:cNvSpPr/>
      </dsp:nvSpPr>
      <dsp:spPr>
        <a:xfrm>
          <a:off x="0" y="5182942"/>
          <a:ext cx="6408738" cy="0"/>
        </a:xfrm>
        <a:prstGeom prst="line">
          <a:avLst/>
        </a:prstGeom>
        <a:solidFill>
          <a:schemeClr val="accent2">
            <a:hueOff val="-5936795"/>
            <a:satOff val="0"/>
            <a:lumOff val="-24118"/>
            <a:alphaOff val="0"/>
          </a:schemeClr>
        </a:solidFill>
        <a:ln w="12700" cap="flat" cmpd="sng" algn="ctr">
          <a:solidFill>
            <a:schemeClr val="accent2">
              <a:hueOff val="-5936795"/>
              <a:satOff val="0"/>
              <a:lumOff val="-24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F6D34-B253-439B-B8F4-15A9805C7F83}">
      <dsp:nvSpPr>
        <dsp:cNvPr id="0" name=""/>
        <dsp:cNvSpPr/>
      </dsp:nvSpPr>
      <dsp:spPr>
        <a:xfrm>
          <a:off x="0" y="5182942"/>
          <a:ext cx="6408738"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Mexico</a:t>
          </a:r>
        </a:p>
      </dsp:txBody>
      <dsp:txXfrm>
        <a:off x="0" y="5182942"/>
        <a:ext cx="6408738" cy="575804"/>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629BE-DACB-48EE-B449-82F9CBEBD86F}"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1AED8-27F3-4A3F-94B8-2AC9AD7C7290}" type="slidenum">
              <a:rPr lang="en-US" smtClean="0"/>
              <a:t>‹#›</a:t>
            </a:fld>
            <a:endParaRPr lang="en-US"/>
          </a:p>
        </p:txBody>
      </p:sp>
    </p:spTree>
    <p:extLst>
      <p:ext uri="{BB962C8B-B14F-4D97-AF65-F5344CB8AC3E}">
        <p14:creationId xmlns:p14="http://schemas.microsoft.com/office/powerpoint/2010/main" val="68360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 </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Nigeria and the Russian Federation had significantly larger mortality rates than the other 8 countries, beating the next highest by over 300 and 100 deaths per 1,000 adults, respectively.</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to determine if there were any significant events/diseases between 2006 and 2015 in these countries that could explain this significant difference.</a:t>
            </a:r>
          </a:p>
          <a:p>
            <a:r>
              <a:rPr lang="en-US" b="0" dirty="0">
                <a:solidFill>
                  <a:srgbClr val="CCCCCC"/>
                </a:solidFill>
                <a:effectLst/>
                <a:latin typeface="Consolas" panose="020B0609020204030204" pitchFamily="49" charset="0"/>
              </a:rPr>
              <a:t>- One potential explanation for Russia would be the war in Ukraine in 2014.</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9</a:t>
            </a:fld>
            <a:endParaRPr lang="en-US"/>
          </a:p>
        </p:txBody>
      </p:sp>
    </p:spTree>
    <p:extLst>
      <p:ext uri="{BB962C8B-B14F-4D97-AF65-F5344CB8AC3E}">
        <p14:creationId xmlns:p14="http://schemas.microsoft.com/office/powerpoint/2010/main" val="2845832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rate of physicians (per 1,000 people). However, with more points on the graph, it is possible a stronger connection may emerge.</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p:txBody>
      </p:sp>
      <p:sp>
        <p:nvSpPr>
          <p:cNvPr id="4" name="Slide Number Placeholder 3"/>
          <p:cNvSpPr>
            <a:spLocks noGrp="1"/>
          </p:cNvSpPr>
          <p:nvPr>
            <p:ph type="sldNum" sz="quarter" idx="5"/>
          </p:nvPr>
        </p:nvSpPr>
        <p:spPr/>
        <p:txBody>
          <a:bodyPr/>
          <a:lstStyle/>
          <a:p>
            <a:fld id="{3671AED8-27F3-4A3F-94B8-2AC9AD7C7290}" type="slidenum">
              <a:rPr lang="en-US" smtClean="0"/>
              <a:t>18</a:t>
            </a:fld>
            <a:endParaRPr lang="en-US"/>
          </a:p>
        </p:txBody>
      </p:sp>
    </p:spTree>
    <p:extLst>
      <p:ext uri="{BB962C8B-B14F-4D97-AF65-F5344CB8AC3E}">
        <p14:creationId xmlns:p14="http://schemas.microsoft.com/office/powerpoint/2010/main" val="312056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Prevalence of overweight (% of adults) across all countries is %38.65. However, the high standard error measurement may imply that the prevalence is quite diverse and not similar across all nations.</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Prevalence of overweight, female (% of female adults) is 39.83 and the average Prevalence of overweight, male (% of male adults) is %37.55, but once again, with the high standards of error, these are likely varied across the nations studied.</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19</a:t>
            </a:fld>
            <a:endParaRPr lang="en-US"/>
          </a:p>
        </p:txBody>
      </p:sp>
    </p:spTree>
    <p:extLst>
      <p:ext uri="{BB962C8B-B14F-4D97-AF65-F5344CB8AC3E}">
        <p14:creationId xmlns:p14="http://schemas.microsoft.com/office/powerpoint/2010/main" val="3525080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Prevalence of Overweight Adults. </a:t>
            </a:r>
          </a:p>
          <a:p>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 </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20</a:t>
            </a:fld>
            <a:endParaRPr lang="en-US"/>
          </a:p>
        </p:txBody>
      </p:sp>
    </p:spTree>
    <p:extLst>
      <p:ext uri="{BB962C8B-B14F-4D97-AF65-F5344CB8AC3E}">
        <p14:creationId xmlns:p14="http://schemas.microsoft.com/office/powerpoint/2010/main" val="335889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Findings- There did not seem to be a strong leaning one way or the other in terms of a certain sex being more overweight across these nations. 60% had higher female rates and 40% had higher male rates, with the US having the highest overall rate.</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21</a:t>
            </a:fld>
            <a:endParaRPr lang="en-US"/>
          </a:p>
        </p:txBody>
      </p:sp>
    </p:spTree>
    <p:extLst>
      <p:ext uri="{BB962C8B-B14F-4D97-AF65-F5344CB8AC3E}">
        <p14:creationId xmlns:p14="http://schemas.microsoft.com/office/powerpoint/2010/main" val="295955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22</a:t>
            </a:fld>
            <a:endParaRPr lang="en-US"/>
          </a:p>
        </p:txBody>
      </p:sp>
    </p:spTree>
    <p:extLst>
      <p:ext uri="{BB962C8B-B14F-4D97-AF65-F5344CB8AC3E}">
        <p14:creationId xmlns:p14="http://schemas.microsoft.com/office/powerpoint/2010/main" val="1900515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Consolas" panose="020B0609020204030204" pitchFamily="49" charset="0"/>
              </a:rPr>
              <a:t>Findings: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Our dataset was limited to the 10 largest countries in the world. We did this because they were likely to have the data needed to run our analysis, but our findings indicate that out of the factors analyzed, only sex and rural population had an impact on mortality rate in these nations, with the urban population size only being slightly correlated.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This is interesting, as it seems like factors that we would expect to have a strong correlation with mortality rate worldwide, like % of population overweight or physicians per 1,000 people do not impact these nations as much, possibly because of something they all share in common (selection bias). If so, this could be found via further analysis on a random selection of countries or adding more countries to the list, but the difficulty would be finding countries with the data needed to run this analysis.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24</a:t>
            </a:fld>
            <a:endParaRPr lang="en-US"/>
          </a:p>
        </p:txBody>
      </p:sp>
    </p:spTree>
    <p:extLst>
      <p:ext uri="{BB962C8B-B14F-4D97-AF65-F5344CB8AC3E}">
        <p14:creationId xmlns:p14="http://schemas.microsoft.com/office/powerpoint/2010/main" val="314122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looks as if populations are relatively evenly distributed between males and females except in India and China.</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would be interesting to look into reasons why there is a higher male population in these two countries during these years.</a:t>
            </a:r>
          </a:p>
          <a:p>
            <a:endParaRPr lang="en-US" b="0" dirty="0">
              <a:solidFill>
                <a:srgbClr val="CCCCCC"/>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671AED8-27F3-4A3F-94B8-2AC9AD7C7290}" type="slidenum">
              <a:rPr lang="en-US" smtClean="0"/>
              <a:t>10</a:t>
            </a:fld>
            <a:endParaRPr lang="en-US"/>
          </a:p>
        </p:txBody>
      </p:sp>
    </p:spTree>
    <p:extLst>
      <p:ext uri="{BB962C8B-B14F-4D97-AF65-F5344CB8AC3E}">
        <p14:creationId xmlns:p14="http://schemas.microsoft.com/office/powerpoint/2010/main" val="2760541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total mortality rate (Per 1,000 Adults) across all countries is 360.2, the average female mortality rate (Per 1,000 Adults) was 143.5 and the average male mortality rate (Per 1,000 Adults) was 216.6. This tells us that on average, the male mortality rate is higher than the female mortality rate across these countries. </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-However, the high standard of error measurements received with this data imply that the data may be strongly varied or include outliers.</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total population across these countries was 408,166,400 (408 hundred-million), with an average female population of 200,103,900 (200 hundred-million) and an average male population of 208,062,500 (208 hundred-million). This tells us that on average, these countries have a higher male population than female. </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However, the high standard of error measurements imply that the data may be strongly varied or include outliers.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11</a:t>
            </a:fld>
            <a:endParaRPr lang="en-US"/>
          </a:p>
        </p:txBody>
      </p:sp>
    </p:spTree>
    <p:extLst>
      <p:ext uri="{BB962C8B-B14F-4D97-AF65-F5344CB8AC3E}">
        <p14:creationId xmlns:p14="http://schemas.microsoft.com/office/powerpoint/2010/main" val="294381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Overall, the country Nigeria stands out with the highest mortality regardless of gender.</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In the Russian Federation during these years, the male mortality rate was MUCH higher than the female, indicating something may have happened during this decade that resulted in more male than female loss of life.</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As per our earlier findings, male mortality rates are consistently higher across the countries in our analysis.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It would be interesting to look into what may have in the Russian Federation to result in these very different male vs female mortality rates.</a:t>
            </a:r>
          </a:p>
          <a:p>
            <a:r>
              <a:rPr lang="en-US" b="0" dirty="0">
                <a:solidFill>
                  <a:srgbClr val="CCCCCC"/>
                </a:solidFill>
                <a:effectLst/>
                <a:latin typeface="Consolas" panose="020B0609020204030204" pitchFamily="49" charset="0"/>
              </a:rPr>
              <a:t>- As said before, this is perhaps it is due to the first war in Ukraine in 2014.</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12</a:t>
            </a:fld>
            <a:endParaRPr lang="en-US"/>
          </a:p>
        </p:txBody>
      </p:sp>
    </p:spTree>
    <p:extLst>
      <p:ext uri="{BB962C8B-B14F-4D97-AF65-F5344CB8AC3E}">
        <p14:creationId xmlns:p14="http://schemas.microsoft.com/office/powerpoint/2010/main" val="14791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total mortality rate (Per 1,000 Adults) across all countries is 360.2, the average total population was 408,166,400 (408 hundred-million), the average urban population was 197,774,300 (197.7 hundred-million), and the average rural population was 210,392,100 (210.4 hundred-million). This tells us that across these 10 nations, they have a higher average rural population than urban. </a:t>
            </a:r>
          </a:p>
          <a:p>
            <a:r>
              <a:rPr lang="en-US" b="0" dirty="0">
                <a:solidFill>
                  <a:srgbClr val="CCCCCC"/>
                </a:solidFill>
                <a:effectLst/>
                <a:latin typeface="Consolas" panose="020B0609020204030204" pitchFamily="49" charset="0"/>
              </a:rPr>
              <a:t>- However, the high standard of error measurements imply that the data may be strongly varied or include outliers..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13</a:t>
            </a:fld>
            <a:endParaRPr lang="en-US"/>
          </a:p>
        </p:txBody>
      </p:sp>
    </p:spTree>
    <p:extLst>
      <p:ext uri="{BB962C8B-B14F-4D97-AF65-F5344CB8AC3E}">
        <p14:creationId xmlns:p14="http://schemas.microsoft.com/office/powerpoint/2010/main" val="2767920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average total population for our dataset. However, the lack of data between .4 and 1.2 billion citizens may be hiding a bell curve distribution. Sadly, as these are the 10 largest nations, we lack any datapoints in that range. </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adding more nations or a random selection of nations to see if there is something about this dataset that makes it abnormal. However, as data is missing for a number of smaller countries, such analysis may run into its own issues.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14</a:t>
            </a:fld>
            <a:endParaRPr lang="en-US"/>
          </a:p>
        </p:txBody>
      </p:sp>
    </p:spTree>
    <p:extLst>
      <p:ext uri="{BB962C8B-B14F-4D97-AF65-F5344CB8AC3E}">
        <p14:creationId xmlns:p14="http://schemas.microsoft.com/office/powerpoint/2010/main" val="849484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between -.3 and -.4 there is some correlation between average mortality rate and average urban population. However, the lack of data between 4 and 6 hundred-million citizens may be having an effect on our findings.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15</a:t>
            </a:fld>
            <a:endParaRPr lang="en-US"/>
          </a:p>
        </p:txBody>
      </p:sp>
    </p:spTree>
    <p:extLst>
      <p:ext uri="{BB962C8B-B14F-4D97-AF65-F5344CB8AC3E}">
        <p14:creationId xmlns:p14="http://schemas.microsoft.com/office/powerpoint/2010/main" val="17377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Findings: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With an </a:t>
            </a:r>
            <a:r>
              <a:rPr lang="en-US" b="0" dirty="0" err="1">
                <a:solidFill>
                  <a:srgbClr val="CCCCCC"/>
                </a:solidFill>
                <a:effectLst/>
                <a:latin typeface="Consolas" panose="020B0609020204030204" pitchFamily="49" charset="0"/>
              </a:rPr>
              <a:t>r-value</a:t>
            </a:r>
            <a:r>
              <a:rPr lang="en-US" b="0" dirty="0">
                <a:solidFill>
                  <a:srgbClr val="CCCCCC"/>
                </a:solidFill>
                <a:effectLst/>
                <a:latin typeface="Consolas" panose="020B0609020204030204" pitchFamily="49" charset="0"/>
              </a:rPr>
              <a:t> of less than -.3, there is likely little to no correlation between average mortality rate and average rural population. However, the lack of data between 2 and 6 hundred-million citizens may be having an effect on our findings.</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Further Analysis:</a:t>
            </a: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Further analysis could be done by once again adding more or randomly selected nations.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16</a:t>
            </a:fld>
            <a:endParaRPr lang="en-US"/>
          </a:p>
        </p:txBody>
      </p:sp>
    </p:spTree>
    <p:extLst>
      <p:ext uri="{BB962C8B-B14F-4D97-AF65-F5344CB8AC3E}">
        <p14:creationId xmlns:p14="http://schemas.microsoft.com/office/powerpoint/2010/main" val="1012328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Statistical Analysis Findings: </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average Physicians (per 1,000 people) across all countries is 1.442502. The low standard error measurement tells us that this dataset may not be diverse enough for accurate analysis.</a:t>
            </a:r>
          </a:p>
          <a:p>
            <a:endParaRPr lang="en-US" dirty="0"/>
          </a:p>
        </p:txBody>
      </p:sp>
      <p:sp>
        <p:nvSpPr>
          <p:cNvPr id="4" name="Slide Number Placeholder 3"/>
          <p:cNvSpPr>
            <a:spLocks noGrp="1"/>
          </p:cNvSpPr>
          <p:nvPr>
            <p:ph type="sldNum" sz="quarter" idx="5"/>
          </p:nvPr>
        </p:nvSpPr>
        <p:spPr/>
        <p:txBody>
          <a:bodyPr/>
          <a:lstStyle/>
          <a:p>
            <a:fld id="{3671AED8-27F3-4A3F-94B8-2AC9AD7C7290}" type="slidenum">
              <a:rPr lang="en-US" smtClean="0"/>
              <a:t>17</a:t>
            </a:fld>
            <a:endParaRPr lang="en-US"/>
          </a:p>
        </p:txBody>
      </p:sp>
    </p:spTree>
    <p:extLst>
      <p:ext uri="{BB962C8B-B14F-4D97-AF65-F5344CB8AC3E}">
        <p14:creationId xmlns:p14="http://schemas.microsoft.com/office/powerpoint/2010/main" val="79310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9/11/2023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55871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9/11/2023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7298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9/11/2023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3703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9/11/2023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58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9/11/2023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1824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9/11/2023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4588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9/11/2023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7005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9/11/2023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76345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9/11/2023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0274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9/11/2023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4693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9/11/2023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038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9/11/2023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150640603"/>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5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60">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62" name="Rectangle 6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62">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0" name="Rectangle 6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8" name="Rectangle 6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032EF32-470C-4CBA-D8F1-55D2314FE837}"/>
              </a:ext>
            </a:extLst>
          </p:cNvPr>
          <p:cNvSpPr>
            <a:spLocks noGrp="1"/>
          </p:cNvSpPr>
          <p:nvPr>
            <p:ph type="ctrTitle"/>
          </p:nvPr>
        </p:nvSpPr>
        <p:spPr>
          <a:xfrm>
            <a:off x="7140575" y="540000"/>
            <a:ext cx="4500561" cy="4259814"/>
          </a:xfrm>
        </p:spPr>
        <p:txBody>
          <a:bodyPr>
            <a:normAutofit/>
          </a:bodyPr>
          <a:lstStyle/>
          <a:p>
            <a:r>
              <a:rPr lang="en-US" sz="8100" dirty="0"/>
              <a:t>Average Mortality Rates</a:t>
            </a:r>
          </a:p>
        </p:txBody>
      </p:sp>
      <p:sp>
        <p:nvSpPr>
          <p:cNvPr id="3" name="Subtitle 2">
            <a:extLst>
              <a:ext uri="{FF2B5EF4-FFF2-40B4-BE49-F238E27FC236}">
                <a16:creationId xmlns:a16="http://schemas.microsoft.com/office/drawing/2014/main" id="{CF985EB2-0346-65EB-40A7-1A31B4246074}"/>
              </a:ext>
            </a:extLst>
          </p:cNvPr>
          <p:cNvSpPr>
            <a:spLocks noGrp="1"/>
          </p:cNvSpPr>
          <p:nvPr>
            <p:ph type="subTitle" idx="1"/>
          </p:nvPr>
        </p:nvSpPr>
        <p:spPr>
          <a:xfrm>
            <a:off x="7140575" y="4988476"/>
            <a:ext cx="4500561" cy="1320249"/>
          </a:xfrm>
        </p:spPr>
        <p:txBody>
          <a:bodyPr>
            <a:normAutofit/>
          </a:bodyPr>
          <a:lstStyle/>
          <a:p>
            <a:pPr>
              <a:lnSpc>
                <a:spcPct val="115000"/>
              </a:lnSpc>
            </a:pPr>
            <a:r>
              <a:rPr lang="en-US" sz="1400" dirty="0"/>
              <a:t>A data analysis of the 10 most populous countries and their average Adult mortality rates based on various societal factors</a:t>
            </a:r>
          </a:p>
        </p:txBody>
      </p:sp>
      <p:grpSp>
        <p:nvGrpSpPr>
          <p:cNvPr id="75" name="Group 74">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76" name="Oval 7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Picture 3" descr="An abstract genetic concept">
            <a:extLst>
              <a:ext uri="{FF2B5EF4-FFF2-40B4-BE49-F238E27FC236}">
                <a16:creationId xmlns:a16="http://schemas.microsoft.com/office/drawing/2014/main" id="{C2C63A12-9696-89FD-8F66-E57AB88CF88B}"/>
              </a:ext>
            </a:extLst>
          </p:cNvPr>
          <p:cNvPicPr>
            <a:picLocks noChangeAspect="1"/>
          </p:cNvPicPr>
          <p:nvPr/>
        </p:nvPicPr>
        <p:blipFill rotWithShape="1">
          <a:blip r:embed="rId2"/>
          <a:srcRect/>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92233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30FC9AB-6675-C17A-99CE-15ED958D62F9}"/>
              </a:ext>
            </a:extLst>
          </p:cNvPr>
          <p:cNvSpPr>
            <a:spLocks noGrp="1"/>
          </p:cNvSpPr>
          <p:nvPr>
            <p:ph type="title"/>
          </p:nvPr>
        </p:nvSpPr>
        <p:spPr>
          <a:xfrm>
            <a:off x="7086315" y="545126"/>
            <a:ext cx="4554821" cy="2186096"/>
          </a:xfrm>
        </p:spPr>
        <p:txBody>
          <a:bodyPr anchor="t">
            <a:normAutofit/>
          </a:bodyPr>
          <a:lstStyle/>
          <a:p>
            <a:r>
              <a:rPr lang="en-US" sz="4200" dirty="0"/>
              <a:t>Distribution of Sex by Country</a:t>
            </a:r>
          </a:p>
        </p:txBody>
      </p:sp>
      <p:pic>
        <p:nvPicPr>
          <p:cNvPr id="5" name="Content Placeholder 4">
            <a:extLst>
              <a:ext uri="{FF2B5EF4-FFF2-40B4-BE49-F238E27FC236}">
                <a16:creationId xmlns:a16="http://schemas.microsoft.com/office/drawing/2014/main" id="{E1522BCB-655E-E587-D11B-BD92E0FA24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4294" y="730363"/>
            <a:ext cx="5624369" cy="5293065"/>
          </a:xfrm>
          <a:prstGeom prst="rect">
            <a:avLst/>
          </a:prstGeom>
        </p:spPr>
      </p:pic>
      <p:sp>
        <p:nvSpPr>
          <p:cNvPr id="9" name="Content Placeholder 8">
            <a:extLst>
              <a:ext uri="{FF2B5EF4-FFF2-40B4-BE49-F238E27FC236}">
                <a16:creationId xmlns:a16="http://schemas.microsoft.com/office/drawing/2014/main" id="{F44D032E-1228-776D-8C6F-8E224C6D43C0}"/>
              </a:ext>
            </a:extLst>
          </p:cNvPr>
          <p:cNvSpPr>
            <a:spLocks noGrp="1"/>
          </p:cNvSpPr>
          <p:nvPr>
            <p:ph idx="1"/>
          </p:nvPr>
        </p:nvSpPr>
        <p:spPr>
          <a:xfrm>
            <a:off x="7104063" y="2947121"/>
            <a:ext cx="4537073" cy="3361604"/>
          </a:xfrm>
        </p:spPr>
        <p:txBody>
          <a:bodyPr anchor="t">
            <a:normAutofit/>
          </a:bodyPr>
          <a:lstStyle/>
          <a:p>
            <a:endParaRPr lang="en-US"/>
          </a:p>
        </p:txBody>
      </p:sp>
    </p:spTree>
    <p:extLst>
      <p:ext uri="{BB962C8B-B14F-4D97-AF65-F5344CB8AC3E}">
        <p14:creationId xmlns:p14="http://schemas.microsoft.com/office/powerpoint/2010/main" val="725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lstStyle/>
          <a:p>
            <a:br>
              <a:rPr lang="en-US" dirty="0">
                <a:latin typeface="Aptos Display" panose="020B0004020202020204" pitchFamily="34" charset="0"/>
              </a:rPr>
            </a:br>
            <a:r>
              <a:rPr lang="en-US" sz="8000" dirty="0">
                <a:latin typeface="Aptos Display" panose="020B0004020202020204" pitchFamily="34" charset="0"/>
              </a:rPr>
              <a:t>Section 2: </a:t>
            </a:r>
            <a:br>
              <a:rPr lang="en-US" sz="8000" dirty="0">
                <a:latin typeface="Aptos Display" panose="020B0004020202020204" pitchFamily="34" charset="0"/>
              </a:rPr>
            </a:br>
            <a:r>
              <a:rPr lang="en-US" sz="8000" dirty="0">
                <a:latin typeface="Aptos Display" panose="020B0004020202020204" pitchFamily="34" charset="0"/>
              </a:rPr>
              <a:t>Mortality Rate</a:t>
            </a:r>
            <a:br>
              <a:rPr lang="en-US" sz="8000" dirty="0">
                <a:latin typeface="Aptos Display" panose="020B0004020202020204" pitchFamily="34" charset="0"/>
              </a:rPr>
            </a:br>
            <a:r>
              <a:rPr lang="en-US" sz="8000" dirty="0">
                <a:latin typeface="Aptos Display" panose="020B0004020202020204" pitchFamily="34" charset="0"/>
              </a:rPr>
              <a:t>and Sex</a:t>
            </a:r>
            <a:endParaRPr lang="en-US" sz="8000" dirty="0"/>
          </a:p>
        </p:txBody>
      </p:sp>
    </p:spTree>
    <p:extLst>
      <p:ext uri="{BB962C8B-B14F-4D97-AF65-F5344CB8AC3E}">
        <p14:creationId xmlns:p14="http://schemas.microsoft.com/office/powerpoint/2010/main" val="193751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D9DE2B4-930C-598D-9F87-DAB9A996AC1C}"/>
              </a:ext>
            </a:extLst>
          </p:cNvPr>
          <p:cNvSpPr>
            <a:spLocks noGrp="1"/>
          </p:cNvSpPr>
          <p:nvPr>
            <p:ph type="title"/>
          </p:nvPr>
        </p:nvSpPr>
        <p:spPr>
          <a:xfrm>
            <a:off x="7086315" y="545126"/>
            <a:ext cx="4554821" cy="2186096"/>
          </a:xfrm>
        </p:spPr>
        <p:txBody>
          <a:bodyPr anchor="t">
            <a:normAutofit fontScale="90000"/>
          </a:bodyPr>
          <a:lstStyle/>
          <a:p>
            <a:r>
              <a:rPr lang="en-US" sz="6000" dirty="0"/>
              <a:t>Average Mortality Rate By Country</a:t>
            </a:r>
            <a:endParaRPr lang="en-US" dirty="0"/>
          </a:p>
        </p:txBody>
      </p:sp>
      <p:pic>
        <p:nvPicPr>
          <p:cNvPr id="5" name="Content Placeholder 4">
            <a:extLst>
              <a:ext uri="{FF2B5EF4-FFF2-40B4-BE49-F238E27FC236}">
                <a16:creationId xmlns:a16="http://schemas.microsoft.com/office/drawing/2014/main" id="{C5EFF3CF-A1D9-C68F-787B-CB3BCEF4B7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0313" y="849084"/>
            <a:ext cx="6169477" cy="5217887"/>
          </a:xfrm>
          <a:prstGeom prst="rect">
            <a:avLst/>
          </a:prstGeom>
        </p:spPr>
      </p:pic>
      <p:sp>
        <p:nvSpPr>
          <p:cNvPr id="9" name="Content Placeholder 8">
            <a:extLst>
              <a:ext uri="{FF2B5EF4-FFF2-40B4-BE49-F238E27FC236}">
                <a16:creationId xmlns:a16="http://schemas.microsoft.com/office/drawing/2014/main" id="{5C712F90-D7C1-5A86-41A2-FD8E91C972F1}"/>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320836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lstStyle/>
          <a:p>
            <a:br>
              <a:rPr lang="en-US" dirty="0">
                <a:latin typeface="Aptos Display" panose="020B0004020202020204" pitchFamily="34" charset="0"/>
              </a:rPr>
            </a:br>
            <a:r>
              <a:rPr lang="en-US" sz="8000" dirty="0">
                <a:latin typeface="Aptos Display" panose="020B0004020202020204" pitchFamily="34" charset="0"/>
              </a:rPr>
              <a:t>Section 3: </a:t>
            </a:r>
            <a:br>
              <a:rPr lang="en-US" sz="8000" dirty="0">
                <a:latin typeface="Aptos Display" panose="020B0004020202020204" pitchFamily="34" charset="0"/>
              </a:rPr>
            </a:br>
            <a:r>
              <a:rPr lang="en-US" sz="8000" dirty="0">
                <a:latin typeface="Aptos Display" panose="020B0004020202020204" pitchFamily="34" charset="0"/>
              </a:rPr>
              <a:t>Mortality Rate</a:t>
            </a:r>
            <a:br>
              <a:rPr lang="en-US" sz="8000" dirty="0">
                <a:latin typeface="Aptos Display" panose="020B0004020202020204" pitchFamily="34" charset="0"/>
              </a:rPr>
            </a:br>
            <a:r>
              <a:rPr lang="en-US" sz="8000" dirty="0">
                <a:latin typeface="Aptos Display" panose="020B0004020202020204" pitchFamily="34" charset="0"/>
              </a:rPr>
              <a:t>and Population</a:t>
            </a:r>
            <a:endParaRPr lang="en-US" sz="8000" dirty="0"/>
          </a:p>
        </p:txBody>
      </p:sp>
    </p:spTree>
    <p:extLst>
      <p:ext uri="{BB962C8B-B14F-4D97-AF65-F5344CB8AC3E}">
        <p14:creationId xmlns:p14="http://schemas.microsoft.com/office/powerpoint/2010/main" val="3482296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C2CDA2-E623-6A52-4890-2DC3DEE1E658}"/>
              </a:ext>
            </a:extLst>
          </p:cNvPr>
          <p:cNvSpPr>
            <a:spLocks noGrp="1"/>
          </p:cNvSpPr>
          <p:nvPr>
            <p:ph type="title"/>
          </p:nvPr>
        </p:nvSpPr>
        <p:spPr>
          <a:xfrm>
            <a:off x="7086315" y="545126"/>
            <a:ext cx="4554821" cy="2186096"/>
          </a:xfrm>
        </p:spPr>
        <p:txBody>
          <a:bodyPr anchor="t">
            <a:normAutofit fontScale="90000"/>
          </a:bodyPr>
          <a:lstStyle/>
          <a:p>
            <a:r>
              <a:rPr lang="en-US" sz="5600" dirty="0"/>
              <a:t>Average Mortality Rate by Average Total Population</a:t>
            </a:r>
          </a:p>
        </p:txBody>
      </p:sp>
      <p:pic>
        <p:nvPicPr>
          <p:cNvPr id="5" name="Content Placeholder 4">
            <a:extLst>
              <a:ext uri="{FF2B5EF4-FFF2-40B4-BE49-F238E27FC236}">
                <a16:creationId xmlns:a16="http://schemas.microsoft.com/office/drawing/2014/main" id="{6093CAD1-AF37-D5A7-61E7-7D30E2C212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6057" y="1108995"/>
            <a:ext cx="5871325" cy="4851120"/>
          </a:xfrm>
          <a:prstGeom prst="rect">
            <a:avLst/>
          </a:prstGeom>
        </p:spPr>
      </p:pic>
      <p:sp>
        <p:nvSpPr>
          <p:cNvPr id="9" name="Content Placeholder 8">
            <a:extLst>
              <a:ext uri="{FF2B5EF4-FFF2-40B4-BE49-F238E27FC236}">
                <a16:creationId xmlns:a16="http://schemas.microsoft.com/office/drawing/2014/main" id="{4E5A8A72-6F8B-FAF3-5076-CABE3BBBC337}"/>
              </a:ext>
            </a:extLst>
          </p:cNvPr>
          <p:cNvSpPr>
            <a:spLocks noGrp="1"/>
          </p:cNvSpPr>
          <p:nvPr>
            <p:ph idx="1"/>
          </p:nvPr>
        </p:nvSpPr>
        <p:spPr>
          <a:xfrm>
            <a:off x="7104063" y="2947121"/>
            <a:ext cx="4537073" cy="3361604"/>
          </a:xfrm>
        </p:spPr>
        <p:txBody>
          <a:bodyPr anchor="t">
            <a:normAutofit/>
          </a:bodyPr>
          <a:lstStyle/>
          <a:p>
            <a:endParaRPr lang="en-US"/>
          </a:p>
        </p:txBody>
      </p:sp>
    </p:spTree>
    <p:extLst>
      <p:ext uri="{BB962C8B-B14F-4D97-AF65-F5344CB8AC3E}">
        <p14:creationId xmlns:p14="http://schemas.microsoft.com/office/powerpoint/2010/main" val="146804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C2CDA2-E623-6A52-4890-2DC3DEE1E658}"/>
              </a:ext>
            </a:extLst>
          </p:cNvPr>
          <p:cNvSpPr>
            <a:spLocks noGrp="1"/>
          </p:cNvSpPr>
          <p:nvPr>
            <p:ph type="title"/>
          </p:nvPr>
        </p:nvSpPr>
        <p:spPr>
          <a:xfrm>
            <a:off x="7086315" y="545126"/>
            <a:ext cx="4554821" cy="4320000"/>
          </a:xfrm>
        </p:spPr>
        <p:txBody>
          <a:bodyPr anchor="t">
            <a:normAutofit/>
          </a:bodyPr>
          <a:lstStyle/>
          <a:p>
            <a:r>
              <a:rPr lang="en-US" sz="5600" dirty="0"/>
              <a:t>Average Mortality Rate by Average Urban Population</a:t>
            </a:r>
          </a:p>
        </p:txBody>
      </p:sp>
      <p:pic>
        <p:nvPicPr>
          <p:cNvPr id="5" name="Content Placeholder 4">
            <a:extLst>
              <a:ext uri="{FF2B5EF4-FFF2-40B4-BE49-F238E27FC236}">
                <a16:creationId xmlns:a16="http://schemas.microsoft.com/office/drawing/2014/main" id="{6093CAD1-AF37-D5A7-61E7-7D30E2C212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6057" y="1108994"/>
            <a:ext cx="5871325" cy="4851119"/>
          </a:xfrm>
          <a:prstGeom prst="rect">
            <a:avLst/>
          </a:prstGeom>
        </p:spPr>
      </p:pic>
      <p:sp>
        <p:nvSpPr>
          <p:cNvPr id="9" name="Content Placeholder 8">
            <a:extLst>
              <a:ext uri="{FF2B5EF4-FFF2-40B4-BE49-F238E27FC236}">
                <a16:creationId xmlns:a16="http://schemas.microsoft.com/office/drawing/2014/main" id="{4E5A8A72-6F8B-FAF3-5076-CABE3BBBC337}"/>
              </a:ext>
            </a:extLst>
          </p:cNvPr>
          <p:cNvSpPr>
            <a:spLocks noGrp="1"/>
          </p:cNvSpPr>
          <p:nvPr>
            <p:ph idx="1"/>
          </p:nvPr>
        </p:nvSpPr>
        <p:spPr>
          <a:xfrm>
            <a:off x="7104063" y="5500913"/>
            <a:ext cx="4537073" cy="807811"/>
          </a:xfrm>
        </p:spPr>
        <p:txBody>
          <a:bodyPr anchor="t">
            <a:normAutofit/>
          </a:bodyPr>
          <a:lstStyle/>
          <a:p>
            <a:endParaRPr lang="en-US" dirty="0"/>
          </a:p>
        </p:txBody>
      </p:sp>
    </p:spTree>
    <p:extLst>
      <p:ext uri="{BB962C8B-B14F-4D97-AF65-F5344CB8AC3E}">
        <p14:creationId xmlns:p14="http://schemas.microsoft.com/office/powerpoint/2010/main" val="3641790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3C2CDA2-E623-6A52-4890-2DC3DEE1E658}"/>
              </a:ext>
            </a:extLst>
          </p:cNvPr>
          <p:cNvSpPr>
            <a:spLocks noGrp="1"/>
          </p:cNvSpPr>
          <p:nvPr>
            <p:ph type="title"/>
          </p:nvPr>
        </p:nvSpPr>
        <p:spPr>
          <a:xfrm>
            <a:off x="7086315" y="545126"/>
            <a:ext cx="4554821" cy="4320000"/>
          </a:xfrm>
        </p:spPr>
        <p:txBody>
          <a:bodyPr anchor="t">
            <a:normAutofit/>
          </a:bodyPr>
          <a:lstStyle/>
          <a:p>
            <a:r>
              <a:rPr lang="en-US" sz="5600" dirty="0"/>
              <a:t>Average Mortality Rate by Average Rural Population</a:t>
            </a:r>
          </a:p>
        </p:txBody>
      </p:sp>
      <p:pic>
        <p:nvPicPr>
          <p:cNvPr id="5" name="Content Placeholder 4">
            <a:extLst>
              <a:ext uri="{FF2B5EF4-FFF2-40B4-BE49-F238E27FC236}">
                <a16:creationId xmlns:a16="http://schemas.microsoft.com/office/drawing/2014/main" id="{6093CAD1-AF37-D5A7-61E7-7D30E2C212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6057" y="1108994"/>
            <a:ext cx="5871325" cy="4851120"/>
          </a:xfrm>
          <a:prstGeom prst="rect">
            <a:avLst/>
          </a:prstGeom>
        </p:spPr>
      </p:pic>
      <p:sp>
        <p:nvSpPr>
          <p:cNvPr id="9" name="Content Placeholder 8">
            <a:extLst>
              <a:ext uri="{FF2B5EF4-FFF2-40B4-BE49-F238E27FC236}">
                <a16:creationId xmlns:a16="http://schemas.microsoft.com/office/drawing/2014/main" id="{4E5A8A72-6F8B-FAF3-5076-CABE3BBBC337}"/>
              </a:ext>
            </a:extLst>
          </p:cNvPr>
          <p:cNvSpPr>
            <a:spLocks noGrp="1"/>
          </p:cNvSpPr>
          <p:nvPr>
            <p:ph idx="1"/>
          </p:nvPr>
        </p:nvSpPr>
        <p:spPr>
          <a:xfrm>
            <a:off x="7104063" y="5500913"/>
            <a:ext cx="4537073" cy="807811"/>
          </a:xfrm>
        </p:spPr>
        <p:txBody>
          <a:bodyPr anchor="t">
            <a:normAutofit/>
          </a:bodyPr>
          <a:lstStyle/>
          <a:p>
            <a:endParaRPr lang="en-US" dirty="0"/>
          </a:p>
        </p:txBody>
      </p:sp>
    </p:spTree>
    <p:extLst>
      <p:ext uri="{BB962C8B-B14F-4D97-AF65-F5344CB8AC3E}">
        <p14:creationId xmlns:p14="http://schemas.microsoft.com/office/powerpoint/2010/main" val="1845938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normAutofit/>
          </a:bodyPr>
          <a:lstStyle/>
          <a:p>
            <a:br>
              <a:rPr lang="en-US" sz="7200" dirty="0">
                <a:latin typeface="Aptos Display" panose="020B0004020202020204" pitchFamily="34" charset="0"/>
              </a:rPr>
            </a:br>
            <a:r>
              <a:rPr lang="en-US" sz="7200" dirty="0">
                <a:latin typeface="Aptos Display" panose="020B0004020202020204" pitchFamily="34" charset="0"/>
              </a:rPr>
              <a:t>Section 4: </a:t>
            </a:r>
            <a:br>
              <a:rPr lang="en-US" sz="7200" dirty="0">
                <a:latin typeface="Aptos Display" panose="020B0004020202020204" pitchFamily="34" charset="0"/>
              </a:rPr>
            </a:br>
            <a:r>
              <a:rPr lang="en-US" sz="7200" dirty="0">
                <a:latin typeface="Aptos Display" panose="020B0004020202020204" pitchFamily="34" charset="0"/>
              </a:rPr>
              <a:t>Mortality Rate</a:t>
            </a:r>
            <a:br>
              <a:rPr lang="en-US" sz="7200" dirty="0">
                <a:latin typeface="Aptos Display" panose="020B0004020202020204" pitchFamily="34" charset="0"/>
              </a:rPr>
            </a:br>
            <a:r>
              <a:rPr lang="en-US" sz="7200" dirty="0">
                <a:latin typeface="Aptos Display" panose="020B0004020202020204" pitchFamily="34" charset="0"/>
              </a:rPr>
              <a:t>and Number of</a:t>
            </a:r>
            <a:br>
              <a:rPr lang="en-US" sz="7200" dirty="0">
                <a:latin typeface="Aptos Display" panose="020B0004020202020204" pitchFamily="34" charset="0"/>
              </a:rPr>
            </a:br>
            <a:r>
              <a:rPr lang="en-US" sz="7200" dirty="0">
                <a:latin typeface="Aptos Display" panose="020B0004020202020204" pitchFamily="34" charset="0"/>
              </a:rPr>
              <a:t>Physicians </a:t>
            </a:r>
            <a:endParaRPr lang="en-US" sz="7200" dirty="0"/>
          </a:p>
        </p:txBody>
      </p:sp>
    </p:spTree>
    <p:extLst>
      <p:ext uri="{BB962C8B-B14F-4D97-AF65-F5344CB8AC3E}">
        <p14:creationId xmlns:p14="http://schemas.microsoft.com/office/powerpoint/2010/main" val="2969598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5" name="Rectangle 1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3" name="Rectangle 2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1" name="Rectangle 2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9E80B6D-3EF1-5172-CA40-F1F69B355922}"/>
              </a:ext>
            </a:extLst>
          </p:cNvPr>
          <p:cNvSpPr>
            <a:spLocks noGrp="1"/>
          </p:cNvSpPr>
          <p:nvPr>
            <p:ph type="title"/>
          </p:nvPr>
        </p:nvSpPr>
        <p:spPr>
          <a:xfrm>
            <a:off x="7086315" y="545126"/>
            <a:ext cx="4554821" cy="2186096"/>
          </a:xfrm>
        </p:spPr>
        <p:txBody>
          <a:bodyPr anchor="t">
            <a:normAutofit fontScale="90000"/>
          </a:bodyPr>
          <a:lstStyle/>
          <a:p>
            <a:r>
              <a:rPr lang="en-US" sz="5100" dirty="0"/>
              <a:t>Average Mortality Rate by Physicians Per 1,000 People</a:t>
            </a:r>
          </a:p>
        </p:txBody>
      </p:sp>
      <p:pic>
        <p:nvPicPr>
          <p:cNvPr id="5" name="Content Placeholder 4">
            <a:extLst>
              <a:ext uri="{FF2B5EF4-FFF2-40B4-BE49-F238E27FC236}">
                <a16:creationId xmlns:a16="http://schemas.microsoft.com/office/drawing/2014/main" id="{A059D352-BF05-012A-03AA-A16C809070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8601" y="1407790"/>
            <a:ext cx="5672512" cy="4552323"/>
          </a:xfrm>
          <a:prstGeom prst="rect">
            <a:avLst/>
          </a:prstGeom>
        </p:spPr>
      </p:pic>
      <p:sp>
        <p:nvSpPr>
          <p:cNvPr id="9" name="Content Placeholder 8">
            <a:extLst>
              <a:ext uri="{FF2B5EF4-FFF2-40B4-BE49-F238E27FC236}">
                <a16:creationId xmlns:a16="http://schemas.microsoft.com/office/drawing/2014/main" id="{EE6DE4C2-C7A5-148E-298C-B6CB478AF888}"/>
              </a:ext>
            </a:extLst>
          </p:cNvPr>
          <p:cNvSpPr>
            <a:spLocks noGrp="1"/>
          </p:cNvSpPr>
          <p:nvPr>
            <p:ph idx="1"/>
          </p:nvPr>
        </p:nvSpPr>
        <p:spPr>
          <a:xfrm>
            <a:off x="7104063" y="2947121"/>
            <a:ext cx="4537073" cy="3361604"/>
          </a:xfrm>
        </p:spPr>
        <p:txBody>
          <a:bodyPr anchor="t">
            <a:normAutofit/>
          </a:bodyPr>
          <a:lstStyle/>
          <a:p>
            <a:endParaRPr lang="en-US"/>
          </a:p>
        </p:txBody>
      </p:sp>
    </p:spTree>
    <p:extLst>
      <p:ext uri="{BB962C8B-B14F-4D97-AF65-F5344CB8AC3E}">
        <p14:creationId xmlns:p14="http://schemas.microsoft.com/office/powerpoint/2010/main" val="60599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normAutofit fontScale="90000"/>
          </a:bodyPr>
          <a:lstStyle/>
          <a:p>
            <a:br>
              <a:rPr lang="en-US" sz="8000" dirty="0">
                <a:latin typeface="Aptos Display" panose="020B0004020202020204" pitchFamily="34" charset="0"/>
              </a:rPr>
            </a:br>
            <a:r>
              <a:rPr lang="en-US" sz="8000" dirty="0">
                <a:latin typeface="Aptos Display" panose="020B0004020202020204" pitchFamily="34" charset="0"/>
              </a:rPr>
              <a:t>Section 5: </a:t>
            </a:r>
            <a:br>
              <a:rPr lang="en-US" sz="8000" dirty="0">
                <a:latin typeface="Aptos Display" panose="020B0004020202020204" pitchFamily="34" charset="0"/>
              </a:rPr>
            </a:br>
            <a:r>
              <a:rPr lang="en-US" sz="8000" dirty="0">
                <a:latin typeface="Aptos Display" panose="020B0004020202020204" pitchFamily="34" charset="0"/>
              </a:rPr>
              <a:t>Mortality Rate</a:t>
            </a:r>
            <a:br>
              <a:rPr lang="en-US" sz="8000" dirty="0">
                <a:latin typeface="Aptos Display" panose="020B0004020202020204" pitchFamily="34" charset="0"/>
              </a:rPr>
            </a:br>
            <a:r>
              <a:rPr lang="en-US" sz="8000" dirty="0">
                <a:latin typeface="Aptos Display" panose="020B0004020202020204" pitchFamily="34" charset="0"/>
              </a:rPr>
              <a:t>and Percent</a:t>
            </a:r>
            <a:br>
              <a:rPr lang="en-US" sz="8000" dirty="0">
                <a:latin typeface="Aptos Display" panose="020B0004020202020204" pitchFamily="34" charset="0"/>
              </a:rPr>
            </a:br>
            <a:r>
              <a:rPr lang="en-US" sz="8000" dirty="0">
                <a:latin typeface="Aptos Display" panose="020B0004020202020204" pitchFamily="34" charset="0"/>
              </a:rPr>
              <a:t>Overweight </a:t>
            </a:r>
            <a:br>
              <a:rPr lang="en-US" sz="8000" dirty="0">
                <a:latin typeface="Aptos Display" panose="020B0004020202020204" pitchFamily="34" charset="0"/>
              </a:rPr>
            </a:br>
            <a:br>
              <a:rPr lang="en-US" sz="8000" dirty="0">
                <a:latin typeface="Aptos Display" panose="020B0004020202020204" pitchFamily="34" charset="0"/>
              </a:rPr>
            </a:br>
            <a:endParaRPr lang="en-US" sz="8000" dirty="0"/>
          </a:p>
        </p:txBody>
      </p:sp>
    </p:spTree>
    <p:extLst>
      <p:ext uri="{BB962C8B-B14F-4D97-AF65-F5344CB8AC3E}">
        <p14:creationId xmlns:p14="http://schemas.microsoft.com/office/powerpoint/2010/main" val="22961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8D1D-AA3A-E15F-D023-6978C99B8AEE}"/>
              </a:ext>
            </a:extLst>
          </p:cNvPr>
          <p:cNvSpPr>
            <a:spLocks noGrp="1"/>
          </p:cNvSpPr>
          <p:nvPr>
            <p:ph type="title"/>
          </p:nvPr>
        </p:nvSpPr>
        <p:spPr/>
        <p:txBody>
          <a:bodyPr/>
          <a:lstStyle/>
          <a:p>
            <a:pPr algn="ctr"/>
            <a:r>
              <a:rPr lang="en-US" dirty="0"/>
              <a:t>Contributors</a:t>
            </a:r>
          </a:p>
        </p:txBody>
      </p:sp>
      <p:graphicFrame>
        <p:nvGraphicFramePr>
          <p:cNvPr id="11" name="Content Placeholder 2">
            <a:extLst>
              <a:ext uri="{FF2B5EF4-FFF2-40B4-BE49-F238E27FC236}">
                <a16:creationId xmlns:a16="http://schemas.microsoft.com/office/drawing/2014/main" id="{1A32E34E-F154-FA6E-1B4E-9D66E0770DFC}"/>
              </a:ext>
            </a:extLst>
          </p:cNvPr>
          <p:cNvGraphicFramePr>
            <a:graphicFrameLocks noGrp="1"/>
          </p:cNvGraphicFramePr>
          <p:nvPr>
            <p:ph idx="1"/>
            <p:extLst>
              <p:ext uri="{D42A27DB-BD31-4B8C-83A1-F6EECF244321}">
                <p14:modId xmlns:p14="http://schemas.microsoft.com/office/powerpoint/2010/main" val="938671310"/>
              </p:ext>
            </p:extLst>
          </p:nvPr>
        </p:nvGraphicFramePr>
        <p:xfrm>
          <a:off x="539999" y="1880300"/>
          <a:ext cx="11101136" cy="3779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06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4" name="Rectangle 3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2" name="Rectangle 4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0" name="Rectangle 3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35339B1-0267-2EDE-8054-8F48BDDB32A7}"/>
              </a:ext>
            </a:extLst>
          </p:cNvPr>
          <p:cNvSpPr>
            <a:spLocks noGrp="1"/>
          </p:cNvSpPr>
          <p:nvPr>
            <p:ph type="title"/>
          </p:nvPr>
        </p:nvSpPr>
        <p:spPr>
          <a:xfrm>
            <a:off x="7086315" y="545126"/>
            <a:ext cx="4554821" cy="2186096"/>
          </a:xfrm>
        </p:spPr>
        <p:txBody>
          <a:bodyPr anchor="t">
            <a:normAutofit/>
          </a:bodyPr>
          <a:lstStyle/>
          <a:p>
            <a:r>
              <a:rPr lang="en-US" sz="4200" dirty="0"/>
              <a:t>Average Mortality Rate by Overweight Adults</a:t>
            </a:r>
          </a:p>
        </p:txBody>
      </p:sp>
      <p:pic>
        <p:nvPicPr>
          <p:cNvPr id="5" name="Content Placeholder 4">
            <a:extLst>
              <a:ext uri="{FF2B5EF4-FFF2-40B4-BE49-F238E27FC236}">
                <a16:creationId xmlns:a16="http://schemas.microsoft.com/office/drawing/2014/main" id="{974DBDF8-3343-6D99-F071-1E5BE28047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316" y="1108994"/>
            <a:ext cx="5803081" cy="4851119"/>
          </a:xfrm>
          <a:prstGeom prst="rect">
            <a:avLst/>
          </a:prstGeom>
        </p:spPr>
      </p:pic>
      <p:sp>
        <p:nvSpPr>
          <p:cNvPr id="9" name="Content Placeholder 8">
            <a:extLst>
              <a:ext uri="{FF2B5EF4-FFF2-40B4-BE49-F238E27FC236}">
                <a16:creationId xmlns:a16="http://schemas.microsoft.com/office/drawing/2014/main" id="{5BDA30CB-98E2-0C7A-7034-EBF837FCE88A}"/>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675427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4" name="Rectangle 3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2" name="Rectangle 4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0" name="Rectangle 3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35339B1-0267-2EDE-8054-8F48BDDB32A7}"/>
              </a:ext>
            </a:extLst>
          </p:cNvPr>
          <p:cNvSpPr>
            <a:spLocks noGrp="1"/>
          </p:cNvSpPr>
          <p:nvPr>
            <p:ph type="title"/>
          </p:nvPr>
        </p:nvSpPr>
        <p:spPr>
          <a:xfrm>
            <a:off x="7086315" y="545126"/>
            <a:ext cx="4554821" cy="2186096"/>
          </a:xfrm>
        </p:spPr>
        <p:txBody>
          <a:bodyPr anchor="t">
            <a:normAutofit/>
          </a:bodyPr>
          <a:lstStyle/>
          <a:p>
            <a:r>
              <a:rPr lang="en-US" sz="4200" dirty="0"/>
              <a:t>Citizens Overweight by Sex and Country</a:t>
            </a:r>
          </a:p>
        </p:txBody>
      </p:sp>
      <p:pic>
        <p:nvPicPr>
          <p:cNvPr id="5" name="Content Placeholder 4">
            <a:extLst>
              <a:ext uri="{FF2B5EF4-FFF2-40B4-BE49-F238E27FC236}">
                <a16:creationId xmlns:a16="http://schemas.microsoft.com/office/drawing/2014/main" id="{974DBDF8-3343-6D99-F071-1E5BE28047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8553" y="1108994"/>
            <a:ext cx="5632606" cy="4851120"/>
          </a:xfrm>
          <a:prstGeom prst="rect">
            <a:avLst/>
          </a:prstGeom>
        </p:spPr>
      </p:pic>
      <p:sp>
        <p:nvSpPr>
          <p:cNvPr id="9" name="Content Placeholder 8">
            <a:extLst>
              <a:ext uri="{FF2B5EF4-FFF2-40B4-BE49-F238E27FC236}">
                <a16:creationId xmlns:a16="http://schemas.microsoft.com/office/drawing/2014/main" id="{5BDA30CB-98E2-0C7A-7034-EBF837FCE88A}"/>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237492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A96E-7561-6ABF-0640-E976424E3B4D}"/>
              </a:ext>
            </a:extLst>
          </p:cNvPr>
          <p:cNvSpPr>
            <a:spLocks noGrp="1"/>
          </p:cNvSpPr>
          <p:nvPr>
            <p:ph type="title"/>
          </p:nvPr>
        </p:nvSpPr>
        <p:spPr>
          <a:xfrm>
            <a:off x="540000" y="540000"/>
            <a:ext cx="11101135" cy="1033619"/>
          </a:xfrm>
        </p:spPr>
        <p:txBody>
          <a:bodyPr>
            <a:normAutofit fontScale="90000"/>
          </a:bodyPr>
          <a:lstStyle/>
          <a:p>
            <a:r>
              <a:rPr lang="en-US" dirty="0">
                <a:latin typeface="Aptos Display" panose="020B0004020202020204" pitchFamily="34" charset="0"/>
              </a:rPr>
              <a:t>Lessons Learned: </a:t>
            </a:r>
            <a:br>
              <a:rPr lang="en-US" dirty="0">
                <a:latin typeface="Aptos Display" panose="020B0004020202020204" pitchFamily="34" charset="0"/>
              </a:rPr>
            </a:br>
            <a:r>
              <a:rPr lang="en-US" dirty="0">
                <a:latin typeface="Aptos Display" panose="020B0004020202020204" pitchFamily="34" charset="0"/>
              </a:rPr>
              <a:t>Interpreting Plots</a:t>
            </a:r>
          </a:p>
        </p:txBody>
      </p:sp>
      <p:sp>
        <p:nvSpPr>
          <p:cNvPr id="3" name="Content Placeholder 2">
            <a:extLst>
              <a:ext uri="{FF2B5EF4-FFF2-40B4-BE49-F238E27FC236}">
                <a16:creationId xmlns:a16="http://schemas.microsoft.com/office/drawing/2014/main" id="{9301AF42-621D-DD0F-3F00-1CF47C0B024D}"/>
              </a:ext>
            </a:extLst>
          </p:cNvPr>
          <p:cNvSpPr>
            <a:spLocks noGrp="1"/>
          </p:cNvSpPr>
          <p:nvPr>
            <p:ph idx="1"/>
          </p:nvPr>
        </p:nvSpPr>
        <p:spPr>
          <a:xfrm>
            <a:off x="540000" y="2275366"/>
            <a:ext cx="11101136" cy="4033357"/>
          </a:xfrm>
        </p:spPr>
        <p:txBody>
          <a:bodyPr>
            <a:normAutofit lnSpcReduction="10000"/>
          </a:bodyPr>
          <a:lstStyle/>
          <a:p>
            <a:pPr marL="0" indent="0">
              <a:buNone/>
            </a:pPr>
            <a:r>
              <a:rPr lang="en-US" sz="2400" b="1" u="sng" dirty="0">
                <a:latin typeface="Aptos Display" panose="020B0004020202020204" pitchFamily="34" charset="0"/>
              </a:rPr>
              <a:t>Issue: </a:t>
            </a:r>
          </a:p>
          <a:p>
            <a:pPr marL="0" indent="0">
              <a:buNone/>
            </a:pPr>
            <a:r>
              <a:rPr lang="en-US" sz="2400" dirty="0">
                <a:solidFill>
                  <a:srgbClr val="CCCCCC"/>
                </a:solidFill>
                <a:latin typeface="Aptos Display" panose="020B0004020202020204" pitchFamily="34" charset="0"/>
              </a:rPr>
              <a:t>In the sections "Plot Average Mortality Rate by Female Average Mortality Rate (Per 1,000 Female Adults)" and "Plot Average Mortality Rate by Male Average Mortality Rate (Per 1,000 Male Adults)" we were unable to determine what the data was telling us beyond that as more males or females died, overall deaths in a nation went up, which is to be expected. </a:t>
            </a:r>
            <a:endParaRPr lang="en-US" b="0" dirty="0">
              <a:solidFill>
                <a:srgbClr val="CCCCCC"/>
              </a:solidFill>
              <a:effectLst/>
              <a:latin typeface="Aptos Display" panose="020B0004020202020204" pitchFamily="34" charset="0"/>
            </a:endParaRPr>
          </a:p>
          <a:p>
            <a:pPr marL="0" indent="0">
              <a:buNone/>
            </a:pPr>
            <a:r>
              <a:rPr lang="en-US" sz="2400" b="1" u="sng" dirty="0">
                <a:solidFill>
                  <a:srgbClr val="CCCCCC"/>
                </a:solidFill>
                <a:latin typeface="Aptos Display" panose="020B0004020202020204" pitchFamily="34" charset="0"/>
              </a:rPr>
              <a:t>Solution:</a:t>
            </a:r>
          </a:p>
          <a:p>
            <a:pPr marL="0" indent="0">
              <a:buNone/>
            </a:pPr>
            <a:r>
              <a:rPr lang="en-US" sz="2400" dirty="0">
                <a:solidFill>
                  <a:srgbClr val="CCCCCC"/>
                </a:solidFill>
                <a:latin typeface="Aptos Display" panose="020B0004020202020204" pitchFamily="34" charset="0"/>
              </a:rPr>
              <a:t>Removing charts from our analysis.</a:t>
            </a:r>
          </a:p>
          <a:p>
            <a:pPr marL="0" indent="0">
              <a:buNone/>
            </a:pPr>
            <a:endParaRPr lang="en-US" b="0" dirty="0">
              <a:solidFill>
                <a:srgbClr val="CCCCCC"/>
              </a:solidFill>
              <a:effectLst/>
              <a:latin typeface="Aptos Display" panose="020B0004020202020204" pitchFamily="34" charset="0"/>
            </a:endParaRPr>
          </a:p>
          <a:p>
            <a:pPr marL="0" indent="0">
              <a:buNone/>
            </a:pPr>
            <a:endParaRPr lang="en-US" dirty="0">
              <a:latin typeface="Aptos Display" panose="020B0004020202020204" pitchFamily="34" charset="0"/>
            </a:endParaRPr>
          </a:p>
        </p:txBody>
      </p:sp>
    </p:spTree>
    <p:extLst>
      <p:ext uri="{BB962C8B-B14F-4D97-AF65-F5344CB8AC3E}">
        <p14:creationId xmlns:p14="http://schemas.microsoft.com/office/powerpoint/2010/main" val="262735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0CB1-AA85-0F7C-39BF-D1FDABA2B91C}"/>
              </a:ext>
            </a:extLst>
          </p:cNvPr>
          <p:cNvSpPr>
            <a:spLocks noGrp="1"/>
          </p:cNvSpPr>
          <p:nvPr>
            <p:ph type="title"/>
          </p:nvPr>
        </p:nvSpPr>
        <p:spPr/>
        <p:txBody>
          <a:bodyPr/>
          <a:lstStyle/>
          <a:p>
            <a:r>
              <a:rPr lang="en-US" dirty="0">
                <a:latin typeface="Aptos Display" panose="020B0004020202020204" pitchFamily="34" charset="0"/>
              </a:rPr>
              <a:t>Removed Charts:</a:t>
            </a:r>
            <a:endParaRPr lang="en-US" dirty="0"/>
          </a:p>
        </p:txBody>
      </p:sp>
      <p:pic>
        <p:nvPicPr>
          <p:cNvPr id="6" name="Content Placeholder 5">
            <a:extLst>
              <a:ext uri="{FF2B5EF4-FFF2-40B4-BE49-F238E27FC236}">
                <a16:creationId xmlns:a16="http://schemas.microsoft.com/office/drawing/2014/main" id="{B961D71F-630D-A704-8E1E-D92141B4118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750" y="2309548"/>
            <a:ext cx="5437188" cy="3624791"/>
          </a:xfrm>
        </p:spPr>
      </p:pic>
      <p:pic>
        <p:nvPicPr>
          <p:cNvPr id="8" name="Content Placeholder 7">
            <a:extLst>
              <a:ext uri="{FF2B5EF4-FFF2-40B4-BE49-F238E27FC236}">
                <a16:creationId xmlns:a16="http://schemas.microsoft.com/office/drawing/2014/main" id="{0406F99C-BFC5-9B1D-5424-D9C9A7E323F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3950" y="2309548"/>
            <a:ext cx="5437188" cy="3624791"/>
          </a:xfrm>
        </p:spPr>
      </p:pic>
    </p:spTree>
    <p:extLst>
      <p:ext uri="{BB962C8B-B14F-4D97-AF65-F5344CB8AC3E}">
        <p14:creationId xmlns:p14="http://schemas.microsoft.com/office/powerpoint/2010/main" val="3897501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E1A-5046-114E-66F0-77DB824D7C97}"/>
              </a:ext>
            </a:extLst>
          </p:cNvPr>
          <p:cNvSpPr>
            <a:spLocks noGrp="1"/>
          </p:cNvSpPr>
          <p:nvPr>
            <p:ph type="title"/>
          </p:nvPr>
        </p:nvSpPr>
        <p:spPr>
          <a:xfrm>
            <a:off x="540000" y="540000"/>
            <a:ext cx="11101135" cy="1022986"/>
          </a:xfrm>
        </p:spPr>
        <p:txBody>
          <a:bodyPr/>
          <a:lstStyle/>
          <a:p>
            <a:r>
              <a:rPr lang="en-US" dirty="0">
                <a:latin typeface="Aptos Display" panose="020B0004020202020204" pitchFamily="34" charset="0"/>
              </a:rPr>
              <a:t>Conclusion:</a:t>
            </a:r>
          </a:p>
        </p:txBody>
      </p:sp>
      <p:sp>
        <p:nvSpPr>
          <p:cNvPr id="3" name="Content Placeholder 2">
            <a:extLst>
              <a:ext uri="{FF2B5EF4-FFF2-40B4-BE49-F238E27FC236}">
                <a16:creationId xmlns:a16="http://schemas.microsoft.com/office/drawing/2014/main" id="{A946F9EF-17B6-D2F8-0F10-31C2512143FB}"/>
              </a:ext>
            </a:extLst>
          </p:cNvPr>
          <p:cNvSpPr>
            <a:spLocks noGrp="1"/>
          </p:cNvSpPr>
          <p:nvPr>
            <p:ph idx="1"/>
          </p:nvPr>
        </p:nvSpPr>
        <p:spPr>
          <a:xfrm>
            <a:off x="540000" y="1648047"/>
            <a:ext cx="11101136" cy="4660678"/>
          </a:xfrm>
        </p:spPr>
        <p:txBody>
          <a:bodyPr>
            <a:normAutofit/>
          </a:bodyPr>
          <a:lstStyle/>
          <a:p>
            <a:endParaRPr lang="en-US" dirty="0"/>
          </a:p>
          <a:p>
            <a:r>
              <a:rPr lang="en-US" dirty="0"/>
              <a:t>Females have a lower mortality rate than males</a:t>
            </a:r>
          </a:p>
          <a:p>
            <a:pPr lvl="1"/>
            <a:r>
              <a:rPr lang="en-US" dirty="0"/>
              <a:t>Finding - True</a:t>
            </a:r>
          </a:p>
          <a:p>
            <a:r>
              <a:rPr lang="en-US" dirty="0"/>
              <a:t>Obesity is strongly correlated with mortality rate</a:t>
            </a:r>
          </a:p>
          <a:p>
            <a:pPr lvl="1"/>
            <a:r>
              <a:rPr lang="en-US" dirty="0"/>
              <a:t>Finding - False</a:t>
            </a:r>
          </a:p>
          <a:p>
            <a:r>
              <a:rPr lang="en-US" dirty="0"/>
              <a:t>Physicians per 1,000 citizens is strongly negatively correlated with mortality rate</a:t>
            </a:r>
          </a:p>
          <a:p>
            <a:pPr lvl="1"/>
            <a:r>
              <a:rPr lang="en-US" dirty="0"/>
              <a:t>Finding - False</a:t>
            </a:r>
          </a:p>
          <a:p>
            <a:r>
              <a:rPr lang="en-US" dirty="0"/>
              <a:t>Larger nations have higher mortality rates.</a:t>
            </a:r>
          </a:p>
          <a:p>
            <a:pPr lvl="1"/>
            <a:r>
              <a:rPr lang="en-US" dirty="0"/>
              <a:t>Finding - False</a:t>
            </a:r>
          </a:p>
          <a:p>
            <a:endParaRPr lang="en-US" dirty="0"/>
          </a:p>
        </p:txBody>
      </p:sp>
    </p:spTree>
    <p:extLst>
      <p:ext uri="{BB962C8B-B14F-4D97-AF65-F5344CB8AC3E}">
        <p14:creationId xmlns:p14="http://schemas.microsoft.com/office/powerpoint/2010/main" val="371652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E1A-5046-114E-66F0-77DB824D7C97}"/>
              </a:ext>
            </a:extLst>
          </p:cNvPr>
          <p:cNvSpPr>
            <a:spLocks noGrp="1"/>
          </p:cNvSpPr>
          <p:nvPr>
            <p:ph type="title"/>
          </p:nvPr>
        </p:nvSpPr>
        <p:spPr>
          <a:xfrm>
            <a:off x="540000" y="540000"/>
            <a:ext cx="11101135" cy="1022986"/>
          </a:xfrm>
        </p:spPr>
        <p:txBody>
          <a:bodyPr/>
          <a:lstStyle/>
          <a:p>
            <a:r>
              <a:rPr lang="en-US" dirty="0">
                <a:latin typeface="Aptos Display" panose="020B0004020202020204" pitchFamily="34" charset="0"/>
              </a:rPr>
              <a:t>Proposal:</a:t>
            </a:r>
          </a:p>
        </p:txBody>
      </p:sp>
      <p:sp>
        <p:nvSpPr>
          <p:cNvPr id="3" name="Content Placeholder 2">
            <a:extLst>
              <a:ext uri="{FF2B5EF4-FFF2-40B4-BE49-F238E27FC236}">
                <a16:creationId xmlns:a16="http://schemas.microsoft.com/office/drawing/2014/main" id="{A946F9EF-17B6-D2F8-0F10-31C2512143FB}"/>
              </a:ext>
            </a:extLst>
          </p:cNvPr>
          <p:cNvSpPr>
            <a:spLocks noGrp="1"/>
          </p:cNvSpPr>
          <p:nvPr>
            <p:ph idx="1"/>
          </p:nvPr>
        </p:nvSpPr>
        <p:spPr>
          <a:xfrm>
            <a:off x="540000" y="1648047"/>
            <a:ext cx="11101136" cy="4660678"/>
          </a:xfrm>
        </p:spPr>
        <p:txBody>
          <a:bodyPr>
            <a:normAutofit/>
          </a:bodyPr>
          <a:lstStyle/>
          <a:p>
            <a:pPr marL="0" indent="0">
              <a:buNone/>
            </a:pPr>
            <a:r>
              <a:rPr lang="en-US" b="0" dirty="0">
                <a:solidFill>
                  <a:srgbClr val="CCCCCC"/>
                </a:solidFill>
                <a:effectLst/>
                <a:latin typeface="Aptos Display" panose="020B0004020202020204" pitchFamily="34" charset="0"/>
              </a:rPr>
              <a:t>To analyze the relationship of different health and societal </a:t>
            </a:r>
          </a:p>
          <a:p>
            <a:pPr marL="0" indent="0">
              <a:buNone/>
            </a:pPr>
            <a:r>
              <a:rPr lang="en-US" dirty="0">
                <a:solidFill>
                  <a:srgbClr val="CCCCCC"/>
                </a:solidFill>
                <a:latin typeface="Aptos Display" panose="020B0004020202020204" pitchFamily="34" charset="0"/>
              </a:rPr>
              <a:t>f</a:t>
            </a:r>
            <a:r>
              <a:rPr lang="en-US" b="0" dirty="0">
                <a:solidFill>
                  <a:srgbClr val="CCCCCC"/>
                </a:solidFill>
                <a:effectLst/>
                <a:latin typeface="Aptos Display" panose="020B0004020202020204" pitchFamily="34" charset="0"/>
              </a:rPr>
              <a:t>actors across the world's largest countries with mortality rates </a:t>
            </a:r>
          </a:p>
          <a:p>
            <a:pPr marL="0" indent="0">
              <a:buNone/>
            </a:pPr>
            <a:r>
              <a:rPr lang="en-US" b="0" dirty="0">
                <a:solidFill>
                  <a:srgbClr val="CCCCCC"/>
                </a:solidFill>
                <a:effectLst/>
                <a:latin typeface="Aptos Display" panose="020B0004020202020204" pitchFamily="34" charset="0"/>
              </a:rPr>
              <a:t>to see which has the strongest potential impact. </a:t>
            </a:r>
          </a:p>
          <a:p>
            <a:pPr marL="0" indent="0">
              <a:buNone/>
            </a:pPr>
            <a:br>
              <a:rPr lang="en-US" b="0" dirty="0">
                <a:solidFill>
                  <a:srgbClr val="CCCCCC"/>
                </a:solidFill>
                <a:effectLst/>
                <a:latin typeface="Aptos Display" panose="020B0004020202020204" pitchFamily="34" charset="0"/>
              </a:rPr>
            </a:br>
            <a:r>
              <a:rPr lang="en-US" b="0" dirty="0">
                <a:solidFill>
                  <a:srgbClr val="CCCCCC"/>
                </a:solidFill>
                <a:effectLst/>
                <a:latin typeface="Aptos Display" panose="020B0004020202020204" pitchFamily="34" charset="0"/>
              </a:rPr>
              <a:t>Measurements to analyze:</a:t>
            </a:r>
          </a:p>
          <a:p>
            <a:r>
              <a:rPr lang="en-US" b="0" dirty="0">
                <a:solidFill>
                  <a:srgbClr val="CCCCCC"/>
                </a:solidFill>
                <a:effectLst/>
                <a:latin typeface="Aptos Display" panose="020B0004020202020204" pitchFamily="34" charset="0"/>
              </a:rPr>
              <a:t>Sex</a:t>
            </a:r>
          </a:p>
          <a:p>
            <a:r>
              <a:rPr lang="en-US" b="0" dirty="0">
                <a:solidFill>
                  <a:srgbClr val="CCCCCC"/>
                </a:solidFill>
                <a:effectLst/>
                <a:latin typeface="Aptos Display" panose="020B0004020202020204" pitchFamily="34" charset="0"/>
              </a:rPr>
              <a:t>Percent of population overweight</a:t>
            </a:r>
          </a:p>
          <a:p>
            <a:r>
              <a:rPr lang="en-US" dirty="0">
                <a:solidFill>
                  <a:srgbClr val="CCCCCC"/>
                </a:solidFill>
                <a:latin typeface="Aptos Display" panose="020B0004020202020204" pitchFamily="34" charset="0"/>
              </a:rPr>
              <a:t>P</a:t>
            </a:r>
            <a:r>
              <a:rPr lang="en-US" b="0" dirty="0">
                <a:solidFill>
                  <a:srgbClr val="CCCCCC"/>
                </a:solidFill>
                <a:effectLst/>
                <a:latin typeface="Aptos Display" panose="020B0004020202020204" pitchFamily="34" charset="0"/>
              </a:rPr>
              <a:t>hysicians per 1000 people</a:t>
            </a:r>
          </a:p>
          <a:p>
            <a:r>
              <a:rPr lang="en-US" dirty="0">
                <a:solidFill>
                  <a:srgbClr val="CCCCCC"/>
                </a:solidFill>
                <a:latin typeface="Aptos Display" panose="020B0004020202020204" pitchFamily="34" charset="0"/>
              </a:rPr>
              <a:t>P</a:t>
            </a:r>
            <a:r>
              <a:rPr lang="en-US" b="0" dirty="0">
                <a:solidFill>
                  <a:srgbClr val="CCCCCC"/>
                </a:solidFill>
                <a:effectLst/>
                <a:latin typeface="Aptos Display" panose="020B0004020202020204" pitchFamily="34" charset="0"/>
              </a:rPr>
              <a:t>opulation size. </a:t>
            </a:r>
          </a:p>
          <a:p>
            <a:endParaRPr lang="en-US" dirty="0"/>
          </a:p>
        </p:txBody>
      </p:sp>
    </p:spTree>
    <p:extLst>
      <p:ext uri="{BB962C8B-B14F-4D97-AF65-F5344CB8AC3E}">
        <p14:creationId xmlns:p14="http://schemas.microsoft.com/office/powerpoint/2010/main" val="373046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E1A-5046-114E-66F0-77DB824D7C97}"/>
              </a:ext>
            </a:extLst>
          </p:cNvPr>
          <p:cNvSpPr>
            <a:spLocks noGrp="1"/>
          </p:cNvSpPr>
          <p:nvPr>
            <p:ph type="title"/>
          </p:nvPr>
        </p:nvSpPr>
        <p:spPr>
          <a:xfrm>
            <a:off x="540000" y="540000"/>
            <a:ext cx="11101135" cy="1022986"/>
          </a:xfrm>
        </p:spPr>
        <p:txBody>
          <a:bodyPr/>
          <a:lstStyle/>
          <a:p>
            <a:r>
              <a:rPr lang="en-US" dirty="0">
                <a:latin typeface="Aptos Display" panose="020B0004020202020204" pitchFamily="34" charset="0"/>
              </a:rPr>
              <a:t>Our Hypotheses:</a:t>
            </a:r>
          </a:p>
        </p:txBody>
      </p:sp>
      <p:sp>
        <p:nvSpPr>
          <p:cNvPr id="3" name="Content Placeholder 2">
            <a:extLst>
              <a:ext uri="{FF2B5EF4-FFF2-40B4-BE49-F238E27FC236}">
                <a16:creationId xmlns:a16="http://schemas.microsoft.com/office/drawing/2014/main" id="{A946F9EF-17B6-D2F8-0F10-31C2512143FB}"/>
              </a:ext>
            </a:extLst>
          </p:cNvPr>
          <p:cNvSpPr>
            <a:spLocks noGrp="1"/>
          </p:cNvSpPr>
          <p:nvPr>
            <p:ph idx="1"/>
          </p:nvPr>
        </p:nvSpPr>
        <p:spPr>
          <a:xfrm>
            <a:off x="540000" y="1648047"/>
            <a:ext cx="11101136" cy="4660678"/>
          </a:xfrm>
        </p:spPr>
        <p:txBody>
          <a:bodyPr>
            <a:normAutofit/>
          </a:bodyPr>
          <a:lstStyle/>
          <a:p>
            <a:endParaRPr lang="en-US" dirty="0"/>
          </a:p>
          <a:p>
            <a:r>
              <a:rPr lang="en-US" dirty="0"/>
              <a:t>Females have a lower mortality rate than males</a:t>
            </a:r>
          </a:p>
          <a:p>
            <a:pPr marL="0" indent="0">
              <a:buNone/>
            </a:pPr>
            <a:endParaRPr lang="en-US" dirty="0"/>
          </a:p>
          <a:p>
            <a:r>
              <a:rPr lang="en-US" dirty="0"/>
              <a:t>Obesity is strongly  positively correlated with mortality rate</a:t>
            </a:r>
          </a:p>
          <a:p>
            <a:pPr marL="0" indent="0">
              <a:buNone/>
            </a:pPr>
            <a:endParaRPr lang="en-US" dirty="0"/>
          </a:p>
          <a:p>
            <a:r>
              <a:rPr lang="en-US" dirty="0"/>
              <a:t>Physicians per 1,000 citizens is strongly negatively correlated with mortality rate</a:t>
            </a:r>
          </a:p>
          <a:p>
            <a:pPr marL="0" indent="0">
              <a:buNone/>
            </a:pPr>
            <a:endParaRPr lang="en-US" dirty="0"/>
          </a:p>
          <a:p>
            <a:r>
              <a:rPr lang="en-US" dirty="0"/>
              <a:t>Larger nations have higher mortality rates.</a:t>
            </a:r>
          </a:p>
        </p:txBody>
      </p:sp>
    </p:spTree>
    <p:extLst>
      <p:ext uri="{BB962C8B-B14F-4D97-AF65-F5344CB8AC3E}">
        <p14:creationId xmlns:p14="http://schemas.microsoft.com/office/powerpoint/2010/main" val="123769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A96E-7561-6ABF-0640-E976424E3B4D}"/>
              </a:ext>
            </a:extLst>
          </p:cNvPr>
          <p:cNvSpPr>
            <a:spLocks noGrp="1"/>
          </p:cNvSpPr>
          <p:nvPr>
            <p:ph type="title"/>
          </p:nvPr>
        </p:nvSpPr>
        <p:spPr>
          <a:xfrm>
            <a:off x="540000" y="540000"/>
            <a:ext cx="11101135" cy="1033619"/>
          </a:xfrm>
        </p:spPr>
        <p:txBody>
          <a:bodyPr>
            <a:normAutofit fontScale="90000"/>
          </a:bodyPr>
          <a:lstStyle/>
          <a:p>
            <a:r>
              <a:rPr lang="en-US" dirty="0">
                <a:latin typeface="Aptos Display" panose="020B0004020202020204" pitchFamily="34" charset="0"/>
              </a:rPr>
              <a:t>Lessons Learned: </a:t>
            </a:r>
            <a:br>
              <a:rPr lang="en-US" dirty="0">
                <a:latin typeface="Aptos Display" panose="020B0004020202020204" pitchFamily="34" charset="0"/>
              </a:rPr>
            </a:br>
            <a:r>
              <a:rPr lang="en-US" dirty="0">
                <a:latin typeface="Aptos Display" panose="020B0004020202020204" pitchFamily="34" charset="0"/>
              </a:rPr>
              <a:t>Data Cleaning</a:t>
            </a:r>
          </a:p>
        </p:txBody>
      </p:sp>
      <p:sp>
        <p:nvSpPr>
          <p:cNvPr id="3" name="Content Placeholder 2">
            <a:extLst>
              <a:ext uri="{FF2B5EF4-FFF2-40B4-BE49-F238E27FC236}">
                <a16:creationId xmlns:a16="http://schemas.microsoft.com/office/drawing/2014/main" id="{9301AF42-621D-DD0F-3F00-1CF47C0B024D}"/>
              </a:ext>
            </a:extLst>
          </p:cNvPr>
          <p:cNvSpPr>
            <a:spLocks noGrp="1"/>
          </p:cNvSpPr>
          <p:nvPr>
            <p:ph idx="1"/>
          </p:nvPr>
        </p:nvSpPr>
        <p:spPr>
          <a:xfrm>
            <a:off x="540000" y="2275366"/>
            <a:ext cx="11101136" cy="4033357"/>
          </a:xfrm>
        </p:spPr>
        <p:txBody>
          <a:bodyPr>
            <a:normAutofit/>
          </a:bodyPr>
          <a:lstStyle/>
          <a:p>
            <a:pPr marL="0" indent="0">
              <a:buNone/>
            </a:pPr>
            <a:r>
              <a:rPr lang="en-US" sz="2400" b="1" u="sng" dirty="0">
                <a:latin typeface="Aptos Display" panose="020B0004020202020204" pitchFamily="34" charset="0"/>
              </a:rPr>
              <a:t>Issue: </a:t>
            </a:r>
          </a:p>
          <a:p>
            <a:pPr marL="0" indent="0">
              <a:buNone/>
            </a:pPr>
            <a:r>
              <a:rPr lang="en-US" sz="2400" b="0" dirty="0">
                <a:solidFill>
                  <a:srgbClr val="CCCCCC"/>
                </a:solidFill>
                <a:effectLst/>
                <a:latin typeface="Aptos Display" panose="020B0004020202020204" pitchFamily="34" charset="0"/>
              </a:rPr>
              <a:t>The data was missing as not all countries gathered all the data we were interested in each year.</a:t>
            </a:r>
          </a:p>
          <a:p>
            <a:pPr marL="0" indent="0">
              <a:buNone/>
            </a:pPr>
            <a:endParaRPr lang="en-US" b="0" dirty="0">
              <a:solidFill>
                <a:srgbClr val="CCCCCC"/>
              </a:solidFill>
              <a:effectLst/>
              <a:latin typeface="Aptos Display" panose="020B0004020202020204" pitchFamily="34" charset="0"/>
            </a:endParaRPr>
          </a:p>
          <a:p>
            <a:pPr marL="0" indent="0">
              <a:buNone/>
            </a:pPr>
            <a:r>
              <a:rPr lang="en-US" sz="2400" b="1" u="sng" dirty="0">
                <a:solidFill>
                  <a:srgbClr val="CCCCCC"/>
                </a:solidFill>
                <a:latin typeface="Aptos Display" panose="020B0004020202020204" pitchFamily="34" charset="0"/>
              </a:rPr>
              <a:t>Solution:</a:t>
            </a:r>
          </a:p>
          <a:p>
            <a:pPr marL="0" indent="0">
              <a:buNone/>
            </a:pPr>
            <a:r>
              <a:rPr lang="en-US" sz="2400" dirty="0">
                <a:solidFill>
                  <a:srgbClr val="CCCCCC"/>
                </a:solidFill>
                <a:latin typeface="Aptos Display" panose="020B0004020202020204" pitchFamily="34" charset="0"/>
              </a:rPr>
              <a:t>Collecting average rates from 2006-2015 instead and comparing those for each country.</a:t>
            </a:r>
          </a:p>
          <a:p>
            <a:pPr marL="0" indent="0">
              <a:buNone/>
            </a:pPr>
            <a:endParaRPr lang="en-US" b="0" dirty="0">
              <a:solidFill>
                <a:srgbClr val="CCCCCC"/>
              </a:solidFill>
              <a:effectLst/>
              <a:latin typeface="Aptos Display" panose="020B0004020202020204" pitchFamily="34" charset="0"/>
            </a:endParaRPr>
          </a:p>
          <a:p>
            <a:pPr marL="0" indent="0">
              <a:buNone/>
            </a:pPr>
            <a:endParaRPr lang="en-US" dirty="0">
              <a:latin typeface="Aptos Display" panose="020B0004020202020204" pitchFamily="34" charset="0"/>
            </a:endParaRPr>
          </a:p>
        </p:txBody>
      </p:sp>
    </p:spTree>
    <p:extLst>
      <p:ext uri="{BB962C8B-B14F-4D97-AF65-F5344CB8AC3E}">
        <p14:creationId xmlns:p14="http://schemas.microsoft.com/office/powerpoint/2010/main" val="18073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A96E-7561-6ABF-0640-E976424E3B4D}"/>
              </a:ext>
            </a:extLst>
          </p:cNvPr>
          <p:cNvSpPr>
            <a:spLocks noGrp="1"/>
          </p:cNvSpPr>
          <p:nvPr>
            <p:ph type="title"/>
          </p:nvPr>
        </p:nvSpPr>
        <p:spPr>
          <a:xfrm>
            <a:off x="540000" y="540000"/>
            <a:ext cx="11101135" cy="1033619"/>
          </a:xfrm>
        </p:spPr>
        <p:txBody>
          <a:bodyPr>
            <a:normAutofit fontScale="90000"/>
          </a:bodyPr>
          <a:lstStyle/>
          <a:p>
            <a:r>
              <a:rPr lang="en-US" dirty="0">
                <a:latin typeface="Aptos Display" panose="020B0004020202020204" pitchFamily="34" charset="0"/>
              </a:rPr>
              <a:t>Lessons Learned: </a:t>
            </a:r>
            <a:br>
              <a:rPr lang="en-US" dirty="0">
                <a:latin typeface="Aptos Display" panose="020B0004020202020204" pitchFamily="34" charset="0"/>
              </a:rPr>
            </a:br>
            <a:r>
              <a:rPr lang="en-US" dirty="0">
                <a:latin typeface="Aptos Display" panose="020B0004020202020204" pitchFamily="34" charset="0"/>
              </a:rPr>
              <a:t>Data Cleaning</a:t>
            </a:r>
          </a:p>
        </p:txBody>
      </p:sp>
      <p:sp>
        <p:nvSpPr>
          <p:cNvPr id="3" name="Content Placeholder 2">
            <a:extLst>
              <a:ext uri="{FF2B5EF4-FFF2-40B4-BE49-F238E27FC236}">
                <a16:creationId xmlns:a16="http://schemas.microsoft.com/office/drawing/2014/main" id="{9301AF42-621D-DD0F-3F00-1CF47C0B024D}"/>
              </a:ext>
            </a:extLst>
          </p:cNvPr>
          <p:cNvSpPr>
            <a:spLocks noGrp="1"/>
          </p:cNvSpPr>
          <p:nvPr>
            <p:ph idx="1"/>
          </p:nvPr>
        </p:nvSpPr>
        <p:spPr>
          <a:xfrm>
            <a:off x="540000" y="2275366"/>
            <a:ext cx="11101136" cy="4033357"/>
          </a:xfrm>
        </p:spPr>
        <p:txBody>
          <a:bodyPr>
            <a:normAutofit/>
          </a:bodyPr>
          <a:lstStyle/>
          <a:p>
            <a:pPr marL="0" indent="0">
              <a:buNone/>
            </a:pPr>
            <a:r>
              <a:rPr lang="en-US" sz="2400" b="1" u="sng" dirty="0">
                <a:latin typeface="Aptos Display" panose="020B0004020202020204" pitchFamily="34" charset="0"/>
              </a:rPr>
              <a:t>Issue: </a:t>
            </a:r>
          </a:p>
          <a:p>
            <a:pPr marL="0" indent="0">
              <a:buNone/>
            </a:pPr>
            <a:r>
              <a:rPr lang="en-US" sz="2400" b="0" dirty="0">
                <a:solidFill>
                  <a:srgbClr val="CCCCCC"/>
                </a:solidFill>
                <a:effectLst/>
                <a:latin typeface="Aptos Display" panose="020B0004020202020204" pitchFamily="34" charset="0"/>
              </a:rPr>
              <a:t>The data was not rotated the way we wanted for </a:t>
            </a:r>
            <a:r>
              <a:rPr lang="en-US" sz="2400" b="0" dirty="0" err="1">
                <a:solidFill>
                  <a:srgbClr val="CCCCCC"/>
                </a:solidFill>
                <a:effectLst/>
                <a:latin typeface="Aptos Display" panose="020B0004020202020204" pitchFamily="34" charset="0"/>
              </a:rPr>
              <a:t>dataframes</a:t>
            </a:r>
            <a:r>
              <a:rPr lang="en-US" sz="2400" b="0" dirty="0">
                <a:solidFill>
                  <a:srgbClr val="CCCCCC"/>
                </a:solidFill>
                <a:effectLst/>
                <a:latin typeface="Aptos Display" panose="020B0004020202020204" pitchFamily="34" charset="0"/>
              </a:rPr>
              <a:t> to run analysis on. The desired columns were listed in rows.</a:t>
            </a:r>
          </a:p>
          <a:p>
            <a:pPr marL="0" indent="0">
              <a:buNone/>
            </a:pPr>
            <a:endParaRPr lang="en-US" b="0" dirty="0">
              <a:solidFill>
                <a:srgbClr val="CCCCCC"/>
              </a:solidFill>
              <a:effectLst/>
              <a:latin typeface="Aptos Display" panose="020B0004020202020204" pitchFamily="34" charset="0"/>
            </a:endParaRPr>
          </a:p>
          <a:p>
            <a:pPr marL="0" indent="0">
              <a:buNone/>
            </a:pPr>
            <a:r>
              <a:rPr lang="en-US" sz="2400" b="1" u="sng" dirty="0">
                <a:solidFill>
                  <a:srgbClr val="CCCCCC"/>
                </a:solidFill>
                <a:latin typeface="Aptos Display" panose="020B0004020202020204" pitchFamily="34" charset="0"/>
              </a:rPr>
              <a:t>Solution:</a:t>
            </a:r>
          </a:p>
          <a:p>
            <a:pPr marL="0" indent="0">
              <a:buNone/>
            </a:pPr>
            <a:r>
              <a:rPr lang="en-US" sz="2400" dirty="0">
                <a:solidFill>
                  <a:srgbClr val="CCCCCC"/>
                </a:solidFill>
                <a:latin typeface="Aptos Display" panose="020B0004020202020204" pitchFamily="34" charset="0"/>
              </a:rPr>
              <a:t>Creating sub-</a:t>
            </a:r>
            <a:r>
              <a:rPr lang="en-US" sz="2400" dirty="0" err="1">
                <a:solidFill>
                  <a:srgbClr val="CCCCCC"/>
                </a:solidFill>
                <a:latin typeface="Aptos Display" panose="020B0004020202020204" pitchFamily="34" charset="0"/>
              </a:rPr>
              <a:t>dataframes</a:t>
            </a:r>
            <a:r>
              <a:rPr lang="en-US" sz="2400" dirty="0">
                <a:solidFill>
                  <a:srgbClr val="CCCCCC"/>
                </a:solidFill>
                <a:latin typeface="Aptos Display" panose="020B0004020202020204" pitchFamily="34" charset="0"/>
              </a:rPr>
              <a:t> and combining them to make sure it was rotated correctly before beginning analysis.</a:t>
            </a:r>
          </a:p>
          <a:p>
            <a:pPr marL="0" indent="0">
              <a:buNone/>
            </a:pPr>
            <a:endParaRPr lang="en-US" b="0" dirty="0">
              <a:solidFill>
                <a:srgbClr val="CCCCCC"/>
              </a:solidFill>
              <a:effectLst/>
              <a:latin typeface="Aptos Display" panose="020B0004020202020204" pitchFamily="34" charset="0"/>
            </a:endParaRPr>
          </a:p>
          <a:p>
            <a:pPr marL="0" indent="0">
              <a:buNone/>
            </a:pPr>
            <a:endParaRPr lang="en-US" dirty="0">
              <a:latin typeface="Aptos Display" panose="020B0004020202020204" pitchFamily="34" charset="0"/>
            </a:endParaRPr>
          </a:p>
        </p:txBody>
      </p:sp>
    </p:spTree>
    <p:extLst>
      <p:ext uri="{BB962C8B-B14F-4D97-AF65-F5344CB8AC3E}">
        <p14:creationId xmlns:p14="http://schemas.microsoft.com/office/powerpoint/2010/main" val="333061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6730-8F76-4239-8CBA-B914B02A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11E5CC-3C1F-4093-97B6-6433FBF9A9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28D720AE-B07F-482D-B526-4A9C632DA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76F0BCA-E2AA-4AED-9091-1E820FF25B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71D2B33-982E-4EC0-9252-B8A7383C96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250D86D-299E-4837-B82C-B97DACC975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4EFAF9-4DE5-4C1F-BF17-0A5930FFF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57D782-AB09-4CB1-A94A-54F935E70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4E95A3B-E29B-40AA-B9DD-FF0BA512FD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1A71F79C-8170-4729-A592-753969B84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AE5C556-02CA-4512-9F5F-7088484CF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75FD132-C2ED-4807-B2DA-D428F9C449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71967F12-B0C4-4D31-8D63-89945DCD2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39B9185-B7D8-BD6C-81A1-79525EBEC76C}"/>
              </a:ext>
            </a:extLst>
          </p:cNvPr>
          <p:cNvSpPr>
            <a:spLocks noGrp="1"/>
          </p:cNvSpPr>
          <p:nvPr>
            <p:ph type="title"/>
          </p:nvPr>
        </p:nvSpPr>
        <p:spPr>
          <a:xfrm>
            <a:off x="540000" y="540000"/>
            <a:ext cx="4500561" cy="5759450"/>
          </a:xfrm>
        </p:spPr>
        <p:txBody>
          <a:bodyPr anchor="t">
            <a:normAutofit/>
          </a:bodyPr>
          <a:lstStyle/>
          <a:p>
            <a:r>
              <a:rPr lang="en-US" sz="8000" dirty="0">
                <a:latin typeface="Aptos Display" panose="020B0004020202020204" pitchFamily="34" charset="0"/>
              </a:rPr>
              <a:t>10 Most Populous Countries</a:t>
            </a:r>
          </a:p>
        </p:txBody>
      </p:sp>
      <p:graphicFrame>
        <p:nvGraphicFramePr>
          <p:cNvPr id="5" name="Content Placeholder 2">
            <a:extLst>
              <a:ext uri="{FF2B5EF4-FFF2-40B4-BE49-F238E27FC236}">
                <a16:creationId xmlns:a16="http://schemas.microsoft.com/office/drawing/2014/main" id="{A9A63B2A-71CA-4B1E-B184-EF931ABB1761}"/>
              </a:ext>
            </a:extLst>
          </p:cNvPr>
          <p:cNvGraphicFramePr>
            <a:graphicFrameLocks noGrp="1"/>
          </p:cNvGraphicFramePr>
          <p:nvPr>
            <p:ph idx="1"/>
            <p:extLst>
              <p:ext uri="{D42A27DB-BD31-4B8C-83A1-F6EECF244321}">
                <p14:modId xmlns:p14="http://schemas.microsoft.com/office/powerpoint/2010/main" val="4115887758"/>
              </p:ext>
            </p:extLst>
          </p:nvPr>
        </p:nvGraphicFramePr>
        <p:xfrm>
          <a:off x="5232400" y="540000"/>
          <a:ext cx="6408738"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70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BFA4-6F05-ABCB-AD37-2184D03A0378}"/>
              </a:ext>
            </a:extLst>
          </p:cNvPr>
          <p:cNvSpPr>
            <a:spLocks noGrp="1"/>
          </p:cNvSpPr>
          <p:nvPr>
            <p:ph type="title"/>
          </p:nvPr>
        </p:nvSpPr>
        <p:spPr/>
        <p:txBody>
          <a:bodyPr/>
          <a:lstStyle/>
          <a:p>
            <a:br>
              <a:rPr lang="en-US" dirty="0">
                <a:latin typeface="Aptos Display" panose="020B0004020202020204" pitchFamily="34" charset="0"/>
              </a:rPr>
            </a:br>
            <a:r>
              <a:rPr lang="en-US" sz="8000" dirty="0">
                <a:latin typeface="Aptos Display" panose="020B0004020202020204" pitchFamily="34" charset="0"/>
              </a:rPr>
              <a:t>Section 1: </a:t>
            </a:r>
            <a:br>
              <a:rPr lang="en-US" sz="8000" dirty="0">
                <a:latin typeface="Aptos Display" panose="020B0004020202020204" pitchFamily="34" charset="0"/>
              </a:rPr>
            </a:br>
            <a:r>
              <a:rPr lang="en-US" sz="8000" dirty="0">
                <a:latin typeface="Aptos Display" panose="020B0004020202020204" pitchFamily="34" charset="0"/>
              </a:rPr>
              <a:t>Big-Picture Analysis</a:t>
            </a:r>
            <a:endParaRPr lang="en-US" sz="8000" dirty="0"/>
          </a:p>
        </p:txBody>
      </p:sp>
    </p:spTree>
    <p:extLst>
      <p:ext uri="{BB962C8B-B14F-4D97-AF65-F5344CB8AC3E}">
        <p14:creationId xmlns:p14="http://schemas.microsoft.com/office/powerpoint/2010/main" val="255340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4" name="Rectangle 33">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2" name="Rectangle 41">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0" name="Rectangle 39">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F731561-8666-F30E-51EE-D7F54C065867}"/>
              </a:ext>
            </a:extLst>
          </p:cNvPr>
          <p:cNvSpPr>
            <a:spLocks noGrp="1"/>
          </p:cNvSpPr>
          <p:nvPr>
            <p:ph type="title"/>
          </p:nvPr>
        </p:nvSpPr>
        <p:spPr>
          <a:xfrm>
            <a:off x="7086315" y="545126"/>
            <a:ext cx="4554821" cy="2186096"/>
          </a:xfrm>
        </p:spPr>
        <p:txBody>
          <a:bodyPr anchor="t">
            <a:normAutofit/>
          </a:bodyPr>
          <a:lstStyle/>
          <a:p>
            <a:r>
              <a:rPr lang="en-US" sz="4700" dirty="0"/>
              <a:t>Average Mortality Rate By Country</a:t>
            </a:r>
          </a:p>
        </p:txBody>
      </p:sp>
      <p:pic>
        <p:nvPicPr>
          <p:cNvPr id="5" name="Content Placeholder 4">
            <a:extLst>
              <a:ext uri="{FF2B5EF4-FFF2-40B4-BE49-F238E27FC236}">
                <a16:creationId xmlns:a16="http://schemas.microsoft.com/office/drawing/2014/main" id="{C9032208-E356-F0E6-57A4-7382EC8627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6156" y="878816"/>
            <a:ext cx="5906000" cy="5298700"/>
          </a:xfrm>
          <a:prstGeom prst="rect">
            <a:avLst/>
          </a:prstGeom>
          <a:ln>
            <a:noFill/>
          </a:ln>
          <a:effectLst>
            <a:outerShdw blurRad="292100" dist="139700" dir="2700000" algn="tl" rotWithShape="0">
              <a:srgbClr val="333333">
                <a:alpha val="65000"/>
              </a:srgbClr>
            </a:outerShdw>
          </a:effectLst>
        </p:spPr>
      </p:pic>
      <p:sp>
        <p:nvSpPr>
          <p:cNvPr id="9" name="Content Placeholder 8">
            <a:extLst>
              <a:ext uri="{FF2B5EF4-FFF2-40B4-BE49-F238E27FC236}">
                <a16:creationId xmlns:a16="http://schemas.microsoft.com/office/drawing/2014/main" id="{320CFE72-CB96-AEFE-9645-521417D00A21}"/>
              </a:ext>
            </a:extLst>
          </p:cNvPr>
          <p:cNvSpPr>
            <a:spLocks noGrp="1"/>
          </p:cNvSpPr>
          <p:nvPr>
            <p:ph idx="1"/>
          </p:nvPr>
        </p:nvSpPr>
        <p:spPr>
          <a:xfrm>
            <a:off x="7104063" y="2947121"/>
            <a:ext cx="4537073" cy="3361604"/>
          </a:xfrm>
        </p:spPr>
        <p:txBody>
          <a:bodyPr anchor="t">
            <a:normAutofit/>
          </a:bodyPr>
          <a:lstStyle/>
          <a:p>
            <a:endParaRPr lang="en-US" dirty="0"/>
          </a:p>
        </p:txBody>
      </p:sp>
    </p:spTree>
    <p:extLst>
      <p:ext uri="{BB962C8B-B14F-4D97-AF65-F5344CB8AC3E}">
        <p14:creationId xmlns:p14="http://schemas.microsoft.com/office/powerpoint/2010/main" val="4277546727"/>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1743</Words>
  <Application>Microsoft Office PowerPoint</Application>
  <PresentationFormat>Widescreen</PresentationFormat>
  <Paragraphs>150</Paragraphs>
  <Slides>24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 Display</vt:lpstr>
      <vt:lpstr>Arial</vt:lpstr>
      <vt:lpstr>Avenir Next LT Pro</vt:lpstr>
      <vt:lpstr>Bell MT</vt:lpstr>
      <vt:lpstr>Calibri</vt:lpstr>
      <vt:lpstr>Consolas</vt:lpstr>
      <vt:lpstr>GlowVTI</vt:lpstr>
      <vt:lpstr>Average Mortality Rates</vt:lpstr>
      <vt:lpstr>Contributors</vt:lpstr>
      <vt:lpstr>Proposal:</vt:lpstr>
      <vt:lpstr>Our Hypotheses:</vt:lpstr>
      <vt:lpstr>Lessons Learned:  Data Cleaning</vt:lpstr>
      <vt:lpstr>Lessons Learned:  Data Cleaning</vt:lpstr>
      <vt:lpstr>10 Most Populous Countries</vt:lpstr>
      <vt:lpstr> Section 1:  Big-Picture Analysis</vt:lpstr>
      <vt:lpstr>Average Mortality Rate By Country</vt:lpstr>
      <vt:lpstr>Distribution of Sex by Country</vt:lpstr>
      <vt:lpstr> Section 2:  Mortality Rate and Sex</vt:lpstr>
      <vt:lpstr>Average Mortality Rate By Country</vt:lpstr>
      <vt:lpstr> Section 3:  Mortality Rate and Population</vt:lpstr>
      <vt:lpstr>Average Mortality Rate by Average Total Population</vt:lpstr>
      <vt:lpstr>Average Mortality Rate by Average Urban Population</vt:lpstr>
      <vt:lpstr>Average Mortality Rate by Average Rural Population</vt:lpstr>
      <vt:lpstr> Section 4:  Mortality Rate and Number of Physicians </vt:lpstr>
      <vt:lpstr>Average Mortality Rate by Physicians Per 1,000 People</vt:lpstr>
      <vt:lpstr> Section 5:  Mortality Rate and Percent Overweight   </vt:lpstr>
      <vt:lpstr>Average Mortality Rate by Overweight Adults</vt:lpstr>
      <vt:lpstr>Citizens Overweight by Sex and Country</vt:lpstr>
      <vt:lpstr>Lessons Learned:  Interpreting Plots</vt:lpstr>
      <vt:lpstr>Removed Charts: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 Mortality Rates</dc:title>
  <dc:creator>Kyle Burks</dc:creator>
  <cp:lastModifiedBy>Kyle Burks</cp:lastModifiedBy>
  <cp:revision>12</cp:revision>
  <dcterms:created xsi:type="dcterms:W3CDTF">2023-09-10T19:11:24Z</dcterms:created>
  <dcterms:modified xsi:type="dcterms:W3CDTF">2023-09-12T01:09:58Z</dcterms:modified>
</cp:coreProperties>
</file>