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6" r:id="rId8"/>
    <p:sldId id="260" r:id="rId9"/>
    <p:sldId id="267" r:id="rId10"/>
    <p:sldId id="268" r:id="rId11"/>
    <p:sldId id="261" r:id="rId12"/>
    <p:sldId id="262" r:id="rId13"/>
    <p:sldId id="263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9C954-64F9-4EAE-AD77-BE05E5B0446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45F61-3CAF-45B9-A605-8CEE0509DFA6}">
      <dgm:prSet/>
      <dgm:spPr/>
      <dgm:t>
        <a:bodyPr/>
        <a:lstStyle/>
        <a:p>
          <a:r>
            <a:rPr lang="en-US" baseline="0"/>
            <a:t>Caleb Wolf</a:t>
          </a:r>
          <a:endParaRPr lang="en-US"/>
        </a:p>
      </dgm:t>
    </dgm:pt>
    <dgm:pt modelId="{14B0996E-EA97-4DEF-ABDF-2FBA58C55EB7}" type="parTrans" cxnId="{52190CE0-C114-44C1-B91E-FEAF01FD1C76}">
      <dgm:prSet/>
      <dgm:spPr/>
      <dgm:t>
        <a:bodyPr/>
        <a:lstStyle/>
        <a:p>
          <a:endParaRPr lang="en-US"/>
        </a:p>
      </dgm:t>
    </dgm:pt>
    <dgm:pt modelId="{082F6557-2B5A-467D-B523-7138806F7392}" type="sibTrans" cxnId="{52190CE0-C114-44C1-B91E-FEAF01FD1C76}">
      <dgm:prSet/>
      <dgm:spPr/>
      <dgm:t>
        <a:bodyPr/>
        <a:lstStyle/>
        <a:p>
          <a:endParaRPr lang="en-US"/>
        </a:p>
      </dgm:t>
    </dgm:pt>
    <dgm:pt modelId="{135CC0E3-FC46-4910-8B02-B59CDF6C19D1}">
      <dgm:prSet/>
      <dgm:spPr/>
      <dgm:t>
        <a:bodyPr/>
        <a:lstStyle/>
        <a:p>
          <a:r>
            <a:rPr lang="en-US" baseline="0"/>
            <a:t>Kyle Burks</a:t>
          </a:r>
          <a:endParaRPr lang="en-US"/>
        </a:p>
      </dgm:t>
    </dgm:pt>
    <dgm:pt modelId="{D5D5BDC8-AC46-4684-904D-309D4588B7DE}" type="parTrans" cxnId="{86F45425-3B62-48FF-9DF8-A15E95E7A512}">
      <dgm:prSet/>
      <dgm:spPr/>
      <dgm:t>
        <a:bodyPr/>
        <a:lstStyle/>
        <a:p>
          <a:endParaRPr lang="en-US"/>
        </a:p>
      </dgm:t>
    </dgm:pt>
    <dgm:pt modelId="{411FB05A-E000-4A31-8EA1-82BCE60F9C3F}" type="sibTrans" cxnId="{86F45425-3B62-48FF-9DF8-A15E95E7A512}">
      <dgm:prSet/>
      <dgm:spPr/>
      <dgm:t>
        <a:bodyPr/>
        <a:lstStyle/>
        <a:p>
          <a:endParaRPr lang="en-US"/>
        </a:p>
      </dgm:t>
    </dgm:pt>
    <dgm:pt modelId="{F2D6506F-177B-45E6-BE6C-1080416C42CE}">
      <dgm:prSet/>
      <dgm:spPr/>
      <dgm:t>
        <a:bodyPr/>
        <a:lstStyle/>
        <a:p>
          <a:r>
            <a:rPr lang="en-US" baseline="0" dirty="0" err="1"/>
            <a:t>Chavell</a:t>
          </a:r>
          <a:r>
            <a:rPr lang="en-US" baseline="0" dirty="0"/>
            <a:t> Scott</a:t>
          </a:r>
          <a:endParaRPr lang="en-US" dirty="0"/>
        </a:p>
      </dgm:t>
    </dgm:pt>
    <dgm:pt modelId="{68AFBAAE-866A-4D5F-B2A9-B133EE3FB2B8}" type="parTrans" cxnId="{C9B73591-A1EE-437E-932A-A28968375E68}">
      <dgm:prSet/>
      <dgm:spPr/>
      <dgm:t>
        <a:bodyPr/>
        <a:lstStyle/>
        <a:p>
          <a:endParaRPr lang="en-US"/>
        </a:p>
      </dgm:t>
    </dgm:pt>
    <dgm:pt modelId="{2C8453F7-6300-4398-966D-122B7F9EE3EF}" type="sibTrans" cxnId="{C9B73591-A1EE-437E-932A-A28968375E68}">
      <dgm:prSet/>
      <dgm:spPr/>
      <dgm:t>
        <a:bodyPr/>
        <a:lstStyle/>
        <a:p>
          <a:endParaRPr lang="en-US"/>
        </a:p>
      </dgm:t>
    </dgm:pt>
    <dgm:pt modelId="{00623005-64EF-4FD3-B1D5-9BDC39387999}">
      <dgm:prSet/>
      <dgm:spPr/>
      <dgm:t>
        <a:bodyPr/>
        <a:lstStyle/>
        <a:p>
          <a:r>
            <a:rPr lang="en-US" baseline="0"/>
            <a:t>Simone de Oliveira Allen </a:t>
          </a:r>
          <a:endParaRPr lang="en-US"/>
        </a:p>
      </dgm:t>
    </dgm:pt>
    <dgm:pt modelId="{FA556344-DF70-451E-8D51-A18E75B087C1}" type="parTrans" cxnId="{66AD0B7D-4175-4003-B451-17C6F3300F49}">
      <dgm:prSet/>
      <dgm:spPr/>
      <dgm:t>
        <a:bodyPr/>
        <a:lstStyle/>
        <a:p>
          <a:endParaRPr lang="en-US"/>
        </a:p>
      </dgm:t>
    </dgm:pt>
    <dgm:pt modelId="{FC9A32E7-9D32-4BC1-AB33-FE9EF96152D4}" type="sibTrans" cxnId="{66AD0B7D-4175-4003-B451-17C6F3300F49}">
      <dgm:prSet/>
      <dgm:spPr/>
      <dgm:t>
        <a:bodyPr/>
        <a:lstStyle/>
        <a:p>
          <a:endParaRPr lang="en-US"/>
        </a:p>
      </dgm:t>
    </dgm:pt>
    <dgm:pt modelId="{24E97147-2F88-4662-8FD1-56AC98A223A3}" type="pres">
      <dgm:prSet presAssocID="{72B9C954-64F9-4EAE-AD77-BE05E5B04467}" presName="diagram" presStyleCnt="0">
        <dgm:presLayoutVars>
          <dgm:dir/>
          <dgm:resizeHandles val="exact"/>
        </dgm:presLayoutVars>
      </dgm:prSet>
      <dgm:spPr/>
    </dgm:pt>
    <dgm:pt modelId="{C3A6EF23-6841-4680-B7F9-FD10049166A8}" type="pres">
      <dgm:prSet presAssocID="{93845F61-3CAF-45B9-A605-8CEE0509DFA6}" presName="arrow" presStyleLbl="node1" presStyleIdx="0" presStyleCnt="4">
        <dgm:presLayoutVars>
          <dgm:bulletEnabled val="1"/>
        </dgm:presLayoutVars>
      </dgm:prSet>
      <dgm:spPr/>
    </dgm:pt>
    <dgm:pt modelId="{05614BDB-D793-4117-80C2-259F1DF1EF86}" type="pres">
      <dgm:prSet presAssocID="{135CC0E3-FC46-4910-8B02-B59CDF6C19D1}" presName="arrow" presStyleLbl="node1" presStyleIdx="1" presStyleCnt="4">
        <dgm:presLayoutVars>
          <dgm:bulletEnabled val="1"/>
        </dgm:presLayoutVars>
      </dgm:prSet>
      <dgm:spPr/>
    </dgm:pt>
    <dgm:pt modelId="{35B41CFF-7FCD-48CA-A479-D569BE02A4B5}" type="pres">
      <dgm:prSet presAssocID="{F2D6506F-177B-45E6-BE6C-1080416C42CE}" presName="arrow" presStyleLbl="node1" presStyleIdx="2" presStyleCnt="4">
        <dgm:presLayoutVars>
          <dgm:bulletEnabled val="1"/>
        </dgm:presLayoutVars>
      </dgm:prSet>
      <dgm:spPr/>
    </dgm:pt>
    <dgm:pt modelId="{90F6069E-23D3-4BD0-9FC5-A76E292796D6}" type="pres">
      <dgm:prSet presAssocID="{00623005-64EF-4FD3-B1D5-9BDC39387999}" presName="arrow" presStyleLbl="node1" presStyleIdx="3" presStyleCnt="4">
        <dgm:presLayoutVars>
          <dgm:bulletEnabled val="1"/>
        </dgm:presLayoutVars>
      </dgm:prSet>
      <dgm:spPr/>
    </dgm:pt>
  </dgm:ptLst>
  <dgm:cxnLst>
    <dgm:cxn modelId="{65A8D20F-1EBA-4D49-89CF-D002B8CB7E81}" type="presOf" srcId="{135CC0E3-FC46-4910-8B02-B59CDF6C19D1}" destId="{05614BDB-D793-4117-80C2-259F1DF1EF86}" srcOrd="0" destOrd="0" presId="urn:microsoft.com/office/officeart/2005/8/layout/arrow5"/>
    <dgm:cxn modelId="{86F45425-3B62-48FF-9DF8-A15E95E7A512}" srcId="{72B9C954-64F9-4EAE-AD77-BE05E5B04467}" destId="{135CC0E3-FC46-4910-8B02-B59CDF6C19D1}" srcOrd="1" destOrd="0" parTransId="{D5D5BDC8-AC46-4684-904D-309D4588B7DE}" sibTransId="{411FB05A-E000-4A31-8EA1-82BCE60F9C3F}"/>
    <dgm:cxn modelId="{DEB44F36-CE3F-4CB3-8F78-77DE7B88347B}" type="presOf" srcId="{93845F61-3CAF-45B9-A605-8CEE0509DFA6}" destId="{C3A6EF23-6841-4680-B7F9-FD10049166A8}" srcOrd="0" destOrd="0" presId="urn:microsoft.com/office/officeart/2005/8/layout/arrow5"/>
    <dgm:cxn modelId="{B3607F3C-EF99-4E83-8C5D-CAF0674DCBB3}" type="presOf" srcId="{72B9C954-64F9-4EAE-AD77-BE05E5B04467}" destId="{24E97147-2F88-4662-8FD1-56AC98A223A3}" srcOrd="0" destOrd="0" presId="urn:microsoft.com/office/officeart/2005/8/layout/arrow5"/>
    <dgm:cxn modelId="{66AD0B7D-4175-4003-B451-17C6F3300F49}" srcId="{72B9C954-64F9-4EAE-AD77-BE05E5B04467}" destId="{00623005-64EF-4FD3-B1D5-9BDC39387999}" srcOrd="3" destOrd="0" parTransId="{FA556344-DF70-451E-8D51-A18E75B087C1}" sibTransId="{FC9A32E7-9D32-4BC1-AB33-FE9EF96152D4}"/>
    <dgm:cxn modelId="{79A7EA7E-4B23-4DEF-B047-45D049DA2540}" type="presOf" srcId="{00623005-64EF-4FD3-B1D5-9BDC39387999}" destId="{90F6069E-23D3-4BD0-9FC5-A76E292796D6}" srcOrd="0" destOrd="0" presId="urn:microsoft.com/office/officeart/2005/8/layout/arrow5"/>
    <dgm:cxn modelId="{C9B73591-A1EE-437E-932A-A28968375E68}" srcId="{72B9C954-64F9-4EAE-AD77-BE05E5B04467}" destId="{F2D6506F-177B-45E6-BE6C-1080416C42CE}" srcOrd="2" destOrd="0" parTransId="{68AFBAAE-866A-4D5F-B2A9-B133EE3FB2B8}" sibTransId="{2C8453F7-6300-4398-966D-122B7F9EE3EF}"/>
    <dgm:cxn modelId="{94D1C7C0-5BA6-4D75-AF3E-481E234FA807}" type="presOf" srcId="{F2D6506F-177B-45E6-BE6C-1080416C42CE}" destId="{35B41CFF-7FCD-48CA-A479-D569BE02A4B5}" srcOrd="0" destOrd="0" presId="urn:microsoft.com/office/officeart/2005/8/layout/arrow5"/>
    <dgm:cxn modelId="{52190CE0-C114-44C1-B91E-FEAF01FD1C76}" srcId="{72B9C954-64F9-4EAE-AD77-BE05E5B04467}" destId="{93845F61-3CAF-45B9-A605-8CEE0509DFA6}" srcOrd="0" destOrd="0" parTransId="{14B0996E-EA97-4DEF-ABDF-2FBA58C55EB7}" sibTransId="{082F6557-2B5A-467D-B523-7138806F7392}"/>
    <dgm:cxn modelId="{6FA92BBF-8608-42C9-8137-2FF741409A8F}" type="presParOf" srcId="{24E97147-2F88-4662-8FD1-56AC98A223A3}" destId="{C3A6EF23-6841-4680-B7F9-FD10049166A8}" srcOrd="0" destOrd="0" presId="urn:microsoft.com/office/officeart/2005/8/layout/arrow5"/>
    <dgm:cxn modelId="{6CFA4D74-0AEA-4B22-B650-F9238F573906}" type="presParOf" srcId="{24E97147-2F88-4662-8FD1-56AC98A223A3}" destId="{05614BDB-D793-4117-80C2-259F1DF1EF86}" srcOrd="1" destOrd="0" presId="urn:microsoft.com/office/officeart/2005/8/layout/arrow5"/>
    <dgm:cxn modelId="{255672B3-5FE8-4A83-90D7-7B23C89C25CB}" type="presParOf" srcId="{24E97147-2F88-4662-8FD1-56AC98A223A3}" destId="{35B41CFF-7FCD-48CA-A479-D569BE02A4B5}" srcOrd="2" destOrd="0" presId="urn:microsoft.com/office/officeart/2005/8/layout/arrow5"/>
    <dgm:cxn modelId="{37861B75-F36B-45BD-8A5F-3F7E8C9023D8}" type="presParOf" srcId="{24E97147-2F88-4662-8FD1-56AC98A223A3}" destId="{90F6069E-23D3-4BD0-9FC5-A76E292796D6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985C4-B2BB-4508-A8D8-CFFC15E0874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4A6E77-C658-4280-B4AA-437B197DDAC5}">
      <dgm:prSet/>
      <dgm:spPr/>
      <dgm:t>
        <a:bodyPr/>
        <a:lstStyle/>
        <a:p>
          <a:r>
            <a:rPr lang="en-US" dirty="0"/>
            <a:t>China</a:t>
          </a:r>
        </a:p>
      </dgm:t>
    </dgm:pt>
    <dgm:pt modelId="{2636B9DF-CAFB-42DA-8835-973CE0FFD415}" type="parTrans" cxnId="{1AF7CDEC-0C96-47B2-8CBB-28C5ACBADCEF}">
      <dgm:prSet/>
      <dgm:spPr/>
      <dgm:t>
        <a:bodyPr/>
        <a:lstStyle/>
        <a:p>
          <a:endParaRPr lang="en-US"/>
        </a:p>
      </dgm:t>
    </dgm:pt>
    <dgm:pt modelId="{8A74815C-01FE-4799-A8E5-8C8A9E24CD91}" type="sibTrans" cxnId="{1AF7CDEC-0C96-47B2-8CBB-28C5ACBADCEF}">
      <dgm:prSet/>
      <dgm:spPr/>
      <dgm:t>
        <a:bodyPr/>
        <a:lstStyle/>
        <a:p>
          <a:endParaRPr lang="en-US"/>
        </a:p>
      </dgm:t>
    </dgm:pt>
    <dgm:pt modelId="{D1D9A76B-9C3E-4027-B0CB-EFC541A262AF}">
      <dgm:prSet/>
      <dgm:spPr/>
      <dgm:t>
        <a:bodyPr/>
        <a:lstStyle/>
        <a:p>
          <a:r>
            <a:rPr lang="en-US" dirty="0"/>
            <a:t>India</a:t>
          </a:r>
        </a:p>
      </dgm:t>
    </dgm:pt>
    <dgm:pt modelId="{FC1CA4DD-76FC-4277-9C0C-4FCECEC56DB8}" type="parTrans" cxnId="{21C8A8A4-968D-4377-A5B4-E2D7A587768B}">
      <dgm:prSet/>
      <dgm:spPr/>
      <dgm:t>
        <a:bodyPr/>
        <a:lstStyle/>
        <a:p>
          <a:endParaRPr lang="en-US"/>
        </a:p>
      </dgm:t>
    </dgm:pt>
    <dgm:pt modelId="{3B720178-56EF-4BFF-A439-60D0790688E4}" type="sibTrans" cxnId="{21C8A8A4-968D-4377-A5B4-E2D7A587768B}">
      <dgm:prSet/>
      <dgm:spPr/>
      <dgm:t>
        <a:bodyPr/>
        <a:lstStyle/>
        <a:p>
          <a:endParaRPr lang="en-US"/>
        </a:p>
      </dgm:t>
    </dgm:pt>
    <dgm:pt modelId="{763CC9BB-0518-4AC4-936D-57E549574B51}">
      <dgm:prSet/>
      <dgm:spPr/>
      <dgm:t>
        <a:bodyPr/>
        <a:lstStyle/>
        <a:p>
          <a:r>
            <a:rPr lang="en-US"/>
            <a:t>United States</a:t>
          </a:r>
        </a:p>
      </dgm:t>
    </dgm:pt>
    <dgm:pt modelId="{AF97666A-1B01-4813-8772-03089E406DB9}" type="parTrans" cxnId="{79D4E0AE-8334-463C-97F7-C50D62835B1A}">
      <dgm:prSet/>
      <dgm:spPr/>
      <dgm:t>
        <a:bodyPr/>
        <a:lstStyle/>
        <a:p>
          <a:endParaRPr lang="en-US"/>
        </a:p>
      </dgm:t>
    </dgm:pt>
    <dgm:pt modelId="{91E4AC45-9758-4252-BC80-C098F1539EC7}" type="sibTrans" cxnId="{79D4E0AE-8334-463C-97F7-C50D62835B1A}">
      <dgm:prSet/>
      <dgm:spPr/>
      <dgm:t>
        <a:bodyPr/>
        <a:lstStyle/>
        <a:p>
          <a:endParaRPr lang="en-US"/>
        </a:p>
      </dgm:t>
    </dgm:pt>
    <dgm:pt modelId="{FFB397FD-8A1F-4A6A-BA76-5C1A7E7B7121}">
      <dgm:prSet/>
      <dgm:spPr/>
      <dgm:t>
        <a:bodyPr/>
        <a:lstStyle/>
        <a:p>
          <a:r>
            <a:rPr lang="en-US"/>
            <a:t>Indonesia</a:t>
          </a:r>
        </a:p>
      </dgm:t>
    </dgm:pt>
    <dgm:pt modelId="{62C81216-B07A-4C4F-A765-91150EBB77D1}" type="parTrans" cxnId="{9901A8A6-2F83-4D34-90A2-163454022B02}">
      <dgm:prSet/>
      <dgm:spPr/>
      <dgm:t>
        <a:bodyPr/>
        <a:lstStyle/>
        <a:p>
          <a:endParaRPr lang="en-US"/>
        </a:p>
      </dgm:t>
    </dgm:pt>
    <dgm:pt modelId="{78AE6F41-1AFB-4C97-BA5E-4998F5C60F82}" type="sibTrans" cxnId="{9901A8A6-2F83-4D34-90A2-163454022B02}">
      <dgm:prSet/>
      <dgm:spPr/>
      <dgm:t>
        <a:bodyPr/>
        <a:lstStyle/>
        <a:p>
          <a:endParaRPr lang="en-US"/>
        </a:p>
      </dgm:t>
    </dgm:pt>
    <dgm:pt modelId="{FBEA13B9-4BC6-4910-8AE7-E31A28F90A37}">
      <dgm:prSet/>
      <dgm:spPr/>
      <dgm:t>
        <a:bodyPr/>
        <a:lstStyle/>
        <a:p>
          <a:r>
            <a:rPr lang="en-US"/>
            <a:t>Brazil</a:t>
          </a:r>
        </a:p>
      </dgm:t>
    </dgm:pt>
    <dgm:pt modelId="{35AC56D9-7FDF-49F2-91DF-DEEA15E98458}" type="parTrans" cxnId="{16E6CBFB-1FD7-40FF-B4F9-AF829953FE13}">
      <dgm:prSet/>
      <dgm:spPr/>
      <dgm:t>
        <a:bodyPr/>
        <a:lstStyle/>
        <a:p>
          <a:endParaRPr lang="en-US"/>
        </a:p>
      </dgm:t>
    </dgm:pt>
    <dgm:pt modelId="{94570057-B58D-4A86-AF91-8851F9582CAD}" type="sibTrans" cxnId="{16E6CBFB-1FD7-40FF-B4F9-AF829953FE13}">
      <dgm:prSet/>
      <dgm:spPr/>
      <dgm:t>
        <a:bodyPr/>
        <a:lstStyle/>
        <a:p>
          <a:endParaRPr lang="en-US"/>
        </a:p>
      </dgm:t>
    </dgm:pt>
    <dgm:pt modelId="{0B14AF26-4F5E-4B53-A6A7-ACAFA5142EF6}">
      <dgm:prSet/>
      <dgm:spPr/>
      <dgm:t>
        <a:bodyPr/>
        <a:lstStyle/>
        <a:p>
          <a:r>
            <a:rPr lang="en-US"/>
            <a:t>Pakistan</a:t>
          </a:r>
        </a:p>
      </dgm:t>
    </dgm:pt>
    <dgm:pt modelId="{5DC9023B-16B5-4206-9EDB-3611B3C2430C}" type="parTrans" cxnId="{51F87EE6-7898-4623-BDBF-4BFC48E284C6}">
      <dgm:prSet/>
      <dgm:spPr/>
      <dgm:t>
        <a:bodyPr/>
        <a:lstStyle/>
        <a:p>
          <a:endParaRPr lang="en-US"/>
        </a:p>
      </dgm:t>
    </dgm:pt>
    <dgm:pt modelId="{7FE3319D-07D5-44E2-BB30-D759BC4B7D90}" type="sibTrans" cxnId="{51F87EE6-7898-4623-BDBF-4BFC48E284C6}">
      <dgm:prSet/>
      <dgm:spPr/>
      <dgm:t>
        <a:bodyPr/>
        <a:lstStyle/>
        <a:p>
          <a:endParaRPr lang="en-US"/>
        </a:p>
      </dgm:t>
    </dgm:pt>
    <dgm:pt modelId="{FC3EA3D2-9666-4160-BEF1-4D6FB9DC806A}">
      <dgm:prSet/>
      <dgm:spPr/>
      <dgm:t>
        <a:bodyPr/>
        <a:lstStyle/>
        <a:p>
          <a:r>
            <a:rPr lang="en-US"/>
            <a:t>Nigeria</a:t>
          </a:r>
        </a:p>
      </dgm:t>
    </dgm:pt>
    <dgm:pt modelId="{60E84F2D-0852-4FD4-8584-EE885A768646}" type="parTrans" cxnId="{1D251039-F85A-4C55-90BF-ACDBA8308439}">
      <dgm:prSet/>
      <dgm:spPr/>
      <dgm:t>
        <a:bodyPr/>
        <a:lstStyle/>
        <a:p>
          <a:endParaRPr lang="en-US"/>
        </a:p>
      </dgm:t>
    </dgm:pt>
    <dgm:pt modelId="{FB4463DF-424F-48A9-9F5C-50214476FB4C}" type="sibTrans" cxnId="{1D251039-F85A-4C55-90BF-ACDBA8308439}">
      <dgm:prSet/>
      <dgm:spPr/>
      <dgm:t>
        <a:bodyPr/>
        <a:lstStyle/>
        <a:p>
          <a:endParaRPr lang="en-US"/>
        </a:p>
      </dgm:t>
    </dgm:pt>
    <dgm:pt modelId="{838F0EEE-F430-4EAF-9630-6A1B2ADA3EBE}">
      <dgm:prSet/>
      <dgm:spPr/>
      <dgm:t>
        <a:bodyPr/>
        <a:lstStyle/>
        <a:p>
          <a:r>
            <a:rPr lang="en-US"/>
            <a:t>Bangladesh</a:t>
          </a:r>
        </a:p>
      </dgm:t>
    </dgm:pt>
    <dgm:pt modelId="{D48BDDF5-9D63-42E9-826D-4188D49FE635}" type="parTrans" cxnId="{6EAE1E26-41A8-41F5-B4AB-7948C8384A43}">
      <dgm:prSet/>
      <dgm:spPr/>
      <dgm:t>
        <a:bodyPr/>
        <a:lstStyle/>
        <a:p>
          <a:endParaRPr lang="en-US"/>
        </a:p>
      </dgm:t>
    </dgm:pt>
    <dgm:pt modelId="{88A040FA-7F34-423F-9328-ECD201B44772}" type="sibTrans" cxnId="{6EAE1E26-41A8-41F5-B4AB-7948C8384A43}">
      <dgm:prSet/>
      <dgm:spPr/>
      <dgm:t>
        <a:bodyPr/>
        <a:lstStyle/>
        <a:p>
          <a:endParaRPr lang="en-US"/>
        </a:p>
      </dgm:t>
    </dgm:pt>
    <dgm:pt modelId="{2F64914F-6E20-4658-A6ED-87B46BBB84AD}">
      <dgm:prSet/>
      <dgm:spPr/>
      <dgm:t>
        <a:bodyPr/>
        <a:lstStyle/>
        <a:p>
          <a:r>
            <a:rPr lang="en-US"/>
            <a:t>Russian Federation</a:t>
          </a:r>
        </a:p>
      </dgm:t>
    </dgm:pt>
    <dgm:pt modelId="{E842C15E-AF29-4F79-9121-1308147BC4F8}" type="parTrans" cxnId="{4B4A1349-9773-465E-98F6-DF88C103D29F}">
      <dgm:prSet/>
      <dgm:spPr/>
      <dgm:t>
        <a:bodyPr/>
        <a:lstStyle/>
        <a:p>
          <a:endParaRPr lang="en-US"/>
        </a:p>
      </dgm:t>
    </dgm:pt>
    <dgm:pt modelId="{63D26EAD-374D-48C7-A240-D2759CFE9342}" type="sibTrans" cxnId="{4B4A1349-9773-465E-98F6-DF88C103D29F}">
      <dgm:prSet/>
      <dgm:spPr/>
      <dgm:t>
        <a:bodyPr/>
        <a:lstStyle/>
        <a:p>
          <a:endParaRPr lang="en-US"/>
        </a:p>
      </dgm:t>
    </dgm:pt>
    <dgm:pt modelId="{17EC91A4-2C43-49A9-ADB5-79C1311CAEE0}">
      <dgm:prSet/>
      <dgm:spPr/>
      <dgm:t>
        <a:bodyPr/>
        <a:lstStyle/>
        <a:p>
          <a:r>
            <a:rPr lang="en-US"/>
            <a:t>Mexico</a:t>
          </a:r>
        </a:p>
      </dgm:t>
    </dgm:pt>
    <dgm:pt modelId="{5C50EEB1-6C34-4EEB-8E2E-61DBE3BE4364}" type="parTrans" cxnId="{C19640B5-77BF-4F03-89B8-673122253FA5}">
      <dgm:prSet/>
      <dgm:spPr/>
      <dgm:t>
        <a:bodyPr/>
        <a:lstStyle/>
        <a:p>
          <a:endParaRPr lang="en-US"/>
        </a:p>
      </dgm:t>
    </dgm:pt>
    <dgm:pt modelId="{C2F38125-0E71-461F-BB2B-74602E394E6A}" type="sibTrans" cxnId="{C19640B5-77BF-4F03-89B8-673122253FA5}">
      <dgm:prSet/>
      <dgm:spPr/>
      <dgm:t>
        <a:bodyPr/>
        <a:lstStyle/>
        <a:p>
          <a:endParaRPr lang="en-US"/>
        </a:p>
      </dgm:t>
    </dgm:pt>
    <dgm:pt modelId="{B483C771-0F00-4641-B5F9-D2E1A44927E4}" type="pres">
      <dgm:prSet presAssocID="{6EE985C4-B2BB-4508-A8D8-CFFC15E08743}" presName="vert0" presStyleCnt="0">
        <dgm:presLayoutVars>
          <dgm:dir/>
          <dgm:animOne val="branch"/>
          <dgm:animLvl val="lvl"/>
        </dgm:presLayoutVars>
      </dgm:prSet>
      <dgm:spPr/>
    </dgm:pt>
    <dgm:pt modelId="{4E4D9F28-3237-49F9-9398-6C91F76241D4}" type="pres">
      <dgm:prSet presAssocID="{D84A6E77-C658-4280-B4AA-437B197DDAC5}" presName="thickLine" presStyleLbl="alignNode1" presStyleIdx="0" presStyleCnt="10"/>
      <dgm:spPr/>
    </dgm:pt>
    <dgm:pt modelId="{E15C2124-2410-4588-B863-2EA7A7784AF9}" type="pres">
      <dgm:prSet presAssocID="{D84A6E77-C658-4280-B4AA-437B197DDAC5}" presName="horz1" presStyleCnt="0"/>
      <dgm:spPr/>
    </dgm:pt>
    <dgm:pt modelId="{68D8FC9D-D248-4CEC-8D66-EF45ACFFCB8F}" type="pres">
      <dgm:prSet presAssocID="{D84A6E77-C658-4280-B4AA-437B197DDAC5}" presName="tx1" presStyleLbl="revTx" presStyleIdx="0" presStyleCnt="10"/>
      <dgm:spPr/>
    </dgm:pt>
    <dgm:pt modelId="{A4181A87-F538-4111-8DE5-B4C0EC5C28BD}" type="pres">
      <dgm:prSet presAssocID="{D84A6E77-C658-4280-B4AA-437B197DDAC5}" presName="vert1" presStyleCnt="0"/>
      <dgm:spPr/>
    </dgm:pt>
    <dgm:pt modelId="{43030FF5-4C1F-4698-A4DF-EAC52FF84066}" type="pres">
      <dgm:prSet presAssocID="{D1D9A76B-9C3E-4027-B0CB-EFC541A262AF}" presName="thickLine" presStyleLbl="alignNode1" presStyleIdx="1" presStyleCnt="10"/>
      <dgm:spPr/>
    </dgm:pt>
    <dgm:pt modelId="{0DFE3B5B-F154-48AA-8D13-561389A6F0BB}" type="pres">
      <dgm:prSet presAssocID="{D1D9A76B-9C3E-4027-B0CB-EFC541A262AF}" presName="horz1" presStyleCnt="0"/>
      <dgm:spPr/>
    </dgm:pt>
    <dgm:pt modelId="{148F7D3D-9094-4B10-806D-4D290733AB43}" type="pres">
      <dgm:prSet presAssocID="{D1D9A76B-9C3E-4027-B0CB-EFC541A262AF}" presName="tx1" presStyleLbl="revTx" presStyleIdx="1" presStyleCnt="10"/>
      <dgm:spPr/>
    </dgm:pt>
    <dgm:pt modelId="{A2E47DAF-CCAD-446B-9B18-553941135909}" type="pres">
      <dgm:prSet presAssocID="{D1D9A76B-9C3E-4027-B0CB-EFC541A262AF}" presName="vert1" presStyleCnt="0"/>
      <dgm:spPr/>
    </dgm:pt>
    <dgm:pt modelId="{8B907937-6E44-4A43-8198-01CA0D0AA80E}" type="pres">
      <dgm:prSet presAssocID="{763CC9BB-0518-4AC4-936D-57E549574B51}" presName="thickLine" presStyleLbl="alignNode1" presStyleIdx="2" presStyleCnt="10"/>
      <dgm:spPr/>
    </dgm:pt>
    <dgm:pt modelId="{A1C7D339-59A8-4F61-9A45-22EDFBB6BCD1}" type="pres">
      <dgm:prSet presAssocID="{763CC9BB-0518-4AC4-936D-57E549574B51}" presName="horz1" presStyleCnt="0"/>
      <dgm:spPr/>
    </dgm:pt>
    <dgm:pt modelId="{C2162EE7-78BC-4E15-A6D3-60823374A24F}" type="pres">
      <dgm:prSet presAssocID="{763CC9BB-0518-4AC4-936D-57E549574B51}" presName="tx1" presStyleLbl="revTx" presStyleIdx="2" presStyleCnt="10"/>
      <dgm:spPr/>
    </dgm:pt>
    <dgm:pt modelId="{780BCAC6-2EA6-4ED9-B041-BB79852AA7AF}" type="pres">
      <dgm:prSet presAssocID="{763CC9BB-0518-4AC4-936D-57E549574B51}" presName="vert1" presStyleCnt="0"/>
      <dgm:spPr/>
    </dgm:pt>
    <dgm:pt modelId="{22D3DE74-764B-4843-8D8E-FCFA90A8D8A1}" type="pres">
      <dgm:prSet presAssocID="{FFB397FD-8A1F-4A6A-BA76-5C1A7E7B7121}" presName="thickLine" presStyleLbl="alignNode1" presStyleIdx="3" presStyleCnt="10"/>
      <dgm:spPr/>
    </dgm:pt>
    <dgm:pt modelId="{70D16FBD-87DC-4F7E-91EB-8AE38D03FB24}" type="pres">
      <dgm:prSet presAssocID="{FFB397FD-8A1F-4A6A-BA76-5C1A7E7B7121}" presName="horz1" presStyleCnt="0"/>
      <dgm:spPr/>
    </dgm:pt>
    <dgm:pt modelId="{37CD8D93-5419-442E-92DE-8C59FE49814E}" type="pres">
      <dgm:prSet presAssocID="{FFB397FD-8A1F-4A6A-BA76-5C1A7E7B7121}" presName="tx1" presStyleLbl="revTx" presStyleIdx="3" presStyleCnt="10"/>
      <dgm:spPr/>
    </dgm:pt>
    <dgm:pt modelId="{276248FD-A401-40A7-9947-96DDF34DD9A3}" type="pres">
      <dgm:prSet presAssocID="{FFB397FD-8A1F-4A6A-BA76-5C1A7E7B7121}" presName="vert1" presStyleCnt="0"/>
      <dgm:spPr/>
    </dgm:pt>
    <dgm:pt modelId="{713C9380-429D-45EF-AFEE-154DFE9364DF}" type="pres">
      <dgm:prSet presAssocID="{FBEA13B9-4BC6-4910-8AE7-E31A28F90A37}" presName="thickLine" presStyleLbl="alignNode1" presStyleIdx="4" presStyleCnt="10"/>
      <dgm:spPr/>
    </dgm:pt>
    <dgm:pt modelId="{7F1F14AA-295D-4D88-9B1F-745A44CA3BE2}" type="pres">
      <dgm:prSet presAssocID="{FBEA13B9-4BC6-4910-8AE7-E31A28F90A37}" presName="horz1" presStyleCnt="0"/>
      <dgm:spPr/>
    </dgm:pt>
    <dgm:pt modelId="{188DF9B7-463E-44D6-B06F-2F43525AD876}" type="pres">
      <dgm:prSet presAssocID="{FBEA13B9-4BC6-4910-8AE7-E31A28F90A37}" presName="tx1" presStyleLbl="revTx" presStyleIdx="4" presStyleCnt="10"/>
      <dgm:spPr/>
    </dgm:pt>
    <dgm:pt modelId="{37A352CE-1B5A-4C44-86B4-1E9B048FA0BC}" type="pres">
      <dgm:prSet presAssocID="{FBEA13B9-4BC6-4910-8AE7-E31A28F90A37}" presName="vert1" presStyleCnt="0"/>
      <dgm:spPr/>
    </dgm:pt>
    <dgm:pt modelId="{11EECA95-D9AF-47BA-A831-229C4A3579A9}" type="pres">
      <dgm:prSet presAssocID="{0B14AF26-4F5E-4B53-A6A7-ACAFA5142EF6}" presName="thickLine" presStyleLbl="alignNode1" presStyleIdx="5" presStyleCnt="10"/>
      <dgm:spPr/>
    </dgm:pt>
    <dgm:pt modelId="{ED3FF8D9-A8E3-4B29-8C6B-D9C746E22504}" type="pres">
      <dgm:prSet presAssocID="{0B14AF26-4F5E-4B53-A6A7-ACAFA5142EF6}" presName="horz1" presStyleCnt="0"/>
      <dgm:spPr/>
    </dgm:pt>
    <dgm:pt modelId="{F03B9B8A-1902-4570-9207-F8B06B6CF740}" type="pres">
      <dgm:prSet presAssocID="{0B14AF26-4F5E-4B53-A6A7-ACAFA5142EF6}" presName="tx1" presStyleLbl="revTx" presStyleIdx="5" presStyleCnt="10"/>
      <dgm:spPr/>
    </dgm:pt>
    <dgm:pt modelId="{827D793C-F0E6-44D4-9FFE-E51761DDE8D2}" type="pres">
      <dgm:prSet presAssocID="{0B14AF26-4F5E-4B53-A6A7-ACAFA5142EF6}" presName="vert1" presStyleCnt="0"/>
      <dgm:spPr/>
    </dgm:pt>
    <dgm:pt modelId="{1A7C1CE3-05D0-4937-B1B3-D44630C2DF3B}" type="pres">
      <dgm:prSet presAssocID="{FC3EA3D2-9666-4160-BEF1-4D6FB9DC806A}" presName="thickLine" presStyleLbl="alignNode1" presStyleIdx="6" presStyleCnt="10"/>
      <dgm:spPr/>
    </dgm:pt>
    <dgm:pt modelId="{3B09D384-75BF-4D3B-8FA8-70408E01DEE2}" type="pres">
      <dgm:prSet presAssocID="{FC3EA3D2-9666-4160-BEF1-4D6FB9DC806A}" presName="horz1" presStyleCnt="0"/>
      <dgm:spPr/>
    </dgm:pt>
    <dgm:pt modelId="{33153074-8E65-4A7F-8D1F-5CE8CD63E234}" type="pres">
      <dgm:prSet presAssocID="{FC3EA3D2-9666-4160-BEF1-4D6FB9DC806A}" presName="tx1" presStyleLbl="revTx" presStyleIdx="6" presStyleCnt="10"/>
      <dgm:spPr/>
    </dgm:pt>
    <dgm:pt modelId="{6799CFB7-6522-4708-ACEA-868813470B2B}" type="pres">
      <dgm:prSet presAssocID="{FC3EA3D2-9666-4160-BEF1-4D6FB9DC806A}" presName="vert1" presStyleCnt="0"/>
      <dgm:spPr/>
    </dgm:pt>
    <dgm:pt modelId="{C728D39A-A9FC-4B78-A415-7259C85B5104}" type="pres">
      <dgm:prSet presAssocID="{838F0EEE-F430-4EAF-9630-6A1B2ADA3EBE}" presName="thickLine" presStyleLbl="alignNode1" presStyleIdx="7" presStyleCnt="10"/>
      <dgm:spPr/>
    </dgm:pt>
    <dgm:pt modelId="{9ECB18D8-68C1-46B2-9E11-75543A9E9A7F}" type="pres">
      <dgm:prSet presAssocID="{838F0EEE-F430-4EAF-9630-6A1B2ADA3EBE}" presName="horz1" presStyleCnt="0"/>
      <dgm:spPr/>
    </dgm:pt>
    <dgm:pt modelId="{4C5F1997-3746-4586-92F3-3B2CAE9890E1}" type="pres">
      <dgm:prSet presAssocID="{838F0EEE-F430-4EAF-9630-6A1B2ADA3EBE}" presName="tx1" presStyleLbl="revTx" presStyleIdx="7" presStyleCnt="10"/>
      <dgm:spPr/>
    </dgm:pt>
    <dgm:pt modelId="{3B652410-44FB-4F0D-916F-4DB1EAA20B12}" type="pres">
      <dgm:prSet presAssocID="{838F0EEE-F430-4EAF-9630-6A1B2ADA3EBE}" presName="vert1" presStyleCnt="0"/>
      <dgm:spPr/>
    </dgm:pt>
    <dgm:pt modelId="{28DDCECF-0896-4F56-B65D-161548111CC0}" type="pres">
      <dgm:prSet presAssocID="{2F64914F-6E20-4658-A6ED-87B46BBB84AD}" presName="thickLine" presStyleLbl="alignNode1" presStyleIdx="8" presStyleCnt="10"/>
      <dgm:spPr/>
    </dgm:pt>
    <dgm:pt modelId="{D6E69A78-D814-48B6-B009-53F8E3C771B2}" type="pres">
      <dgm:prSet presAssocID="{2F64914F-6E20-4658-A6ED-87B46BBB84AD}" presName="horz1" presStyleCnt="0"/>
      <dgm:spPr/>
    </dgm:pt>
    <dgm:pt modelId="{D758136D-3214-41F5-A0DC-A8AC34C36A8E}" type="pres">
      <dgm:prSet presAssocID="{2F64914F-6E20-4658-A6ED-87B46BBB84AD}" presName="tx1" presStyleLbl="revTx" presStyleIdx="8" presStyleCnt="10"/>
      <dgm:spPr/>
    </dgm:pt>
    <dgm:pt modelId="{10D22EE3-23D3-4772-9A0D-18C0F6289E4A}" type="pres">
      <dgm:prSet presAssocID="{2F64914F-6E20-4658-A6ED-87B46BBB84AD}" presName="vert1" presStyleCnt="0"/>
      <dgm:spPr/>
    </dgm:pt>
    <dgm:pt modelId="{FF745493-9BD0-4B7C-9B24-FC2EB8662C77}" type="pres">
      <dgm:prSet presAssocID="{17EC91A4-2C43-49A9-ADB5-79C1311CAEE0}" presName="thickLine" presStyleLbl="alignNode1" presStyleIdx="9" presStyleCnt="10"/>
      <dgm:spPr/>
    </dgm:pt>
    <dgm:pt modelId="{3E7BCDD6-1100-4CF0-894C-5E0639E9EBAC}" type="pres">
      <dgm:prSet presAssocID="{17EC91A4-2C43-49A9-ADB5-79C1311CAEE0}" presName="horz1" presStyleCnt="0"/>
      <dgm:spPr/>
    </dgm:pt>
    <dgm:pt modelId="{36FF6D34-B253-439B-B8F4-15A9805C7F83}" type="pres">
      <dgm:prSet presAssocID="{17EC91A4-2C43-49A9-ADB5-79C1311CAEE0}" presName="tx1" presStyleLbl="revTx" presStyleIdx="9" presStyleCnt="10"/>
      <dgm:spPr/>
    </dgm:pt>
    <dgm:pt modelId="{F0E0D74B-D7C0-4665-BFDD-3B0C01574F62}" type="pres">
      <dgm:prSet presAssocID="{17EC91A4-2C43-49A9-ADB5-79C1311CAEE0}" presName="vert1" presStyleCnt="0"/>
      <dgm:spPr/>
    </dgm:pt>
  </dgm:ptLst>
  <dgm:cxnLst>
    <dgm:cxn modelId="{EB8DD005-CC43-4451-B51B-1471A286F294}" type="presOf" srcId="{FC3EA3D2-9666-4160-BEF1-4D6FB9DC806A}" destId="{33153074-8E65-4A7F-8D1F-5CE8CD63E234}" srcOrd="0" destOrd="0" presId="urn:microsoft.com/office/officeart/2008/layout/LinedList"/>
    <dgm:cxn modelId="{DAD5101B-0076-4E2A-84B2-98FD91FF5946}" type="presOf" srcId="{763CC9BB-0518-4AC4-936D-57E549574B51}" destId="{C2162EE7-78BC-4E15-A6D3-60823374A24F}" srcOrd="0" destOrd="0" presId="urn:microsoft.com/office/officeart/2008/layout/LinedList"/>
    <dgm:cxn modelId="{633AE620-02A0-4987-ADAC-34FC404467B7}" type="presOf" srcId="{17EC91A4-2C43-49A9-ADB5-79C1311CAEE0}" destId="{36FF6D34-B253-439B-B8F4-15A9805C7F83}" srcOrd="0" destOrd="0" presId="urn:microsoft.com/office/officeart/2008/layout/LinedList"/>
    <dgm:cxn modelId="{6EAE1E26-41A8-41F5-B4AB-7948C8384A43}" srcId="{6EE985C4-B2BB-4508-A8D8-CFFC15E08743}" destId="{838F0EEE-F430-4EAF-9630-6A1B2ADA3EBE}" srcOrd="7" destOrd="0" parTransId="{D48BDDF5-9D63-42E9-826D-4188D49FE635}" sibTransId="{88A040FA-7F34-423F-9328-ECD201B44772}"/>
    <dgm:cxn modelId="{1D251039-F85A-4C55-90BF-ACDBA8308439}" srcId="{6EE985C4-B2BB-4508-A8D8-CFFC15E08743}" destId="{FC3EA3D2-9666-4160-BEF1-4D6FB9DC806A}" srcOrd="6" destOrd="0" parTransId="{60E84F2D-0852-4FD4-8584-EE885A768646}" sibTransId="{FB4463DF-424F-48A9-9F5C-50214476FB4C}"/>
    <dgm:cxn modelId="{9780C95E-F0DD-47D0-97A9-800896CBEE6E}" type="presOf" srcId="{6EE985C4-B2BB-4508-A8D8-CFFC15E08743}" destId="{B483C771-0F00-4641-B5F9-D2E1A44927E4}" srcOrd="0" destOrd="0" presId="urn:microsoft.com/office/officeart/2008/layout/LinedList"/>
    <dgm:cxn modelId="{246F9967-4986-475E-91F8-733C19B36F8A}" type="presOf" srcId="{D84A6E77-C658-4280-B4AA-437B197DDAC5}" destId="{68D8FC9D-D248-4CEC-8D66-EF45ACFFCB8F}" srcOrd="0" destOrd="0" presId="urn:microsoft.com/office/officeart/2008/layout/LinedList"/>
    <dgm:cxn modelId="{4B4A1349-9773-465E-98F6-DF88C103D29F}" srcId="{6EE985C4-B2BB-4508-A8D8-CFFC15E08743}" destId="{2F64914F-6E20-4658-A6ED-87B46BBB84AD}" srcOrd="8" destOrd="0" parTransId="{E842C15E-AF29-4F79-9121-1308147BC4F8}" sibTransId="{63D26EAD-374D-48C7-A240-D2759CFE9342}"/>
    <dgm:cxn modelId="{E345BF7A-62A8-413A-8763-FDDD30C9C1AA}" type="presOf" srcId="{FBEA13B9-4BC6-4910-8AE7-E31A28F90A37}" destId="{188DF9B7-463E-44D6-B06F-2F43525AD876}" srcOrd="0" destOrd="0" presId="urn:microsoft.com/office/officeart/2008/layout/LinedList"/>
    <dgm:cxn modelId="{50520596-4913-4999-A4C8-D707BE686DC7}" type="presOf" srcId="{2F64914F-6E20-4658-A6ED-87B46BBB84AD}" destId="{D758136D-3214-41F5-A0DC-A8AC34C36A8E}" srcOrd="0" destOrd="0" presId="urn:microsoft.com/office/officeart/2008/layout/LinedList"/>
    <dgm:cxn modelId="{21C8A8A4-968D-4377-A5B4-E2D7A587768B}" srcId="{6EE985C4-B2BB-4508-A8D8-CFFC15E08743}" destId="{D1D9A76B-9C3E-4027-B0CB-EFC541A262AF}" srcOrd="1" destOrd="0" parTransId="{FC1CA4DD-76FC-4277-9C0C-4FCECEC56DB8}" sibTransId="{3B720178-56EF-4BFF-A439-60D0790688E4}"/>
    <dgm:cxn modelId="{9901A8A6-2F83-4D34-90A2-163454022B02}" srcId="{6EE985C4-B2BB-4508-A8D8-CFFC15E08743}" destId="{FFB397FD-8A1F-4A6A-BA76-5C1A7E7B7121}" srcOrd="3" destOrd="0" parTransId="{62C81216-B07A-4C4F-A765-91150EBB77D1}" sibTransId="{78AE6F41-1AFB-4C97-BA5E-4998F5C60F82}"/>
    <dgm:cxn modelId="{79D4E0AE-8334-463C-97F7-C50D62835B1A}" srcId="{6EE985C4-B2BB-4508-A8D8-CFFC15E08743}" destId="{763CC9BB-0518-4AC4-936D-57E549574B51}" srcOrd="2" destOrd="0" parTransId="{AF97666A-1B01-4813-8772-03089E406DB9}" sibTransId="{91E4AC45-9758-4252-BC80-C098F1539EC7}"/>
    <dgm:cxn modelId="{C19640B5-77BF-4F03-89B8-673122253FA5}" srcId="{6EE985C4-B2BB-4508-A8D8-CFFC15E08743}" destId="{17EC91A4-2C43-49A9-ADB5-79C1311CAEE0}" srcOrd="9" destOrd="0" parTransId="{5C50EEB1-6C34-4EEB-8E2E-61DBE3BE4364}" sibTransId="{C2F38125-0E71-461F-BB2B-74602E394E6A}"/>
    <dgm:cxn modelId="{0353B7BB-971D-49C0-AD6D-3FD347CC7D44}" type="presOf" srcId="{FFB397FD-8A1F-4A6A-BA76-5C1A7E7B7121}" destId="{37CD8D93-5419-442E-92DE-8C59FE49814E}" srcOrd="0" destOrd="0" presId="urn:microsoft.com/office/officeart/2008/layout/LinedList"/>
    <dgm:cxn modelId="{9B6683CA-FB4F-4C0A-A8C7-F0D1E7F16386}" type="presOf" srcId="{0B14AF26-4F5E-4B53-A6A7-ACAFA5142EF6}" destId="{F03B9B8A-1902-4570-9207-F8B06B6CF740}" srcOrd="0" destOrd="0" presId="urn:microsoft.com/office/officeart/2008/layout/LinedList"/>
    <dgm:cxn modelId="{51F87EE6-7898-4623-BDBF-4BFC48E284C6}" srcId="{6EE985C4-B2BB-4508-A8D8-CFFC15E08743}" destId="{0B14AF26-4F5E-4B53-A6A7-ACAFA5142EF6}" srcOrd="5" destOrd="0" parTransId="{5DC9023B-16B5-4206-9EDB-3611B3C2430C}" sibTransId="{7FE3319D-07D5-44E2-BB30-D759BC4B7D90}"/>
    <dgm:cxn modelId="{1AF7CDEC-0C96-47B2-8CBB-28C5ACBADCEF}" srcId="{6EE985C4-B2BB-4508-A8D8-CFFC15E08743}" destId="{D84A6E77-C658-4280-B4AA-437B197DDAC5}" srcOrd="0" destOrd="0" parTransId="{2636B9DF-CAFB-42DA-8835-973CE0FFD415}" sibTransId="{8A74815C-01FE-4799-A8E5-8C8A9E24CD91}"/>
    <dgm:cxn modelId="{E52630F6-2BC9-4E83-90B0-FDCB00822232}" type="presOf" srcId="{838F0EEE-F430-4EAF-9630-6A1B2ADA3EBE}" destId="{4C5F1997-3746-4586-92F3-3B2CAE9890E1}" srcOrd="0" destOrd="0" presId="urn:microsoft.com/office/officeart/2008/layout/LinedList"/>
    <dgm:cxn modelId="{9C79B5F8-4B04-44CC-91B8-8B0B09B38D83}" type="presOf" srcId="{D1D9A76B-9C3E-4027-B0CB-EFC541A262AF}" destId="{148F7D3D-9094-4B10-806D-4D290733AB43}" srcOrd="0" destOrd="0" presId="urn:microsoft.com/office/officeart/2008/layout/LinedList"/>
    <dgm:cxn modelId="{16E6CBFB-1FD7-40FF-B4F9-AF829953FE13}" srcId="{6EE985C4-B2BB-4508-A8D8-CFFC15E08743}" destId="{FBEA13B9-4BC6-4910-8AE7-E31A28F90A37}" srcOrd="4" destOrd="0" parTransId="{35AC56D9-7FDF-49F2-91DF-DEEA15E98458}" sibTransId="{94570057-B58D-4A86-AF91-8851F9582CAD}"/>
    <dgm:cxn modelId="{8EB3BEB0-0CE8-401B-958A-9ABA43D6B718}" type="presParOf" srcId="{B483C771-0F00-4641-B5F9-D2E1A44927E4}" destId="{4E4D9F28-3237-49F9-9398-6C91F76241D4}" srcOrd="0" destOrd="0" presId="urn:microsoft.com/office/officeart/2008/layout/LinedList"/>
    <dgm:cxn modelId="{0C5BC8A6-53C3-426B-8FC3-C03A93E84950}" type="presParOf" srcId="{B483C771-0F00-4641-B5F9-D2E1A44927E4}" destId="{E15C2124-2410-4588-B863-2EA7A7784AF9}" srcOrd="1" destOrd="0" presId="urn:microsoft.com/office/officeart/2008/layout/LinedList"/>
    <dgm:cxn modelId="{0CC4D924-F0AB-4722-8961-40C34C98C4F1}" type="presParOf" srcId="{E15C2124-2410-4588-B863-2EA7A7784AF9}" destId="{68D8FC9D-D248-4CEC-8D66-EF45ACFFCB8F}" srcOrd="0" destOrd="0" presId="urn:microsoft.com/office/officeart/2008/layout/LinedList"/>
    <dgm:cxn modelId="{5DF8D529-7AAF-404F-B0CD-A826FC84499E}" type="presParOf" srcId="{E15C2124-2410-4588-B863-2EA7A7784AF9}" destId="{A4181A87-F538-4111-8DE5-B4C0EC5C28BD}" srcOrd="1" destOrd="0" presId="urn:microsoft.com/office/officeart/2008/layout/LinedList"/>
    <dgm:cxn modelId="{B29C3E62-6CA6-4398-A1FD-8F8FC31ECA46}" type="presParOf" srcId="{B483C771-0F00-4641-B5F9-D2E1A44927E4}" destId="{43030FF5-4C1F-4698-A4DF-EAC52FF84066}" srcOrd="2" destOrd="0" presId="urn:microsoft.com/office/officeart/2008/layout/LinedList"/>
    <dgm:cxn modelId="{94EEEA40-6825-454F-8930-1D13BED60470}" type="presParOf" srcId="{B483C771-0F00-4641-B5F9-D2E1A44927E4}" destId="{0DFE3B5B-F154-48AA-8D13-561389A6F0BB}" srcOrd="3" destOrd="0" presId="urn:microsoft.com/office/officeart/2008/layout/LinedList"/>
    <dgm:cxn modelId="{CE1CF84E-A3F6-49A4-8597-0AEF73EC6DBB}" type="presParOf" srcId="{0DFE3B5B-F154-48AA-8D13-561389A6F0BB}" destId="{148F7D3D-9094-4B10-806D-4D290733AB43}" srcOrd="0" destOrd="0" presId="urn:microsoft.com/office/officeart/2008/layout/LinedList"/>
    <dgm:cxn modelId="{33687596-1149-4900-B30B-BAB241D117F3}" type="presParOf" srcId="{0DFE3B5B-F154-48AA-8D13-561389A6F0BB}" destId="{A2E47DAF-CCAD-446B-9B18-553941135909}" srcOrd="1" destOrd="0" presId="urn:microsoft.com/office/officeart/2008/layout/LinedList"/>
    <dgm:cxn modelId="{6E5B6E01-4672-4D12-AF76-ADC3D77282DB}" type="presParOf" srcId="{B483C771-0F00-4641-B5F9-D2E1A44927E4}" destId="{8B907937-6E44-4A43-8198-01CA0D0AA80E}" srcOrd="4" destOrd="0" presId="urn:microsoft.com/office/officeart/2008/layout/LinedList"/>
    <dgm:cxn modelId="{FF98A3E4-C241-44A2-A0CE-10792EA1B492}" type="presParOf" srcId="{B483C771-0F00-4641-B5F9-D2E1A44927E4}" destId="{A1C7D339-59A8-4F61-9A45-22EDFBB6BCD1}" srcOrd="5" destOrd="0" presId="urn:microsoft.com/office/officeart/2008/layout/LinedList"/>
    <dgm:cxn modelId="{2BD766BB-45CF-45CC-8DD1-8064179950C1}" type="presParOf" srcId="{A1C7D339-59A8-4F61-9A45-22EDFBB6BCD1}" destId="{C2162EE7-78BC-4E15-A6D3-60823374A24F}" srcOrd="0" destOrd="0" presId="urn:microsoft.com/office/officeart/2008/layout/LinedList"/>
    <dgm:cxn modelId="{08CEE9EB-A477-4D4C-9946-9E2F52E2E4B4}" type="presParOf" srcId="{A1C7D339-59A8-4F61-9A45-22EDFBB6BCD1}" destId="{780BCAC6-2EA6-4ED9-B041-BB79852AA7AF}" srcOrd="1" destOrd="0" presId="urn:microsoft.com/office/officeart/2008/layout/LinedList"/>
    <dgm:cxn modelId="{C32C8F98-7D77-4307-A078-775E4E320E2B}" type="presParOf" srcId="{B483C771-0F00-4641-B5F9-D2E1A44927E4}" destId="{22D3DE74-764B-4843-8D8E-FCFA90A8D8A1}" srcOrd="6" destOrd="0" presId="urn:microsoft.com/office/officeart/2008/layout/LinedList"/>
    <dgm:cxn modelId="{46A41511-1F4E-4785-B608-ABAFB9BE0077}" type="presParOf" srcId="{B483C771-0F00-4641-B5F9-D2E1A44927E4}" destId="{70D16FBD-87DC-4F7E-91EB-8AE38D03FB24}" srcOrd="7" destOrd="0" presId="urn:microsoft.com/office/officeart/2008/layout/LinedList"/>
    <dgm:cxn modelId="{AE64E9CE-B001-4AAB-8477-3B9B707AD42E}" type="presParOf" srcId="{70D16FBD-87DC-4F7E-91EB-8AE38D03FB24}" destId="{37CD8D93-5419-442E-92DE-8C59FE49814E}" srcOrd="0" destOrd="0" presId="urn:microsoft.com/office/officeart/2008/layout/LinedList"/>
    <dgm:cxn modelId="{DE6E68C1-9F46-4E8B-BC38-A5408115B9FD}" type="presParOf" srcId="{70D16FBD-87DC-4F7E-91EB-8AE38D03FB24}" destId="{276248FD-A401-40A7-9947-96DDF34DD9A3}" srcOrd="1" destOrd="0" presId="urn:microsoft.com/office/officeart/2008/layout/LinedList"/>
    <dgm:cxn modelId="{E570D94C-7A0A-472E-9945-EAB1940922C7}" type="presParOf" srcId="{B483C771-0F00-4641-B5F9-D2E1A44927E4}" destId="{713C9380-429D-45EF-AFEE-154DFE9364DF}" srcOrd="8" destOrd="0" presId="urn:microsoft.com/office/officeart/2008/layout/LinedList"/>
    <dgm:cxn modelId="{CD831AFC-EFF0-430A-9F8A-E48413731D94}" type="presParOf" srcId="{B483C771-0F00-4641-B5F9-D2E1A44927E4}" destId="{7F1F14AA-295D-4D88-9B1F-745A44CA3BE2}" srcOrd="9" destOrd="0" presId="urn:microsoft.com/office/officeart/2008/layout/LinedList"/>
    <dgm:cxn modelId="{A8868992-685E-483E-9093-2F5085138503}" type="presParOf" srcId="{7F1F14AA-295D-4D88-9B1F-745A44CA3BE2}" destId="{188DF9B7-463E-44D6-B06F-2F43525AD876}" srcOrd="0" destOrd="0" presId="urn:microsoft.com/office/officeart/2008/layout/LinedList"/>
    <dgm:cxn modelId="{CF15D7B8-0487-49BF-9E78-E8763EC9DE32}" type="presParOf" srcId="{7F1F14AA-295D-4D88-9B1F-745A44CA3BE2}" destId="{37A352CE-1B5A-4C44-86B4-1E9B048FA0BC}" srcOrd="1" destOrd="0" presId="urn:microsoft.com/office/officeart/2008/layout/LinedList"/>
    <dgm:cxn modelId="{8EC66B98-9AAE-4275-81BF-B2F8B8BB4A72}" type="presParOf" srcId="{B483C771-0F00-4641-B5F9-D2E1A44927E4}" destId="{11EECA95-D9AF-47BA-A831-229C4A3579A9}" srcOrd="10" destOrd="0" presId="urn:microsoft.com/office/officeart/2008/layout/LinedList"/>
    <dgm:cxn modelId="{7AC4E204-913F-4F66-B1D8-79C1F719C3A6}" type="presParOf" srcId="{B483C771-0F00-4641-B5F9-D2E1A44927E4}" destId="{ED3FF8D9-A8E3-4B29-8C6B-D9C746E22504}" srcOrd="11" destOrd="0" presId="urn:microsoft.com/office/officeart/2008/layout/LinedList"/>
    <dgm:cxn modelId="{CEB5AEE9-55F7-4C44-A466-74F6628C642F}" type="presParOf" srcId="{ED3FF8D9-A8E3-4B29-8C6B-D9C746E22504}" destId="{F03B9B8A-1902-4570-9207-F8B06B6CF740}" srcOrd="0" destOrd="0" presId="urn:microsoft.com/office/officeart/2008/layout/LinedList"/>
    <dgm:cxn modelId="{D6433D7D-818F-41BE-ABD0-B9BCA4621DB0}" type="presParOf" srcId="{ED3FF8D9-A8E3-4B29-8C6B-D9C746E22504}" destId="{827D793C-F0E6-44D4-9FFE-E51761DDE8D2}" srcOrd="1" destOrd="0" presId="urn:microsoft.com/office/officeart/2008/layout/LinedList"/>
    <dgm:cxn modelId="{5222AF99-A9F3-4228-92AA-7427FE64C669}" type="presParOf" srcId="{B483C771-0F00-4641-B5F9-D2E1A44927E4}" destId="{1A7C1CE3-05D0-4937-B1B3-D44630C2DF3B}" srcOrd="12" destOrd="0" presId="urn:microsoft.com/office/officeart/2008/layout/LinedList"/>
    <dgm:cxn modelId="{01A34C42-E880-4976-AC47-5FDE1D66ABCC}" type="presParOf" srcId="{B483C771-0F00-4641-B5F9-D2E1A44927E4}" destId="{3B09D384-75BF-4D3B-8FA8-70408E01DEE2}" srcOrd="13" destOrd="0" presId="urn:microsoft.com/office/officeart/2008/layout/LinedList"/>
    <dgm:cxn modelId="{5D5D82CE-84B2-41EA-A5AE-852F0614D595}" type="presParOf" srcId="{3B09D384-75BF-4D3B-8FA8-70408E01DEE2}" destId="{33153074-8E65-4A7F-8D1F-5CE8CD63E234}" srcOrd="0" destOrd="0" presId="urn:microsoft.com/office/officeart/2008/layout/LinedList"/>
    <dgm:cxn modelId="{E4EBB49E-EAA0-4D2E-9A71-911C0DA32373}" type="presParOf" srcId="{3B09D384-75BF-4D3B-8FA8-70408E01DEE2}" destId="{6799CFB7-6522-4708-ACEA-868813470B2B}" srcOrd="1" destOrd="0" presId="urn:microsoft.com/office/officeart/2008/layout/LinedList"/>
    <dgm:cxn modelId="{490C6E6E-2C93-443F-A0C7-274CD032C93A}" type="presParOf" srcId="{B483C771-0F00-4641-B5F9-D2E1A44927E4}" destId="{C728D39A-A9FC-4B78-A415-7259C85B5104}" srcOrd="14" destOrd="0" presId="urn:microsoft.com/office/officeart/2008/layout/LinedList"/>
    <dgm:cxn modelId="{526676FE-9BC3-4495-85A0-6372D99A4E46}" type="presParOf" srcId="{B483C771-0F00-4641-B5F9-D2E1A44927E4}" destId="{9ECB18D8-68C1-46B2-9E11-75543A9E9A7F}" srcOrd="15" destOrd="0" presId="urn:microsoft.com/office/officeart/2008/layout/LinedList"/>
    <dgm:cxn modelId="{1BCFB7E9-A3D6-4C68-B6ED-D3A9CA775209}" type="presParOf" srcId="{9ECB18D8-68C1-46B2-9E11-75543A9E9A7F}" destId="{4C5F1997-3746-4586-92F3-3B2CAE9890E1}" srcOrd="0" destOrd="0" presId="urn:microsoft.com/office/officeart/2008/layout/LinedList"/>
    <dgm:cxn modelId="{4EC51A13-7F08-4854-9563-615BE03CA36A}" type="presParOf" srcId="{9ECB18D8-68C1-46B2-9E11-75543A9E9A7F}" destId="{3B652410-44FB-4F0D-916F-4DB1EAA20B12}" srcOrd="1" destOrd="0" presId="urn:microsoft.com/office/officeart/2008/layout/LinedList"/>
    <dgm:cxn modelId="{57CC1F21-E5DC-4B27-AD16-27C7BABF6DF8}" type="presParOf" srcId="{B483C771-0F00-4641-B5F9-D2E1A44927E4}" destId="{28DDCECF-0896-4F56-B65D-161548111CC0}" srcOrd="16" destOrd="0" presId="urn:microsoft.com/office/officeart/2008/layout/LinedList"/>
    <dgm:cxn modelId="{34659EEC-6F91-4882-BE3E-6B9C3CFCD2AF}" type="presParOf" srcId="{B483C771-0F00-4641-B5F9-D2E1A44927E4}" destId="{D6E69A78-D814-48B6-B009-53F8E3C771B2}" srcOrd="17" destOrd="0" presId="urn:microsoft.com/office/officeart/2008/layout/LinedList"/>
    <dgm:cxn modelId="{D5B79B8E-9AF0-467E-9F0D-BD5066AD94F1}" type="presParOf" srcId="{D6E69A78-D814-48B6-B009-53F8E3C771B2}" destId="{D758136D-3214-41F5-A0DC-A8AC34C36A8E}" srcOrd="0" destOrd="0" presId="urn:microsoft.com/office/officeart/2008/layout/LinedList"/>
    <dgm:cxn modelId="{BFDD0550-9173-4FF6-A8D3-31F264FB0C54}" type="presParOf" srcId="{D6E69A78-D814-48B6-B009-53F8E3C771B2}" destId="{10D22EE3-23D3-4772-9A0D-18C0F6289E4A}" srcOrd="1" destOrd="0" presId="urn:microsoft.com/office/officeart/2008/layout/LinedList"/>
    <dgm:cxn modelId="{AD5BCCFB-5C3A-4BF5-95A7-81CFE956627F}" type="presParOf" srcId="{B483C771-0F00-4641-B5F9-D2E1A44927E4}" destId="{FF745493-9BD0-4B7C-9B24-FC2EB8662C77}" srcOrd="18" destOrd="0" presId="urn:microsoft.com/office/officeart/2008/layout/LinedList"/>
    <dgm:cxn modelId="{3DBDA8C3-BDA0-442F-9954-74090197575C}" type="presParOf" srcId="{B483C771-0F00-4641-B5F9-D2E1A44927E4}" destId="{3E7BCDD6-1100-4CF0-894C-5E0639E9EBAC}" srcOrd="19" destOrd="0" presId="urn:microsoft.com/office/officeart/2008/layout/LinedList"/>
    <dgm:cxn modelId="{8A370F44-F4FE-47ED-8B64-4134304CFA37}" type="presParOf" srcId="{3E7BCDD6-1100-4CF0-894C-5E0639E9EBAC}" destId="{36FF6D34-B253-439B-B8F4-15A9805C7F83}" srcOrd="0" destOrd="0" presId="urn:microsoft.com/office/officeart/2008/layout/LinedList"/>
    <dgm:cxn modelId="{2CC0A078-A8D2-4874-8B3F-588512A3215B}" type="presParOf" srcId="{3E7BCDD6-1100-4CF0-894C-5E0639E9EBAC}" destId="{F0E0D74B-D7C0-4665-BFDD-3B0C01574F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6EF23-6841-4680-B7F9-FD10049166A8}">
      <dsp:nvSpPr>
        <dsp:cNvPr id="0" name=""/>
        <dsp:cNvSpPr/>
      </dsp:nvSpPr>
      <dsp:spPr>
        <a:xfrm>
          <a:off x="4797121" y="584"/>
          <a:ext cx="1506892" cy="150689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Caleb Wolf</a:t>
          </a:r>
          <a:endParaRPr lang="en-US" sz="1300" kern="1200"/>
        </a:p>
      </dsp:txBody>
      <dsp:txXfrm>
        <a:off x="5173844" y="584"/>
        <a:ext cx="753446" cy="1243186"/>
      </dsp:txXfrm>
    </dsp:sp>
    <dsp:sp modelId="{05614BDB-D793-4117-80C2-259F1DF1EF86}">
      <dsp:nvSpPr>
        <dsp:cNvPr id="0" name=""/>
        <dsp:cNvSpPr/>
      </dsp:nvSpPr>
      <dsp:spPr>
        <a:xfrm rot="5400000">
          <a:off x="5933009" y="1136472"/>
          <a:ext cx="1506892" cy="150689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Kyle Burks</a:t>
          </a:r>
          <a:endParaRPr lang="en-US" sz="1300" kern="1200"/>
        </a:p>
      </dsp:txBody>
      <dsp:txXfrm rot="-5400000">
        <a:off x="6196715" y="1513195"/>
        <a:ext cx="1243186" cy="753446"/>
      </dsp:txXfrm>
    </dsp:sp>
    <dsp:sp modelId="{35B41CFF-7FCD-48CA-A479-D569BE02A4B5}">
      <dsp:nvSpPr>
        <dsp:cNvPr id="0" name=""/>
        <dsp:cNvSpPr/>
      </dsp:nvSpPr>
      <dsp:spPr>
        <a:xfrm rot="10800000">
          <a:off x="4797121" y="2272359"/>
          <a:ext cx="1506892" cy="150689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 err="1"/>
            <a:t>Chavell</a:t>
          </a:r>
          <a:r>
            <a:rPr lang="en-US" sz="1300" kern="1200" baseline="0" dirty="0"/>
            <a:t> Scott</a:t>
          </a:r>
          <a:endParaRPr lang="en-US" sz="1300" kern="1200" dirty="0"/>
        </a:p>
      </dsp:txBody>
      <dsp:txXfrm rot="10800000">
        <a:off x="5173844" y="2536065"/>
        <a:ext cx="753446" cy="1243186"/>
      </dsp:txXfrm>
    </dsp:sp>
    <dsp:sp modelId="{90F6069E-23D3-4BD0-9FC5-A76E292796D6}">
      <dsp:nvSpPr>
        <dsp:cNvPr id="0" name=""/>
        <dsp:cNvSpPr/>
      </dsp:nvSpPr>
      <dsp:spPr>
        <a:xfrm rot="16200000">
          <a:off x="3661234" y="1136472"/>
          <a:ext cx="1506892" cy="150689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Simone de Oliveira Allen </a:t>
          </a:r>
          <a:endParaRPr lang="en-US" sz="1300" kern="1200"/>
        </a:p>
      </dsp:txBody>
      <dsp:txXfrm rot="5400000">
        <a:off x="3661234" y="1513195"/>
        <a:ext cx="1243186" cy="753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D9F28-3237-49F9-9398-6C91F76241D4}">
      <dsp:nvSpPr>
        <dsp:cNvPr id="0" name=""/>
        <dsp:cNvSpPr/>
      </dsp:nvSpPr>
      <dsp:spPr>
        <a:xfrm>
          <a:off x="0" y="703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FC9D-D248-4CEC-8D66-EF45ACFFCB8F}">
      <dsp:nvSpPr>
        <dsp:cNvPr id="0" name=""/>
        <dsp:cNvSpPr/>
      </dsp:nvSpPr>
      <dsp:spPr>
        <a:xfrm>
          <a:off x="0" y="703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China</a:t>
          </a:r>
        </a:p>
      </dsp:txBody>
      <dsp:txXfrm>
        <a:off x="0" y="703"/>
        <a:ext cx="6408738" cy="575804"/>
      </dsp:txXfrm>
    </dsp:sp>
    <dsp:sp modelId="{43030FF5-4C1F-4698-A4DF-EAC52FF84066}">
      <dsp:nvSpPr>
        <dsp:cNvPr id="0" name=""/>
        <dsp:cNvSpPr/>
      </dsp:nvSpPr>
      <dsp:spPr>
        <a:xfrm>
          <a:off x="0" y="576507"/>
          <a:ext cx="6408738" cy="0"/>
        </a:xfrm>
        <a:prstGeom prst="line">
          <a:avLst/>
        </a:prstGeom>
        <a:solidFill>
          <a:schemeClr val="accent2">
            <a:hueOff val="-659644"/>
            <a:satOff val="0"/>
            <a:lumOff val="-2680"/>
            <a:alphaOff val="0"/>
          </a:schemeClr>
        </a:solidFill>
        <a:ln w="12700" cap="flat" cmpd="sng" algn="ctr">
          <a:solidFill>
            <a:schemeClr val="accent2">
              <a:hueOff val="-659644"/>
              <a:satOff val="0"/>
              <a:lumOff val="-2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F7D3D-9094-4B10-806D-4D290733AB43}">
      <dsp:nvSpPr>
        <dsp:cNvPr id="0" name=""/>
        <dsp:cNvSpPr/>
      </dsp:nvSpPr>
      <dsp:spPr>
        <a:xfrm>
          <a:off x="0" y="576507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India</a:t>
          </a:r>
        </a:p>
      </dsp:txBody>
      <dsp:txXfrm>
        <a:off x="0" y="576507"/>
        <a:ext cx="6408738" cy="575804"/>
      </dsp:txXfrm>
    </dsp:sp>
    <dsp:sp modelId="{8B907937-6E44-4A43-8198-01CA0D0AA80E}">
      <dsp:nvSpPr>
        <dsp:cNvPr id="0" name=""/>
        <dsp:cNvSpPr/>
      </dsp:nvSpPr>
      <dsp:spPr>
        <a:xfrm>
          <a:off x="0" y="1152311"/>
          <a:ext cx="6408738" cy="0"/>
        </a:xfrm>
        <a:prstGeom prst="line">
          <a:avLst/>
        </a:prstGeom>
        <a:solidFill>
          <a:schemeClr val="accent2">
            <a:hueOff val="-1319288"/>
            <a:satOff val="0"/>
            <a:lumOff val="-5360"/>
            <a:alphaOff val="0"/>
          </a:schemeClr>
        </a:solidFill>
        <a:ln w="12700" cap="flat" cmpd="sng" algn="ctr">
          <a:solidFill>
            <a:schemeClr val="accent2">
              <a:hueOff val="-1319288"/>
              <a:satOff val="0"/>
              <a:lumOff val="-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62EE7-78BC-4E15-A6D3-60823374A24F}">
      <dsp:nvSpPr>
        <dsp:cNvPr id="0" name=""/>
        <dsp:cNvSpPr/>
      </dsp:nvSpPr>
      <dsp:spPr>
        <a:xfrm>
          <a:off x="0" y="1152311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United States</a:t>
          </a:r>
        </a:p>
      </dsp:txBody>
      <dsp:txXfrm>
        <a:off x="0" y="1152311"/>
        <a:ext cx="6408738" cy="575804"/>
      </dsp:txXfrm>
    </dsp:sp>
    <dsp:sp modelId="{22D3DE74-764B-4843-8D8E-FCFA90A8D8A1}">
      <dsp:nvSpPr>
        <dsp:cNvPr id="0" name=""/>
        <dsp:cNvSpPr/>
      </dsp:nvSpPr>
      <dsp:spPr>
        <a:xfrm>
          <a:off x="0" y="1728116"/>
          <a:ext cx="6408738" cy="0"/>
        </a:xfrm>
        <a:prstGeom prst="line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accent2">
              <a:hueOff val="-1978932"/>
              <a:satOff val="0"/>
              <a:lumOff val="-8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D8D93-5419-442E-92DE-8C59FE49814E}">
      <dsp:nvSpPr>
        <dsp:cNvPr id="0" name=""/>
        <dsp:cNvSpPr/>
      </dsp:nvSpPr>
      <dsp:spPr>
        <a:xfrm>
          <a:off x="0" y="1728116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Indonesia</a:t>
          </a:r>
        </a:p>
      </dsp:txBody>
      <dsp:txXfrm>
        <a:off x="0" y="1728116"/>
        <a:ext cx="6408738" cy="575804"/>
      </dsp:txXfrm>
    </dsp:sp>
    <dsp:sp modelId="{713C9380-429D-45EF-AFEE-154DFE9364DF}">
      <dsp:nvSpPr>
        <dsp:cNvPr id="0" name=""/>
        <dsp:cNvSpPr/>
      </dsp:nvSpPr>
      <dsp:spPr>
        <a:xfrm>
          <a:off x="0" y="2303920"/>
          <a:ext cx="6408738" cy="0"/>
        </a:xfrm>
        <a:prstGeom prst="line">
          <a:avLst/>
        </a:prstGeom>
        <a:solidFill>
          <a:schemeClr val="accent2">
            <a:hueOff val="-2638575"/>
            <a:satOff val="0"/>
            <a:lumOff val="-10719"/>
            <a:alphaOff val="0"/>
          </a:schemeClr>
        </a:solidFill>
        <a:ln w="12700" cap="flat" cmpd="sng" algn="ctr">
          <a:solidFill>
            <a:schemeClr val="accent2">
              <a:hueOff val="-2638575"/>
              <a:satOff val="0"/>
              <a:lumOff val="-10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DF9B7-463E-44D6-B06F-2F43525AD876}">
      <dsp:nvSpPr>
        <dsp:cNvPr id="0" name=""/>
        <dsp:cNvSpPr/>
      </dsp:nvSpPr>
      <dsp:spPr>
        <a:xfrm>
          <a:off x="0" y="2303920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Brazil</a:t>
          </a:r>
        </a:p>
      </dsp:txBody>
      <dsp:txXfrm>
        <a:off x="0" y="2303920"/>
        <a:ext cx="6408738" cy="575804"/>
      </dsp:txXfrm>
    </dsp:sp>
    <dsp:sp modelId="{11EECA95-D9AF-47BA-A831-229C4A3579A9}">
      <dsp:nvSpPr>
        <dsp:cNvPr id="0" name=""/>
        <dsp:cNvSpPr/>
      </dsp:nvSpPr>
      <dsp:spPr>
        <a:xfrm>
          <a:off x="0" y="2879724"/>
          <a:ext cx="6408738" cy="0"/>
        </a:xfrm>
        <a:prstGeom prst="line">
          <a:avLst/>
        </a:prstGeom>
        <a:solidFill>
          <a:schemeClr val="accent2">
            <a:hueOff val="-3298220"/>
            <a:satOff val="0"/>
            <a:lumOff val="-13399"/>
            <a:alphaOff val="0"/>
          </a:schemeClr>
        </a:solidFill>
        <a:ln w="12700" cap="flat" cmpd="sng" algn="ctr">
          <a:solidFill>
            <a:schemeClr val="accent2">
              <a:hueOff val="-3298220"/>
              <a:satOff val="0"/>
              <a:lumOff val="-1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B9B8A-1902-4570-9207-F8B06B6CF740}">
      <dsp:nvSpPr>
        <dsp:cNvPr id="0" name=""/>
        <dsp:cNvSpPr/>
      </dsp:nvSpPr>
      <dsp:spPr>
        <a:xfrm>
          <a:off x="0" y="2879725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Pakistan</a:t>
          </a:r>
        </a:p>
      </dsp:txBody>
      <dsp:txXfrm>
        <a:off x="0" y="2879725"/>
        <a:ext cx="6408738" cy="575804"/>
      </dsp:txXfrm>
    </dsp:sp>
    <dsp:sp modelId="{1A7C1CE3-05D0-4937-B1B3-D44630C2DF3B}">
      <dsp:nvSpPr>
        <dsp:cNvPr id="0" name=""/>
        <dsp:cNvSpPr/>
      </dsp:nvSpPr>
      <dsp:spPr>
        <a:xfrm>
          <a:off x="0" y="3455529"/>
          <a:ext cx="6408738" cy="0"/>
        </a:xfrm>
        <a:prstGeom prst="line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accent2">
              <a:hueOff val="-3957863"/>
              <a:satOff val="0"/>
              <a:lumOff val="-1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53074-8E65-4A7F-8D1F-5CE8CD63E234}">
      <dsp:nvSpPr>
        <dsp:cNvPr id="0" name=""/>
        <dsp:cNvSpPr/>
      </dsp:nvSpPr>
      <dsp:spPr>
        <a:xfrm>
          <a:off x="0" y="3455529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Nigeria</a:t>
          </a:r>
        </a:p>
      </dsp:txBody>
      <dsp:txXfrm>
        <a:off x="0" y="3455529"/>
        <a:ext cx="6408738" cy="575804"/>
      </dsp:txXfrm>
    </dsp:sp>
    <dsp:sp modelId="{C728D39A-A9FC-4B78-A415-7259C85B5104}">
      <dsp:nvSpPr>
        <dsp:cNvPr id="0" name=""/>
        <dsp:cNvSpPr/>
      </dsp:nvSpPr>
      <dsp:spPr>
        <a:xfrm>
          <a:off x="0" y="4031333"/>
          <a:ext cx="6408738" cy="0"/>
        </a:xfrm>
        <a:prstGeom prst="line">
          <a:avLst/>
        </a:prstGeom>
        <a:solidFill>
          <a:schemeClr val="accent2">
            <a:hueOff val="-4617507"/>
            <a:satOff val="0"/>
            <a:lumOff val="-18758"/>
            <a:alphaOff val="0"/>
          </a:schemeClr>
        </a:solidFill>
        <a:ln w="12700" cap="flat" cmpd="sng" algn="ctr">
          <a:solidFill>
            <a:schemeClr val="accent2">
              <a:hueOff val="-4617507"/>
              <a:satOff val="0"/>
              <a:lumOff val="-187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1997-3746-4586-92F3-3B2CAE9890E1}">
      <dsp:nvSpPr>
        <dsp:cNvPr id="0" name=""/>
        <dsp:cNvSpPr/>
      </dsp:nvSpPr>
      <dsp:spPr>
        <a:xfrm>
          <a:off x="0" y="4031333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Bangladesh</a:t>
          </a:r>
        </a:p>
      </dsp:txBody>
      <dsp:txXfrm>
        <a:off x="0" y="4031333"/>
        <a:ext cx="6408738" cy="575804"/>
      </dsp:txXfrm>
    </dsp:sp>
    <dsp:sp modelId="{28DDCECF-0896-4F56-B65D-161548111CC0}">
      <dsp:nvSpPr>
        <dsp:cNvPr id="0" name=""/>
        <dsp:cNvSpPr/>
      </dsp:nvSpPr>
      <dsp:spPr>
        <a:xfrm>
          <a:off x="0" y="4607138"/>
          <a:ext cx="6408738" cy="0"/>
        </a:xfrm>
        <a:prstGeom prst="line">
          <a:avLst/>
        </a:prstGeom>
        <a:solidFill>
          <a:schemeClr val="accent2">
            <a:hueOff val="-5277151"/>
            <a:satOff val="0"/>
            <a:lumOff val="-21438"/>
            <a:alphaOff val="0"/>
          </a:schemeClr>
        </a:solidFill>
        <a:ln w="12700" cap="flat" cmpd="sng" algn="ctr">
          <a:solidFill>
            <a:schemeClr val="accent2">
              <a:hueOff val="-5277151"/>
              <a:satOff val="0"/>
              <a:lumOff val="-2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8136D-3214-41F5-A0DC-A8AC34C36A8E}">
      <dsp:nvSpPr>
        <dsp:cNvPr id="0" name=""/>
        <dsp:cNvSpPr/>
      </dsp:nvSpPr>
      <dsp:spPr>
        <a:xfrm>
          <a:off x="0" y="4607138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Russian Federation</a:t>
          </a:r>
        </a:p>
      </dsp:txBody>
      <dsp:txXfrm>
        <a:off x="0" y="4607138"/>
        <a:ext cx="6408738" cy="575804"/>
      </dsp:txXfrm>
    </dsp:sp>
    <dsp:sp modelId="{FF745493-9BD0-4B7C-9B24-FC2EB8662C77}">
      <dsp:nvSpPr>
        <dsp:cNvPr id="0" name=""/>
        <dsp:cNvSpPr/>
      </dsp:nvSpPr>
      <dsp:spPr>
        <a:xfrm>
          <a:off x="0" y="5182942"/>
          <a:ext cx="6408738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F6D34-B253-439B-B8F4-15A9805C7F83}">
      <dsp:nvSpPr>
        <dsp:cNvPr id="0" name=""/>
        <dsp:cNvSpPr/>
      </dsp:nvSpPr>
      <dsp:spPr>
        <a:xfrm>
          <a:off x="0" y="5182942"/>
          <a:ext cx="6408738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Mexico</a:t>
          </a:r>
        </a:p>
      </dsp:txBody>
      <dsp:txXfrm>
        <a:off x="0" y="5182942"/>
        <a:ext cx="6408738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9/10/2023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0640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6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2EF32-470C-4CBA-D8F1-55D2314F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8100" dirty="0"/>
              <a:t>Average Mortality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85EB2-0346-65EB-40A7-1A31B4246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400" dirty="0"/>
              <a:t>A data analysis of the top 10 most populous countries and their average Adult mortality rates based on various societal factors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3" descr="An abstract genetic concept">
            <a:extLst>
              <a:ext uri="{FF2B5EF4-FFF2-40B4-BE49-F238E27FC236}">
                <a16:creationId xmlns:a16="http://schemas.microsoft.com/office/drawing/2014/main" id="{C2C63A12-9696-89FD-8F66-E57AB88CF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92233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0B6D-3EF1-5172-CA40-F1F69B35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 dirty="0"/>
              <a:t>Female Average Mortality Rate</a:t>
            </a:r>
          </a:p>
        </p:txBody>
      </p:sp>
      <p:pic>
        <p:nvPicPr>
          <p:cNvPr id="5" name="Content Placeholder 4" descr="A graph with a red line and numbers&#10;&#10;Description automatically generated">
            <a:extLst>
              <a:ext uri="{FF2B5EF4-FFF2-40B4-BE49-F238E27FC236}">
                <a16:creationId xmlns:a16="http://schemas.microsoft.com/office/drawing/2014/main" id="{A059D352-BF05-012A-03AA-A16C8090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6DE4C2-C7A5-148E-298C-B6CB478A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339B1-0267-2EDE-8054-8F48BDD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/>
              <a:t>Average Mortality Rate By Urban Population</a:t>
            </a:r>
          </a:p>
        </p:txBody>
      </p:sp>
      <p:pic>
        <p:nvPicPr>
          <p:cNvPr id="5" name="Content Placeholder 4" descr="A graph with a red line and a line between it&#10;&#10;Description automatically generated">
            <a:extLst>
              <a:ext uri="{FF2B5EF4-FFF2-40B4-BE49-F238E27FC236}">
                <a16:creationId xmlns:a16="http://schemas.microsoft.com/office/drawing/2014/main" id="{974DBDF8-3343-6D99-F071-1E5BE280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DA30CB-98E2-0C7A-7034-EBF837FC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2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543A3-D8BA-5CA5-170C-483DB72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 dirty="0"/>
              <a:t>Average Mortality Rate By Rural Population</a:t>
            </a:r>
          </a:p>
        </p:txBody>
      </p:sp>
      <p:pic>
        <p:nvPicPr>
          <p:cNvPr id="5" name="Content Placeholder 4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F430B5EC-1313-FA5B-519B-C7164F193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C085BC-2CFD-BE37-F4F3-28055BF2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9895A-0AD2-2D4B-AEAF-AB3FB877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 dirty="0"/>
              <a:t>Average Mortality Rate By Physicians (per 1k people)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F24EF18-897F-C620-5B4F-BBD208C4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B58D9-E08F-8211-3FBC-26AB4302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BC8A1-0E16-6930-4AB1-4626AF16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 dirty="0"/>
              <a:t>Average Mortality Rate By Overweight Adults</a:t>
            </a:r>
          </a:p>
        </p:txBody>
      </p:sp>
      <p:pic>
        <p:nvPicPr>
          <p:cNvPr id="5" name="Content Placeholder 4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CC133B23-ABBA-2824-582F-35E0A277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06C322-60FB-7B34-C994-8047C3FD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5CD72-0F3D-BC38-1B0A-EB17B6D9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 dirty="0"/>
              <a:t>Prevalence of Overweight By Country and Sex</a:t>
            </a:r>
          </a:p>
        </p:txBody>
      </p:sp>
      <p:pic>
        <p:nvPicPr>
          <p:cNvPr id="5" name="Content Placeholder 4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52D66B65-032B-5BC1-41AA-407642452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5270"/>
            <a:ext cx="6049714" cy="40381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F7442A-D7DB-3346-97B3-D3231409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75AF-5914-2EFA-68B6-26007CCF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AFAA-85DF-E0F0-E88A-19C168012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8D1D-AA3A-E15F-D023-6978C99B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Contributors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A32E34E-F154-FA6E-1B4E-9D66E0770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163934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0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E1A-5046-114E-66F0-77DB824D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set out to 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F9EF-17B6-D2F8-0F10-31C25121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A96E-7561-6ABF-0640-E976424E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AF42-621D-DD0F-3F00-1CF47C0B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B9185-B7D8-BD6C-81A1-79525EB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8800" dirty="0"/>
              <a:t>10 most populous countries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63B2A-71CA-4B1E-B184-EF931ABB1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887758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70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31561-8666-F30E-51EE-D7F54C06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700" dirty="0"/>
              <a:t>Average Mortality Rate By Country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9032208-E356-F0E6-57A4-7382EC86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5270"/>
            <a:ext cx="6049714" cy="40381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CFE72-CB96-AEFE-9645-521417D0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4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FC9AB-6675-C17A-99CE-15ED958D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 dirty="0"/>
              <a:t>Average Mortality Rate By Sex in Each Country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1522BCB-655E-E587-D11B-BD92E0FA2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5270"/>
            <a:ext cx="6049714" cy="40381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4D032E-1228-776D-8C6F-8E224C6D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DE2B4-930C-598D-9F87-DAB9A996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Average Mortality Rate By Country</a:t>
            </a:r>
            <a:endParaRPr lang="en-US" dirty="0"/>
          </a:p>
        </p:txBody>
      </p:sp>
      <p:pic>
        <p:nvPicPr>
          <p:cNvPr id="5" name="Content Placeholder 4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C5EFF3CF-A1D9-C68F-787B-CB3BCEF4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712F90-D7C1-5A86-41A2-FD8E91C9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CDA2-E623-6A52-4890-2DC3DEE1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600" dirty="0"/>
              <a:t>Male Average Mortality Rate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6093CAD1-AF37-D5A7-61E7-7D30E2C2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7791"/>
            <a:ext cx="6049714" cy="4033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5A8A72-6F8B-FAF3-5076-CABE3BBB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946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122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Bell MT</vt:lpstr>
      <vt:lpstr>GlowVTI</vt:lpstr>
      <vt:lpstr>Average Mortality Rates</vt:lpstr>
      <vt:lpstr>Contributors</vt:lpstr>
      <vt:lpstr>What we set out to prove</vt:lpstr>
      <vt:lpstr>Lessons Learned</vt:lpstr>
      <vt:lpstr>10 most populous countries</vt:lpstr>
      <vt:lpstr>Average Mortality Rate By Country</vt:lpstr>
      <vt:lpstr>Average Mortality Rate By Sex in Each Country</vt:lpstr>
      <vt:lpstr>Average Mortality Rate By Country</vt:lpstr>
      <vt:lpstr>Male Average Mortality Rate</vt:lpstr>
      <vt:lpstr>Female Average Mortality Rate</vt:lpstr>
      <vt:lpstr>Average Mortality Rate By Urban Population</vt:lpstr>
      <vt:lpstr>Average Mortality Rate By Rural Population</vt:lpstr>
      <vt:lpstr>Average Mortality Rate By Physicians (per 1k people)</vt:lpstr>
      <vt:lpstr>Average Mortality Rate By Overweight Adults</vt:lpstr>
      <vt:lpstr>Prevalence of Overweight By Country and Sex</vt:lpstr>
      <vt:lpstr>Final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Mortality Rates</dc:title>
  <dc:creator>Kyle Burks</dc:creator>
  <cp:lastModifiedBy>Kyle Burks</cp:lastModifiedBy>
  <cp:revision>1</cp:revision>
  <dcterms:created xsi:type="dcterms:W3CDTF">2023-09-10T19:11:24Z</dcterms:created>
  <dcterms:modified xsi:type="dcterms:W3CDTF">2023-09-10T20:39:49Z</dcterms:modified>
</cp:coreProperties>
</file>